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lvl1pPr algn="ctr" defTabSz="584200">
      <a:defRPr sz="3600">
        <a:solidFill>
          <a:srgbClr val="57554B"/>
        </a:solidFill>
        <a:latin typeface="Hoefler Text"/>
        <a:ea typeface="Hoefler Text"/>
        <a:cs typeface="Hoefler Text"/>
        <a:sym typeface="Hoefler Text"/>
      </a:defRPr>
    </a:lvl1pPr>
    <a:lvl2pPr indent="228600" algn="ctr" defTabSz="584200">
      <a:defRPr sz="3600">
        <a:solidFill>
          <a:srgbClr val="57554B"/>
        </a:solidFill>
        <a:latin typeface="Hoefler Text"/>
        <a:ea typeface="Hoefler Text"/>
        <a:cs typeface="Hoefler Text"/>
        <a:sym typeface="Hoefler Text"/>
      </a:defRPr>
    </a:lvl2pPr>
    <a:lvl3pPr indent="457200" algn="ctr" defTabSz="584200">
      <a:defRPr sz="3600">
        <a:solidFill>
          <a:srgbClr val="57554B"/>
        </a:solidFill>
        <a:latin typeface="Hoefler Text"/>
        <a:ea typeface="Hoefler Text"/>
        <a:cs typeface="Hoefler Text"/>
        <a:sym typeface="Hoefler Text"/>
      </a:defRPr>
    </a:lvl3pPr>
    <a:lvl4pPr indent="685800" algn="ctr" defTabSz="584200">
      <a:defRPr sz="3600">
        <a:solidFill>
          <a:srgbClr val="57554B"/>
        </a:solidFill>
        <a:latin typeface="Hoefler Text"/>
        <a:ea typeface="Hoefler Text"/>
        <a:cs typeface="Hoefler Text"/>
        <a:sym typeface="Hoefler Text"/>
      </a:defRPr>
    </a:lvl4pPr>
    <a:lvl5pPr indent="914400" algn="ctr" defTabSz="584200">
      <a:defRPr sz="3600">
        <a:solidFill>
          <a:srgbClr val="57554B"/>
        </a:solidFill>
        <a:latin typeface="Hoefler Text"/>
        <a:ea typeface="Hoefler Text"/>
        <a:cs typeface="Hoefler Text"/>
        <a:sym typeface="Hoefler Text"/>
      </a:defRPr>
    </a:lvl5pPr>
    <a:lvl6pPr indent="1143000" algn="ctr" defTabSz="584200">
      <a:defRPr sz="3600">
        <a:solidFill>
          <a:srgbClr val="57554B"/>
        </a:solidFill>
        <a:latin typeface="Hoefler Text"/>
        <a:ea typeface="Hoefler Text"/>
        <a:cs typeface="Hoefler Text"/>
        <a:sym typeface="Hoefler Text"/>
      </a:defRPr>
    </a:lvl6pPr>
    <a:lvl7pPr indent="1371600" algn="ctr" defTabSz="584200">
      <a:defRPr sz="3600">
        <a:solidFill>
          <a:srgbClr val="57554B"/>
        </a:solidFill>
        <a:latin typeface="Hoefler Text"/>
        <a:ea typeface="Hoefler Text"/>
        <a:cs typeface="Hoefler Text"/>
        <a:sym typeface="Hoefler Text"/>
      </a:defRPr>
    </a:lvl7pPr>
    <a:lvl8pPr indent="1600200" algn="ctr" defTabSz="584200">
      <a:defRPr sz="3600">
        <a:solidFill>
          <a:srgbClr val="57554B"/>
        </a:solidFill>
        <a:latin typeface="Hoefler Text"/>
        <a:ea typeface="Hoefler Text"/>
        <a:cs typeface="Hoefler Text"/>
        <a:sym typeface="Hoefler Text"/>
      </a:defRPr>
    </a:lvl8pPr>
    <a:lvl9pPr indent="1828800" algn="ctr" defTabSz="584200">
      <a:defRPr sz="3600">
        <a:solidFill>
          <a:srgbClr val="57554B"/>
        </a:solidFill>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558"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標題與副標題">
    <p:bg>
      <p:bgPr>
        <a:blipFill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9" name="Group 9"/>
          <p:cNvGrpSpPr/>
          <p:nvPr/>
        </p:nvGrpSpPr>
        <p:grpSpPr>
          <a:xfrm>
            <a:off x="1485900" y="4838700"/>
            <a:ext cx="10033000" cy="88900"/>
            <a:chOff x="0" y="0"/>
            <a:chExt cx="10033000" cy="88900"/>
          </a:xfrm>
        </p:grpSpPr>
        <p:pic>
          <p:nvPicPr>
            <p:cNvPr id="6" name="TypesetFlourish_Shape_Big.pdf"/>
            <p:cNvPicPr/>
            <p:nvPr/>
          </p:nvPicPr>
          <p:blipFill>
            <a:blip r:embed="rId3" cstate="print">
              <a:extLst/>
            </a:blip>
            <a:stretch>
              <a:fillRect/>
            </a:stretch>
          </p:blipFill>
          <p:spPr>
            <a:xfrm>
              <a:off x="4864100" y="0"/>
              <a:ext cx="304800" cy="88900"/>
            </a:xfrm>
            <a:prstGeom prst="rect">
              <a:avLst/>
            </a:prstGeom>
            <a:ln w="12700" cap="flat">
              <a:noFill/>
              <a:miter lim="400000"/>
            </a:ln>
            <a:effectLst/>
          </p:spPr>
        </p:pic>
        <p:pic>
          <p:nvPicPr>
            <p:cNvPr id="7" name="TypesetFlourish_Line.pdf"/>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8" name="TypesetFlourish_Line.pdf"/>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0" name="Shape 10"/>
          <p:cNvSpPr>
            <a:spLocks noGrp="1"/>
          </p:cNvSpPr>
          <p:nvPr>
            <p:ph type="title"/>
          </p:nvPr>
        </p:nvSpPr>
        <p:spPr>
          <a:xfrm>
            <a:off x="1117600" y="2209800"/>
            <a:ext cx="10769600" cy="2540000"/>
          </a:xfrm>
          <a:prstGeom prst="rect">
            <a:avLst/>
          </a:prstGeom>
        </p:spPr>
        <p:txBody>
          <a:bodyPr anchor="b"/>
          <a:lstStyle/>
          <a:p>
            <a:pPr lvl="0">
              <a:defRPr sz="1800" cap="none"/>
            </a:pPr>
            <a:r>
              <a:rPr sz="7000" cap="all"/>
              <a:t>標題文字</a:t>
            </a:r>
          </a:p>
        </p:txBody>
      </p:sp>
      <p:sp>
        <p:nvSpPr>
          <p:cNvPr id="11" name="Shape 11"/>
          <p:cNvSpPr>
            <a:spLocks noGrp="1"/>
          </p:cNvSpPr>
          <p:nvPr>
            <p:ph type="body"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內文層級一</a:t>
            </a:r>
          </a:p>
          <a:p>
            <a:pPr lvl="1">
              <a:defRPr sz="1800">
                <a:solidFill>
                  <a:srgbClr val="000000"/>
                </a:solidFill>
              </a:defRPr>
            </a:pPr>
            <a:r>
              <a:rPr sz="3600">
                <a:solidFill>
                  <a:srgbClr val="B6492C"/>
                </a:solidFill>
              </a:rPr>
              <a:t>內文層級二</a:t>
            </a:r>
          </a:p>
          <a:p>
            <a:pPr lvl="2">
              <a:defRPr sz="1800">
                <a:solidFill>
                  <a:srgbClr val="000000"/>
                </a:solidFill>
              </a:defRPr>
            </a:pPr>
            <a:r>
              <a:rPr sz="3600">
                <a:solidFill>
                  <a:srgbClr val="B6492C"/>
                </a:solidFill>
              </a:rPr>
              <a:t>內文層級三</a:t>
            </a:r>
          </a:p>
          <a:p>
            <a:pPr lvl="3">
              <a:defRPr sz="1800">
                <a:solidFill>
                  <a:srgbClr val="000000"/>
                </a:solidFill>
              </a:defRPr>
            </a:pPr>
            <a:r>
              <a:rPr sz="3600">
                <a:solidFill>
                  <a:srgbClr val="B6492C"/>
                </a:solidFill>
              </a:rPr>
              <a:t>內文層級四</a:t>
            </a:r>
          </a:p>
          <a:p>
            <a:pPr lvl="4">
              <a:defRPr sz="1800">
                <a:solidFill>
                  <a:srgbClr val="000000"/>
                </a:solidFill>
              </a:defRPr>
            </a:pPr>
            <a:r>
              <a:rPr sz="3600">
                <a:solidFill>
                  <a:srgbClr val="B6492C"/>
                </a:solidFill>
              </a:rPr>
              <a:t>內文層級五</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名言語錄">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照片">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照片 - 水平">
    <p:bg>
      <p:bgPr>
        <a:blipFill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16" name="Group 16"/>
          <p:cNvGrpSpPr/>
          <p:nvPr/>
        </p:nvGrpSpPr>
        <p:grpSpPr>
          <a:xfrm>
            <a:off x="1485900" y="2070100"/>
            <a:ext cx="10033000" cy="88900"/>
            <a:chOff x="0" y="0"/>
            <a:chExt cx="10033000" cy="88900"/>
          </a:xfrm>
        </p:grpSpPr>
        <p:pic>
          <p:nvPicPr>
            <p:cNvPr id="13" name="TypesetFlourish_Shape_Big.pdf"/>
            <p:cNvPicPr/>
            <p:nvPr/>
          </p:nvPicPr>
          <p:blipFill>
            <a:blip r:embed="rId3" cstate="print">
              <a:extLst/>
            </a:blip>
            <a:stretch>
              <a:fillRect/>
            </a:stretch>
          </p:blipFill>
          <p:spPr>
            <a:xfrm>
              <a:off x="4864100" y="0"/>
              <a:ext cx="304800" cy="88900"/>
            </a:xfrm>
            <a:prstGeom prst="rect">
              <a:avLst/>
            </a:prstGeom>
            <a:ln w="12700" cap="flat">
              <a:noFill/>
              <a:miter lim="400000"/>
            </a:ln>
            <a:effectLst/>
          </p:spPr>
        </p:pic>
        <p:pic>
          <p:nvPicPr>
            <p:cNvPr id="14" name="TypesetFlourish_Line.pdf"/>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5" name="TypesetFlourish_Line.pdf"/>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7" name="Shape 17"/>
          <p:cNvSpPr>
            <a:spLocks noGrp="1"/>
          </p:cNvSpPr>
          <p:nvPr>
            <p:ph type="title"/>
          </p:nvPr>
        </p:nvSpPr>
        <p:spPr>
          <a:xfrm>
            <a:off x="1117600" y="838200"/>
            <a:ext cx="10769600" cy="1143000"/>
          </a:xfrm>
          <a:prstGeom prst="rect">
            <a:avLst/>
          </a:prstGeom>
        </p:spPr>
        <p:txBody>
          <a:bodyPr/>
          <a:lstStyle/>
          <a:p>
            <a:pPr lvl="0">
              <a:defRPr sz="1800" cap="none"/>
            </a:pPr>
            <a:r>
              <a:rPr sz="7000" cap="all"/>
              <a:t>標題文字</a:t>
            </a:r>
          </a:p>
        </p:txBody>
      </p:sp>
      <p:sp>
        <p:nvSpPr>
          <p:cNvPr id="18" name="Shape 18"/>
          <p:cNvSpPr>
            <a:spLocks noGrp="1"/>
          </p:cNvSpPr>
          <p:nvPr>
            <p:ph type="body"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內文層級一</a:t>
            </a:r>
          </a:p>
          <a:p>
            <a:pPr lvl="1">
              <a:defRPr sz="1800">
                <a:solidFill>
                  <a:srgbClr val="000000"/>
                </a:solidFill>
              </a:defRPr>
            </a:pPr>
            <a:r>
              <a:rPr sz="3600">
                <a:solidFill>
                  <a:srgbClr val="B6492C"/>
                </a:solidFill>
              </a:rPr>
              <a:t>內文層級二</a:t>
            </a:r>
          </a:p>
          <a:p>
            <a:pPr lvl="2">
              <a:defRPr sz="1800">
                <a:solidFill>
                  <a:srgbClr val="000000"/>
                </a:solidFill>
              </a:defRPr>
            </a:pPr>
            <a:r>
              <a:rPr sz="3600">
                <a:solidFill>
                  <a:srgbClr val="B6492C"/>
                </a:solidFill>
              </a:rPr>
              <a:t>內文層級三</a:t>
            </a:r>
          </a:p>
          <a:p>
            <a:pPr lvl="3">
              <a:defRPr sz="1800">
                <a:solidFill>
                  <a:srgbClr val="000000"/>
                </a:solidFill>
              </a:defRPr>
            </a:pPr>
            <a:r>
              <a:rPr sz="3600">
                <a:solidFill>
                  <a:srgbClr val="B6492C"/>
                </a:solidFill>
              </a:rPr>
              <a:t>內文層級四</a:t>
            </a:r>
          </a:p>
          <a:p>
            <a:pPr lvl="4">
              <a:defRPr sz="1800">
                <a:solidFill>
                  <a:srgbClr val="000000"/>
                </a:solidFill>
              </a:defRPr>
            </a:pPr>
            <a:r>
              <a:rPr sz="3600">
                <a:solidFill>
                  <a:srgbClr val="B6492C"/>
                </a:solidFill>
              </a:rPr>
              <a:t>內文層級五</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標題 - 中央">
    <p:spTree>
      <p:nvGrpSpPr>
        <p:cNvPr id="1" name=""/>
        <p:cNvGrpSpPr/>
        <p:nvPr/>
      </p:nvGrpSpPr>
      <p:grpSpPr>
        <a:xfrm>
          <a:off x="0" y="0"/>
          <a:ext cx="0" cy="0"/>
          <a:chOff x="0" y="0"/>
          <a:chExt cx="0" cy="0"/>
        </a:xfrm>
      </p:grpSpPr>
      <p:sp>
        <p:nvSpPr>
          <p:cNvPr id="20" name="Shape 20"/>
          <p:cNvSpPr>
            <a:spLocks noGrp="1"/>
          </p:cNvSpPr>
          <p:nvPr>
            <p:ph type="title"/>
          </p:nvPr>
        </p:nvSpPr>
        <p:spPr>
          <a:xfrm>
            <a:off x="1117600" y="3606800"/>
            <a:ext cx="10769600" cy="2540000"/>
          </a:xfrm>
          <a:prstGeom prst="rect">
            <a:avLst/>
          </a:prstGeom>
        </p:spPr>
        <p:txBody>
          <a:bodyPr/>
          <a:lstStyle/>
          <a:p>
            <a:pPr lvl="0">
              <a:defRPr sz="1800" cap="none"/>
            </a:pPr>
            <a:r>
              <a:rPr sz="7000" cap="all"/>
              <a:t>標題文字</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照片 - 直式">
    <p:bg>
      <p:bgPr>
        <a:blipFill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25" name="Group 25"/>
          <p:cNvGrpSpPr/>
          <p:nvPr/>
        </p:nvGrpSpPr>
        <p:grpSpPr>
          <a:xfrm>
            <a:off x="1638300" y="4889500"/>
            <a:ext cx="4368800" cy="88900"/>
            <a:chOff x="0" y="0"/>
            <a:chExt cx="4368800" cy="88900"/>
          </a:xfrm>
        </p:grpSpPr>
        <p:pic>
          <p:nvPicPr>
            <p:cNvPr id="22" name="TypesetFlourish_Shape_Big.pdf"/>
            <p:cNvPicPr/>
            <p:nvPr/>
          </p:nvPicPr>
          <p:blipFill>
            <a:blip r:embed="rId3" cstate="print">
              <a:extLst/>
            </a:blip>
            <a:stretch>
              <a:fillRect/>
            </a:stretch>
          </p:blipFill>
          <p:spPr>
            <a:xfrm>
              <a:off x="2032000" y="0"/>
              <a:ext cx="304800" cy="88900"/>
            </a:xfrm>
            <a:prstGeom prst="rect">
              <a:avLst/>
            </a:prstGeom>
            <a:ln w="12700" cap="flat">
              <a:noFill/>
              <a:miter lim="400000"/>
            </a:ln>
            <a:effectLst/>
          </p:spPr>
        </p:pic>
        <p:pic>
          <p:nvPicPr>
            <p:cNvPr id="23" name="TypesetFlourish_Line.pdf"/>
            <p:cNvPicPr/>
            <p:nvPr/>
          </p:nvPicPr>
          <p:blipFill>
            <a:blip r:embed="rId4">
              <a:extLst/>
            </a:blip>
            <a:stretch>
              <a:fillRect/>
            </a:stretch>
          </p:blipFill>
          <p:spPr>
            <a:xfrm>
              <a:off x="0" y="38100"/>
              <a:ext cx="2032000" cy="12700"/>
            </a:xfrm>
            <a:prstGeom prst="rect">
              <a:avLst/>
            </a:prstGeom>
            <a:ln w="12700" cap="flat">
              <a:noFill/>
              <a:miter lim="400000"/>
            </a:ln>
            <a:effectLst/>
          </p:spPr>
        </p:pic>
        <p:pic>
          <p:nvPicPr>
            <p:cNvPr id="24" name="TypesetFlourish_Line.pdf"/>
            <p:cNvPicPr/>
            <p:nvPr/>
          </p:nvPicPr>
          <p:blipFill>
            <a:blip r:embed="rId4">
              <a:extLst/>
            </a:blip>
            <a:stretch>
              <a:fillRect/>
            </a:stretch>
          </p:blipFill>
          <p:spPr>
            <a:xfrm rot="10800000">
              <a:off x="2336800" y="38100"/>
              <a:ext cx="2032000" cy="12700"/>
            </a:xfrm>
            <a:prstGeom prst="rect">
              <a:avLst/>
            </a:prstGeom>
            <a:ln w="12700" cap="flat">
              <a:noFill/>
              <a:miter lim="400000"/>
            </a:ln>
            <a:effectLst/>
          </p:spPr>
        </p:pic>
      </p:grpSp>
      <p:sp>
        <p:nvSpPr>
          <p:cNvPr id="26" name="Shape 26"/>
          <p:cNvSpPr>
            <a:spLocks noGrp="1"/>
          </p:cNvSpPr>
          <p:nvPr>
            <p:ph type="title"/>
          </p:nvPr>
        </p:nvSpPr>
        <p:spPr>
          <a:xfrm>
            <a:off x="1054100" y="1536700"/>
            <a:ext cx="5397500" cy="3225800"/>
          </a:xfrm>
          <a:prstGeom prst="rect">
            <a:avLst/>
          </a:prstGeom>
        </p:spPr>
        <p:txBody>
          <a:bodyPr anchor="b"/>
          <a:lstStyle>
            <a:lvl1pPr>
              <a:defRPr sz="5600"/>
            </a:lvl1pPr>
          </a:lstStyle>
          <a:p>
            <a:pPr lvl="0">
              <a:defRPr sz="1800" cap="none"/>
            </a:pPr>
            <a:r>
              <a:rPr sz="5600" cap="all"/>
              <a:t>標題文字</a:t>
            </a:r>
          </a:p>
        </p:txBody>
      </p:sp>
      <p:sp>
        <p:nvSpPr>
          <p:cNvPr id="27" name="Shape 27"/>
          <p:cNvSpPr>
            <a:spLocks noGrp="1"/>
          </p:cNvSpPr>
          <p:nvPr>
            <p:ph type="body"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lvl="0">
              <a:defRPr sz="1800">
                <a:solidFill>
                  <a:srgbClr val="000000"/>
                </a:solidFill>
              </a:defRPr>
            </a:pPr>
            <a:r>
              <a:rPr sz="3600">
                <a:solidFill>
                  <a:srgbClr val="B6492C"/>
                </a:solidFill>
              </a:rPr>
              <a:t>內文層級一</a:t>
            </a:r>
          </a:p>
          <a:p>
            <a:pPr lvl="1">
              <a:defRPr sz="1800">
                <a:solidFill>
                  <a:srgbClr val="000000"/>
                </a:solidFill>
              </a:defRPr>
            </a:pPr>
            <a:r>
              <a:rPr sz="3600">
                <a:solidFill>
                  <a:srgbClr val="B6492C"/>
                </a:solidFill>
              </a:rPr>
              <a:t>內文層級二</a:t>
            </a:r>
          </a:p>
          <a:p>
            <a:pPr lvl="2">
              <a:defRPr sz="1800">
                <a:solidFill>
                  <a:srgbClr val="000000"/>
                </a:solidFill>
              </a:defRPr>
            </a:pPr>
            <a:r>
              <a:rPr sz="3600">
                <a:solidFill>
                  <a:srgbClr val="B6492C"/>
                </a:solidFill>
              </a:rPr>
              <a:t>內文層級三</a:t>
            </a:r>
          </a:p>
          <a:p>
            <a:pPr lvl="3">
              <a:defRPr sz="1800">
                <a:solidFill>
                  <a:srgbClr val="000000"/>
                </a:solidFill>
              </a:defRPr>
            </a:pPr>
            <a:r>
              <a:rPr sz="3600">
                <a:solidFill>
                  <a:srgbClr val="B6492C"/>
                </a:solidFill>
              </a:rPr>
              <a:t>內文層級四</a:t>
            </a:r>
          </a:p>
          <a:p>
            <a:pPr lvl="4">
              <a:defRPr sz="1800">
                <a:solidFill>
                  <a:srgbClr val="000000"/>
                </a:solidFill>
              </a:defRPr>
            </a:pPr>
            <a:r>
              <a:rPr sz="3600">
                <a:solidFill>
                  <a:srgbClr val="B6492C"/>
                </a:solidFill>
              </a:rPr>
              <a:t>內文層級五</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標題 - 上方">
    <p:spTree>
      <p:nvGrpSpPr>
        <p:cNvPr id="1" name=""/>
        <p:cNvGrpSpPr/>
        <p:nvPr/>
      </p:nvGrpSpPr>
      <p:grpSpPr>
        <a:xfrm>
          <a:off x="0" y="0"/>
          <a:ext cx="0" cy="0"/>
          <a:chOff x="0" y="0"/>
          <a:chExt cx="0" cy="0"/>
        </a:xfrm>
      </p:grpSpPr>
      <p:sp>
        <p:nvSpPr>
          <p:cNvPr id="29" name="Shape 29"/>
          <p:cNvSpPr/>
          <p:nvPr/>
        </p:nvSpPr>
        <p:spPr>
          <a:xfrm>
            <a:off x="317248" y="2438400"/>
            <a:ext cx="12383234" cy="1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98074">
                <a:alpha val="75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title"/>
          </p:nvPr>
        </p:nvSpPr>
        <p:spPr>
          <a:prstGeom prst="rect">
            <a:avLst/>
          </a:prstGeom>
        </p:spPr>
        <p:txBody>
          <a:bodyPr/>
          <a:lstStyle/>
          <a:p>
            <a:pPr lvl="0">
              <a:defRPr sz="1800" cap="none"/>
            </a:pPr>
            <a:r>
              <a:rPr sz="7000" cap="all"/>
              <a:t>標題文字</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標題與項目符號">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cap="none"/>
            </a:pPr>
            <a:r>
              <a:rPr sz="7000" cap="all"/>
              <a:t>標題文字</a:t>
            </a:r>
          </a:p>
        </p:txBody>
      </p:sp>
      <p:sp>
        <p:nvSpPr>
          <p:cNvPr id="33" name="Shape 33"/>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內文層級一</a:t>
            </a:r>
          </a:p>
          <a:p>
            <a:pPr lvl="1">
              <a:defRPr sz="1800">
                <a:solidFill>
                  <a:srgbClr val="000000"/>
                </a:solidFill>
              </a:defRPr>
            </a:pPr>
            <a:r>
              <a:rPr sz="4000">
                <a:solidFill>
                  <a:srgbClr val="57554B"/>
                </a:solidFill>
              </a:rPr>
              <a:t>內文層級二</a:t>
            </a:r>
          </a:p>
          <a:p>
            <a:pPr lvl="2">
              <a:defRPr sz="1800">
                <a:solidFill>
                  <a:srgbClr val="000000"/>
                </a:solidFill>
              </a:defRPr>
            </a:pPr>
            <a:r>
              <a:rPr sz="4000">
                <a:solidFill>
                  <a:srgbClr val="57554B"/>
                </a:solidFill>
              </a:rPr>
              <a:t>內文層級三</a:t>
            </a:r>
          </a:p>
          <a:p>
            <a:pPr lvl="3">
              <a:defRPr sz="1800">
                <a:solidFill>
                  <a:srgbClr val="000000"/>
                </a:solidFill>
              </a:defRPr>
            </a:pPr>
            <a:r>
              <a:rPr sz="4000">
                <a:solidFill>
                  <a:srgbClr val="57554B"/>
                </a:solidFill>
              </a:rPr>
              <a:t>內文層級四</a:t>
            </a:r>
          </a:p>
          <a:p>
            <a:pPr lvl="4">
              <a:defRPr sz="1800">
                <a:solidFill>
                  <a:srgbClr val="000000"/>
                </a:solidFill>
              </a:defRPr>
            </a:pPr>
            <a:r>
              <a:rPr sz="4000">
                <a:solidFill>
                  <a:srgbClr val="57554B"/>
                </a:solidFill>
              </a:rPr>
              <a:t>內文層級五</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標題、項目符號與照片">
    <p:spTree>
      <p:nvGrpSpPr>
        <p:cNvPr id="1" name=""/>
        <p:cNvGrpSpPr/>
        <p:nvPr/>
      </p:nvGrpSpPr>
      <p:grpSpPr>
        <a:xfrm>
          <a:off x="0" y="0"/>
          <a:ext cx="0" cy="0"/>
          <a:chOff x="0" y="0"/>
          <a:chExt cx="0" cy="0"/>
        </a:xfrm>
      </p:grpSpPr>
      <p:sp>
        <p:nvSpPr>
          <p:cNvPr id="35" name="Shape 35"/>
          <p:cNvSpPr/>
          <p:nvPr/>
        </p:nvSpPr>
        <p:spPr>
          <a:xfrm>
            <a:off x="317248" y="2438400"/>
            <a:ext cx="12383234" cy="1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98074">
                <a:alpha val="75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6" name="Shape 36"/>
          <p:cNvSpPr>
            <a:spLocks noGrp="1"/>
          </p:cNvSpPr>
          <p:nvPr>
            <p:ph type="title"/>
          </p:nvPr>
        </p:nvSpPr>
        <p:spPr>
          <a:prstGeom prst="rect">
            <a:avLst/>
          </a:prstGeom>
        </p:spPr>
        <p:txBody>
          <a:bodyPr/>
          <a:lstStyle/>
          <a:p>
            <a:pPr lvl="0">
              <a:defRPr sz="1800" cap="none"/>
            </a:pPr>
            <a:r>
              <a:rPr sz="7000" cap="all"/>
              <a:t>標題文字</a:t>
            </a:r>
          </a:p>
        </p:txBody>
      </p:sp>
      <p:sp>
        <p:nvSpPr>
          <p:cNvPr id="37" name="Shape 37"/>
          <p:cNvSpPr>
            <a:spLocks noGrp="1"/>
          </p:cNvSpPr>
          <p:nvPr>
            <p:ph type="body"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lvl="0">
              <a:defRPr sz="1800">
                <a:solidFill>
                  <a:srgbClr val="000000"/>
                </a:solidFill>
              </a:defRPr>
            </a:pPr>
            <a:r>
              <a:rPr sz="3300">
                <a:solidFill>
                  <a:srgbClr val="57554B"/>
                </a:solidFill>
              </a:rPr>
              <a:t>內文層級一</a:t>
            </a:r>
          </a:p>
          <a:p>
            <a:pPr lvl="1">
              <a:defRPr sz="1800">
                <a:solidFill>
                  <a:srgbClr val="000000"/>
                </a:solidFill>
              </a:defRPr>
            </a:pPr>
            <a:r>
              <a:rPr sz="3300">
                <a:solidFill>
                  <a:srgbClr val="57554B"/>
                </a:solidFill>
              </a:rPr>
              <a:t>內文層級二</a:t>
            </a:r>
          </a:p>
          <a:p>
            <a:pPr lvl="2">
              <a:defRPr sz="1800">
                <a:solidFill>
                  <a:srgbClr val="000000"/>
                </a:solidFill>
              </a:defRPr>
            </a:pPr>
            <a:r>
              <a:rPr sz="3300">
                <a:solidFill>
                  <a:srgbClr val="57554B"/>
                </a:solidFill>
              </a:rPr>
              <a:t>內文層級三</a:t>
            </a:r>
          </a:p>
          <a:p>
            <a:pPr lvl="3">
              <a:defRPr sz="1800">
                <a:solidFill>
                  <a:srgbClr val="000000"/>
                </a:solidFill>
              </a:defRPr>
            </a:pPr>
            <a:r>
              <a:rPr sz="3300">
                <a:solidFill>
                  <a:srgbClr val="57554B"/>
                </a:solidFill>
              </a:rPr>
              <a:t>內文層級四</a:t>
            </a:r>
          </a:p>
          <a:p>
            <a:pPr lvl="4">
              <a:defRPr sz="1800">
                <a:solidFill>
                  <a:srgbClr val="000000"/>
                </a:solidFill>
              </a:defRPr>
            </a:pPr>
            <a:r>
              <a:rPr sz="3300">
                <a:solidFill>
                  <a:srgbClr val="57554B"/>
                </a:solidFill>
              </a:rPr>
              <a:t>內文層級五</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項目符號">
    <p:spTree>
      <p:nvGrpSpPr>
        <p:cNvPr id="1" name=""/>
        <p:cNvGrpSpPr/>
        <p:nvPr/>
      </p:nvGrpSpPr>
      <p:grpSpPr>
        <a:xfrm>
          <a:off x="0" y="0"/>
          <a:ext cx="0" cy="0"/>
          <a:chOff x="0" y="0"/>
          <a:chExt cx="0" cy="0"/>
        </a:xfrm>
      </p:grpSpPr>
      <p:sp>
        <p:nvSpPr>
          <p:cNvPr id="39" name="Shape 39"/>
          <p:cNvSpPr>
            <a:spLocks noGrp="1"/>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內文層級一</a:t>
            </a:r>
          </a:p>
          <a:p>
            <a:pPr lvl="1">
              <a:defRPr sz="1800">
                <a:solidFill>
                  <a:srgbClr val="000000"/>
                </a:solidFill>
              </a:defRPr>
            </a:pPr>
            <a:r>
              <a:rPr sz="4000">
                <a:solidFill>
                  <a:srgbClr val="57554B"/>
                </a:solidFill>
              </a:rPr>
              <a:t>內文層級二</a:t>
            </a:r>
          </a:p>
          <a:p>
            <a:pPr lvl="2">
              <a:defRPr sz="1800">
                <a:solidFill>
                  <a:srgbClr val="000000"/>
                </a:solidFill>
              </a:defRPr>
            </a:pPr>
            <a:r>
              <a:rPr sz="4000">
                <a:solidFill>
                  <a:srgbClr val="57554B"/>
                </a:solidFill>
              </a:rPr>
              <a:t>內文層級三</a:t>
            </a:r>
          </a:p>
          <a:p>
            <a:pPr lvl="3">
              <a:defRPr sz="1800">
                <a:solidFill>
                  <a:srgbClr val="000000"/>
                </a:solidFill>
              </a:defRPr>
            </a:pPr>
            <a:r>
              <a:rPr sz="4000">
                <a:solidFill>
                  <a:srgbClr val="57554B"/>
                </a:solidFill>
              </a:rPr>
              <a:t>內文層級四</a:t>
            </a:r>
          </a:p>
          <a:p>
            <a:pPr lvl="4">
              <a:defRPr sz="1800">
                <a:solidFill>
                  <a:srgbClr val="000000"/>
                </a:solidFill>
              </a:defRPr>
            </a:pPr>
            <a:r>
              <a:rPr sz="4000">
                <a:solidFill>
                  <a:srgbClr val="57554B"/>
                </a:solidFill>
              </a:rPr>
              <a:t>內文層級五</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照片 - 一頁三張">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92100" y="2438400"/>
            <a:ext cx="12420600" cy="129"/>
          </a:xfrm>
          <a:prstGeom prst="rect">
            <a:avLst/>
          </a:prstGeom>
          <a:ln w="12700">
            <a:solidFill>
              <a:srgbClr val="998074">
                <a:alpha val="75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a:spLocks noGrp="1"/>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cap="none"/>
            </a:pPr>
            <a:r>
              <a:rPr sz="7000" cap="all"/>
              <a:t>標題文字</a:t>
            </a:r>
          </a:p>
        </p:txBody>
      </p:sp>
      <p:sp>
        <p:nvSpPr>
          <p:cNvPr id="4" name="Shape 4"/>
          <p:cNvSpPr>
            <a:spLocks noGrp="1"/>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4000">
                <a:solidFill>
                  <a:srgbClr val="57554B"/>
                </a:solidFill>
              </a:rPr>
              <a:t>內文層級一</a:t>
            </a:r>
          </a:p>
          <a:p>
            <a:pPr lvl="1">
              <a:defRPr sz="1800">
                <a:solidFill>
                  <a:srgbClr val="000000"/>
                </a:solidFill>
              </a:defRPr>
            </a:pPr>
            <a:r>
              <a:rPr sz="4000">
                <a:solidFill>
                  <a:srgbClr val="57554B"/>
                </a:solidFill>
              </a:rPr>
              <a:t>內文層級二</a:t>
            </a:r>
          </a:p>
          <a:p>
            <a:pPr lvl="2">
              <a:defRPr sz="1800">
                <a:solidFill>
                  <a:srgbClr val="000000"/>
                </a:solidFill>
              </a:defRPr>
            </a:pPr>
            <a:r>
              <a:rPr sz="4000">
                <a:solidFill>
                  <a:srgbClr val="57554B"/>
                </a:solidFill>
              </a:rPr>
              <a:t>內文層級三</a:t>
            </a:r>
          </a:p>
          <a:p>
            <a:pPr lvl="3">
              <a:defRPr sz="1800">
                <a:solidFill>
                  <a:srgbClr val="000000"/>
                </a:solidFill>
              </a:defRPr>
            </a:pPr>
            <a:r>
              <a:rPr sz="4000">
                <a:solidFill>
                  <a:srgbClr val="57554B"/>
                </a:solidFill>
              </a:rPr>
              <a:t>內文層級四</a:t>
            </a:r>
          </a:p>
          <a:p>
            <a:pPr lvl="4">
              <a:defRPr sz="1800">
                <a:solidFill>
                  <a:srgbClr val="000000"/>
                </a:solidFill>
              </a:defRPr>
            </a:pPr>
            <a:r>
              <a:rPr sz="4000">
                <a:solidFill>
                  <a:srgbClr val="57554B"/>
                </a:solidFill>
              </a:rPr>
              <a:t>內文層級五</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80000"/>
        </a:lnSpc>
        <a:defRPr sz="7000" cap="all">
          <a:latin typeface="+mn-lt"/>
          <a:ea typeface="+mn-ea"/>
          <a:cs typeface="+mn-cs"/>
          <a:sym typeface="Academy Engraved LET Plain:1.0"/>
        </a:defRPr>
      </a:lvl1pPr>
      <a:lvl2pPr indent="228600" algn="ctr" defTabSz="584200">
        <a:lnSpc>
          <a:spcPct val="80000"/>
        </a:lnSpc>
        <a:defRPr sz="7000" cap="all">
          <a:latin typeface="+mn-lt"/>
          <a:ea typeface="+mn-ea"/>
          <a:cs typeface="+mn-cs"/>
          <a:sym typeface="Academy Engraved LET Plain:1.0"/>
        </a:defRPr>
      </a:lvl2pPr>
      <a:lvl3pPr indent="457200" algn="ctr" defTabSz="584200">
        <a:lnSpc>
          <a:spcPct val="80000"/>
        </a:lnSpc>
        <a:defRPr sz="7000" cap="all">
          <a:latin typeface="+mn-lt"/>
          <a:ea typeface="+mn-ea"/>
          <a:cs typeface="+mn-cs"/>
          <a:sym typeface="Academy Engraved LET Plain:1.0"/>
        </a:defRPr>
      </a:lvl3pPr>
      <a:lvl4pPr indent="685800" algn="ctr" defTabSz="584200">
        <a:lnSpc>
          <a:spcPct val="80000"/>
        </a:lnSpc>
        <a:defRPr sz="7000" cap="all">
          <a:latin typeface="+mn-lt"/>
          <a:ea typeface="+mn-ea"/>
          <a:cs typeface="+mn-cs"/>
          <a:sym typeface="Academy Engraved LET Plain:1.0"/>
        </a:defRPr>
      </a:lvl4pPr>
      <a:lvl5pPr indent="914400" algn="ctr" defTabSz="584200">
        <a:lnSpc>
          <a:spcPct val="80000"/>
        </a:lnSpc>
        <a:defRPr sz="7000" cap="all">
          <a:latin typeface="+mn-lt"/>
          <a:ea typeface="+mn-ea"/>
          <a:cs typeface="+mn-cs"/>
          <a:sym typeface="Academy Engraved LET Plain:1.0"/>
        </a:defRPr>
      </a:lvl5pPr>
      <a:lvl6pPr indent="1143000" algn="ctr" defTabSz="584200">
        <a:lnSpc>
          <a:spcPct val="80000"/>
        </a:lnSpc>
        <a:defRPr sz="7000" cap="all">
          <a:latin typeface="+mn-lt"/>
          <a:ea typeface="+mn-ea"/>
          <a:cs typeface="+mn-cs"/>
          <a:sym typeface="Academy Engraved LET Plain:1.0"/>
        </a:defRPr>
      </a:lvl6pPr>
      <a:lvl7pPr indent="1371600" algn="ctr" defTabSz="584200">
        <a:lnSpc>
          <a:spcPct val="80000"/>
        </a:lnSpc>
        <a:defRPr sz="7000" cap="all">
          <a:latin typeface="+mn-lt"/>
          <a:ea typeface="+mn-ea"/>
          <a:cs typeface="+mn-cs"/>
          <a:sym typeface="Academy Engraved LET Plain:1.0"/>
        </a:defRPr>
      </a:lvl7pPr>
      <a:lvl8pPr indent="1600200" algn="ctr" defTabSz="584200">
        <a:lnSpc>
          <a:spcPct val="80000"/>
        </a:lnSpc>
        <a:defRPr sz="7000" cap="all">
          <a:latin typeface="+mn-lt"/>
          <a:ea typeface="+mn-ea"/>
          <a:cs typeface="+mn-cs"/>
          <a:sym typeface="Academy Engraved LET Plain:1.0"/>
        </a:defRPr>
      </a:lvl8pPr>
      <a:lvl9pPr indent="1828800" algn="ctr" defTabSz="584200">
        <a:lnSpc>
          <a:spcPct val="80000"/>
        </a:lnSpc>
        <a:defRPr sz="7000" cap="all">
          <a:latin typeface="+mn-lt"/>
          <a:ea typeface="+mn-ea"/>
          <a:cs typeface="+mn-cs"/>
          <a:sym typeface="Academy Engraved LET Plain:1.0"/>
        </a:defRPr>
      </a:lvl9pPr>
    </p:titleStyle>
    <p:bodyStyle>
      <a:lvl1pPr marL="444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1pPr>
      <a:lvl2pPr marL="889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2pPr>
      <a:lvl3pPr marL="1333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3pPr>
      <a:lvl4pPr marL="1778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4pPr>
      <a:lvl5pPr marL="2222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5pPr>
      <a:lvl6pPr marL="2667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6pPr>
      <a:lvl7pPr marL="3111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7pPr>
      <a:lvl8pPr marL="35560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8pPr>
      <a:lvl9pPr marL="4000500" indent="-444500" defTabSz="584200">
        <a:lnSpc>
          <a:spcPct val="110000"/>
        </a:lnSpc>
        <a:spcBef>
          <a:spcPts val="5500"/>
        </a:spcBef>
        <a:buSzPct val="45000"/>
        <a:buBlip>
          <a:blip r:embed="rId15"/>
        </a:buBlip>
        <a:defRPr sz="4000">
          <a:solidFill>
            <a:srgbClr val="57554B"/>
          </a:solidFill>
          <a:latin typeface="Hoefler Text"/>
          <a:ea typeface="Hoefler Text"/>
          <a:cs typeface="Hoefler Text"/>
          <a:sym typeface="Hoefler Text"/>
        </a:defRPr>
      </a:lvl9pPr>
    </p:bodyStyle>
    <p:otherStyle>
      <a:lvl1pPr algn="ctr" defTabSz="584200">
        <a:defRPr>
          <a:solidFill>
            <a:schemeClr val="tx1"/>
          </a:solidFill>
          <a:latin typeface="+mn-lt"/>
          <a:ea typeface="+mn-ea"/>
          <a:cs typeface="+mn-cs"/>
          <a:sym typeface="Bodoni SvtyTwo OS ITC TT-BookIt"/>
        </a:defRPr>
      </a:lvl1pPr>
      <a:lvl2pPr indent="228600" algn="ctr" defTabSz="584200">
        <a:defRPr>
          <a:solidFill>
            <a:schemeClr val="tx1"/>
          </a:solidFill>
          <a:latin typeface="+mn-lt"/>
          <a:ea typeface="+mn-ea"/>
          <a:cs typeface="+mn-cs"/>
          <a:sym typeface="Bodoni SvtyTwo OS ITC TT-BookIt"/>
        </a:defRPr>
      </a:lvl2pPr>
      <a:lvl3pPr indent="457200" algn="ctr" defTabSz="584200">
        <a:defRPr>
          <a:solidFill>
            <a:schemeClr val="tx1"/>
          </a:solidFill>
          <a:latin typeface="+mn-lt"/>
          <a:ea typeface="+mn-ea"/>
          <a:cs typeface="+mn-cs"/>
          <a:sym typeface="Bodoni SvtyTwo OS ITC TT-BookIt"/>
        </a:defRPr>
      </a:lvl3pPr>
      <a:lvl4pPr indent="685800" algn="ctr" defTabSz="584200">
        <a:defRPr>
          <a:solidFill>
            <a:schemeClr val="tx1"/>
          </a:solidFill>
          <a:latin typeface="+mn-lt"/>
          <a:ea typeface="+mn-ea"/>
          <a:cs typeface="+mn-cs"/>
          <a:sym typeface="Bodoni SvtyTwo OS ITC TT-BookIt"/>
        </a:defRPr>
      </a:lvl4pPr>
      <a:lvl5pPr indent="914400" algn="ctr" defTabSz="584200">
        <a:defRPr>
          <a:solidFill>
            <a:schemeClr val="tx1"/>
          </a:solidFill>
          <a:latin typeface="+mn-lt"/>
          <a:ea typeface="+mn-ea"/>
          <a:cs typeface="+mn-cs"/>
          <a:sym typeface="Bodoni SvtyTwo OS ITC TT-BookIt"/>
        </a:defRPr>
      </a:lvl5pPr>
      <a:lvl6pPr indent="1143000" algn="ctr" defTabSz="584200">
        <a:defRPr>
          <a:solidFill>
            <a:schemeClr val="tx1"/>
          </a:solidFill>
          <a:latin typeface="+mn-lt"/>
          <a:ea typeface="+mn-ea"/>
          <a:cs typeface="+mn-cs"/>
          <a:sym typeface="Bodoni SvtyTwo OS ITC TT-BookIt"/>
        </a:defRPr>
      </a:lvl6pPr>
      <a:lvl7pPr indent="1371600" algn="ctr" defTabSz="584200">
        <a:defRPr>
          <a:solidFill>
            <a:schemeClr val="tx1"/>
          </a:solidFill>
          <a:latin typeface="+mn-lt"/>
          <a:ea typeface="+mn-ea"/>
          <a:cs typeface="+mn-cs"/>
          <a:sym typeface="Bodoni SvtyTwo OS ITC TT-BookIt"/>
        </a:defRPr>
      </a:lvl7pPr>
      <a:lvl8pPr indent="1600200" algn="ctr" defTabSz="584200">
        <a:defRPr>
          <a:solidFill>
            <a:schemeClr val="tx1"/>
          </a:solidFill>
          <a:latin typeface="+mn-lt"/>
          <a:ea typeface="+mn-ea"/>
          <a:cs typeface="+mn-cs"/>
          <a:sym typeface="Bodoni SvtyTwo OS ITC TT-BookIt"/>
        </a:defRPr>
      </a:lvl8pPr>
      <a:lvl9pPr indent="1828800" algn="ctr" defTabSz="584200">
        <a:defRPr>
          <a:solidFill>
            <a:schemeClr val="tx1"/>
          </a:solidFill>
          <a:latin typeface="+mn-lt"/>
          <a:ea typeface="+mn-ea"/>
          <a:cs typeface="+mn-cs"/>
          <a:sym typeface="Bodoni SvtyTwo OS ITC TT-BookI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hyperlink" Target="https://tw.knowledge.yahoo.com/question/question;_ylt=A8tUwY0vqmxTJx8AxiCgrolQ;_ylu=X3oDMTE0cG0xbms3BHNlYwNzcgRwb3MDMQRjb2xvA3R3MQR2dGlkA1VJVFdUQzFfMQ--?qid=1507032502743"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1117600" y="656533"/>
            <a:ext cx="10769600" cy="2540001"/>
          </a:xfrm>
          <a:prstGeom prst="rect">
            <a:avLst/>
          </a:prstGeom>
        </p:spPr>
        <p:txBody>
          <a:bodyPr/>
          <a:lstStyle/>
          <a:p>
            <a:pPr lvl="0">
              <a:defRPr sz="1800" cap="none"/>
            </a:pPr>
            <a:r>
              <a:rPr sz="7000" cap="all">
                <a:latin typeface="Snell Roundhand"/>
                <a:ea typeface="Snell Roundhand"/>
                <a:cs typeface="Snell Roundhand"/>
                <a:sym typeface="Snell Roundhand"/>
              </a:rPr>
              <a:t>艾菲爾鐵塔</a:t>
            </a:r>
          </a:p>
          <a:p>
            <a:pPr lvl="0">
              <a:defRPr sz="1800" cap="none"/>
            </a:pPr>
            <a:r>
              <a:rPr sz="7000" cap="all">
                <a:latin typeface="Papyrus"/>
                <a:ea typeface="Papyrus"/>
                <a:cs typeface="Papyrus"/>
                <a:sym typeface="Papyrus"/>
              </a:rPr>
              <a:t>La Tour Eiffel</a:t>
            </a:r>
          </a:p>
        </p:txBody>
      </p:sp>
      <p:sp>
        <p:nvSpPr>
          <p:cNvPr id="48" name="Shape 48"/>
          <p:cNvSpPr>
            <a:spLocks noGrp="1"/>
          </p:cNvSpPr>
          <p:nvPr>
            <p:ph type="body" idx="1"/>
          </p:nvPr>
        </p:nvSpPr>
        <p:spPr>
          <a:xfrm>
            <a:off x="6805296" y="5015246"/>
            <a:ext cx="5127589" cy="3459045"/>
          </a:xfrm>
          <a:prstGeom prst="rect">
            <a:avLst/>
          </a:prstGeom>
          <a:ln w="25400">
            <a:solidFill>
              <a:srgbClr val="898579"/>
            </a:solidFill>
          </a:ln>
        </p:spPr>
        <p:txBody>
          <a:bodyPr lIns="241300" tIns="241300" rIns="241300" bIns="241300">
            <a:normAutofit lnSpcReduction="10000"/>
          </a:bodyPr>
          <a:lstStyle>
            <a:lvl1pPr defTabSz="531622">
              <a:lnSpc>
                <a:spcPct val="100000"/>
              </a:lnSpc>
              <a:spcBef>
                <a:spcPts val="0"/>
              </a:spcBef>
              <a:defRPr sz="3276">
                <a:solidFill>
                  <a:srgbClr val="57554B"/>
                </a:solidFill>
                <a:latin typeface="ヒラギノ角ゴ ProN W3"/>
                <a:ea typeface="ヒラギノ角ゴ ProN W3"/>
                <a:cs typeface="ヒラギノ角ゴ ProN W3"/>
                <a:sym typeface="ヒラギノ角ゴ ProN W3"/>
              </a:defRPr>
            </a:lvl1pPr>
          </a:lstStyle>
          <a:p>
            <a:pPr lvl="0">
              <a:defRPr sz="1800">
                <a:solidFill>
                  <a:srgbClr val="000000"/>
                </a:solidFill>
              </a:defRPr>
            </a:pPr>
            <a:r>
              <a:rPr sz="3276">
                <a:solidFill>
                  <a:srgbClr val="57554B"/>
                </a:solidFill>
              </a:rPr>
              <a:t>法國文化象徵之一，巴黎城市地標之一，巴黎最高建築物，得名自其設計師居斯塔夫·艾菲爾，屬於世界建築史上的技術傑作。</a:t>
            </a:r>
          </a:p>
        </p:txBody>
      </p:sp>
      <p:pic>
        <p:nvPicPr>
          <p:cNvPr id="49" name="IMG_0022.jpeg"/>
          <p:cNvPicPr/>
          <p:nvPr/>
        </p:nvPicPr>
        <p:blipFill>
          <a:blip r:embed="rId2" cstate="print">
            <a:extLst/>
          </a:blip>
          <a:stretch>
            <a:fillRect/>
          </a:stretch>
        </p:blipFill>
        <p:spPr>
          <a:xfrm>
            <a:off x="1834109" y="3284286"/>
            <a:ext cx="4197211" cy="5413383"/>
          </a:xfrm>
          <a:prstGeom prst="rect">
            <a:avLst/>
          </a:prstGeom>
          <a:ln w="25400">
            <a:miter lim="400000"/>
          </a:ln>
          <a:effectLst>
            <a:outerShdw blurRad="254000" dist="127000" dir="5400000" rotWithShape="0">
              <a:srgbClr val="000000">
                <a:alpha val="70000"/>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body" idx="1"/>
          </p:nvPr>
        </p:nvSpPr>
        <p:spPr>
          <a:xfrm>
            <a:off x="6683962" y="1802598"/>
            <a:ext cx="5275676" cy="6776328"/>
          </a:xfrm>
          <a:prstGeom prst="rect">
            <a:avLst/>
          </a:prstGeom>
        </p:spPr>
        <p:txBody>
          <a:bodyPr/>
          <a:lstStyle/>
          <a:p>
            <a:pPr lvl="0" algn="l" defTabSz="233679">
              <a:spcBef>
                <a:spcPts val="400"/>
              </a:spcBef>
              <a:defRPr sz="1800">
                <a:solidFill>
                  <a:srgbClr val="000000"/>
                </a:solidFill>
              </a:defRPr>
            </a:pPr>
            <a:r>
              <a:rPr sz="2480">
                <a:solidFill>
                  <a:srgbClr val="732C1E"/>
                </a:solidFill>
                <a:latin typeface="Chalkduster"/>
                <a:ea typeface="Chalkduster"/>
                <a:cs typeface="Chalkduster"/>
                <a:sym typeface="Chalkduster"/>
              </a:rPr>
              <a:t>艾菲爾是道地的生意人與工程師，在1889年巴黎世界博覽會的主辦單位委託他建造一座俯瞰戰神廣場的紀念塔時，他已經是著名的鐵道橋暨火車站建築師了。</a:t>
            </a:r>
          </a:p>
          <a:p>
            <a:pPr lvl="0" algn="l" defTabSz="233679">
              <a:spcBef>
                <a:spcPts val="400"/>
              </a:spcBef>
              <a:defRPr sz="1800">
                <a:solidFill>
                  <a:srgbClr val="000000"/>
                </a:solidFill>
              </a:defRPr>
            </a:pPr>
            <a:endParaRPr sz="2480">
              <a:solidFill>
                <a:srgbClr val="732C1E"/>
              </a:solidFill>
              <a:latin typeface="Chalkduster"/>
              <a:ea typeface="Chalkduster"/>
              <a:cs typeface="Chalkduster"/>
              <a:sym typeface="Chalkduster"/>
            </a:endParaRPr>
          </a:p>
          <a:p>
            <a:pPr lvl="0" algn="l" defTabSz="233679">
              <a:spcBef>
                <a:spcPts val="400"/>
              </a:spcBef>
              <a:defRPr sz="1800">
                <a:solidFill>
                  <a:srgbClr val="000000"/>
                </a:solidFill>
              </a:defRPr>
            </a:pPr>
            <a:r>
              <a:rPr sz="2480">
                <a:solidFill>
                  <a:srgbClr val="732C1E"/>
                </a:solidFill>
                <a:latin typeface="Chalkduster"/>
                <a:ea typeface="Chalkduster"/>
                <a:cs typeface="Chalkduster"/>
                <a:sym typeface="Chalkduster"/>
              </a:rPr>
              <a:t>艾菲爾的一名助理畫了一幅草圖（因為艾菲爾非常不擅於畫圖）。草圖上有一座塔，看起來就像在高架鐵道橋上的高壓電塔，也頗像油井的塔架。之後一切就由風來決定了。</a:t>
            </a:r>
          </a:p>
          <a:p>
            <a:pPr lvl="0" algn="l" defTabSz="233679">
              <a:spcBef>
                <a:spcPts val="400"/>
              </a:spcBef>
              <a:defRPr sz="1800">
                <a:solidFill>
                  <a:srgbClr val="000000"/>
                </a:solidFill>
              </a:defRPr>
            </a:pPr>
            <a:endParaRPr sz="2480">
              <a:solidFill>
                <a:srgbClr val="732C1E"/>
              </a:solidFill>
              <a:latin typeface="Chalkduster"/>
              <a:ea typeface="Chalkduster"/>
              <a:cs typeface="Chalkduster"/>
              <a:sym typeface="Chalkduster"/>
            </a:endParaRPr>
          </a:p>
          <a:p>
            <a:pPr lvl="0" algn="l" defTabSz="233679">
              <a:spcBef>
                <a:spcPts val="400"/>
              </a:spcBef>
              <a:defRPr sz="1800">
                <a:solidFill>
                  <a:srgbClr val="000000"/>
                </a:solidFill>
              </a:defRPr>
            </a:pPr>
            <a:r>
              <a:rPr sz="2480">
                <a:solidFill>
                  <a:srgbClr val="732C1E"/>
                </a:solidFill>
                <a:latin typeface="Chalkduster"/>
                <a:ea typeface="Chalkduster"/>
                <a:cs typeface="Chalkduster"/>
                <a:sym typeface="Chalkduster"/>
              </a:rPr>
              <a:t>艾菲爾的合約中明訂，目標是建造當時史上最高的建築物，高度300公尺。建造這座塔的挑戰在於不能讓強風將它吹倒。畢竟在1879年時，一陣強風把蘇格蘭的一座鐵道橋吹翻了，導致一列火車與75名乘客落入泰灣。</a:t>
            </a:r>
          </a:p>
          <a:p>
            <a:pPr lvl="0" algn="l" defTabSz="233679">
              <a:spcBef>
                <a:spcPts val="400"/>
              </a:spcBef>
              <a:defRPr sz="1800">
                <a:solidFill>
                  <a:srgbClr val="000000"/>
                </a:solidFill>
              </a:defRPr>
            </a:pPr>
            <a:endParaRPr sz="2480">
              <a:solidFill>
                <a:srgbClr val="732C1E"/>
              </a:solidFill>
              <a:latin typeface="Chalkduster"/>
              <a:ea typeface="Chalkduster"/>
              <a:cs typeface="Chalkduster"/>
              <a:sym typeface="Chalkduster"/>
            </a:endParaRPr>
          </a:p>
        </p:txBody>
      </p:sp>
      <p:grpSp>
        <p:nvGrpSpPr>
          <p:cNvPr id="54" name="Group 54"/>
          <p:cNvGrpSpPr/>
          <p:nvPr/>
        </p:nvGrpSpPr>
        <p:grpSpPr>
          <a:xfrm>
            <a:off x="806223" y="1144388"/>
            <a:ext cx="5641157" cy="7942960"/>
            <a:chOff x="-401224" y="-254000"/>
            <a:chExt cx="5641156" cy="7942958"/>
          </a:xfrm>
        </p:grpSpPr>
        <p:pic>
          <p:nvPicPr>
            <p:cNvPr id="53" name="pasted-image.jpg"/>
            <p:cNvPicPr/>
            <p:nvPr/>
          </p:nvPicPr>
          <p:blipFill>
            <a:blip r:embed="rId2" cstate="print">
              <a:extLst/>
            </a:blip>
            <a:srcRect r="2385"/>
            <a:stretch>
              <a:fillRect/>
            </a:stretch>
          </p:blipFill>
          <p:spPr>
            <a:xfrm>
              <a:off x="0" y="0"/>
              <a:ext cx="4985932" cy="7358759"/>
            </a:xfrm>
            <a:prstGeom prst="rect">
              <a:avLst/>
            </a:prstGeom>
            <a:ln>
              <a:noFill/>
            </a:ln>
            <a:effectLst/>
          </p:spPr>
        </p:pic>
        <p:pic>
          <p:nvPicPr>
            <p:cNvPr id="52" name="圖片 51"/>
            <p:cNvPicPr/>
            <p:nvPr/>
          </p:nvPicPr>
          <p:blipFill>
            <a:blip r:embed="rId3" cstate="print">
              <a:extLst/>
            </a:blip>
            <a:stretch>
              <a:fillRect/>
            </a:stretch>
          </p:blipFill>
          <p:spPr>
            <a:xfrm>
              <a:off x="-401225" y="-254000"/>
              <a:ext cx="5641157" cy="7942959"/>
            </a:xfrm>
            <a:prstGeom prst="rect">
              <a:avLst/>
            </a:prstGeom>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a:defRPr>
                <a:solidFill>
                  <a:srgbClr val="9A4C3C"/>
                </a:solidFill>
                <a:latin typeface="Arial Rounded MT Bold"/>
                <a:ea typeface="Arial Rounded MT Bold"/>
                <a:cs typeface="Arial Rounded MT Bold"/>
                <a:sym typeface="Arial Rounded MT Bold"/>
              </a:defRPr>
            </a:lvl1pPr>
          </a:lstStyle>
          <a:p>
            <a:pPr lvl="0">
              <a:defRPr sz="1800" cap="none">
                <a:solidFill>
                  <a:srgbClr val="000000"/>
                </a:solidFill>
              </a:defRPr>
            </a:pPr>
            <a:r>
              <a:rPr sz="7000" cap="all">
                <a:solidFill>
                  <a:srgbClr val="9A4C3C"/>
                </a:solidFill>
              </a:rPr>
              <a:t>你所不知道的愛菲爾鐵塔</a:t>
            </a:r>
          </a:p>
        </p:txBody>
      </p:sp>
      <p:sp>
        <p:nvSpPr>
          <p:cNvPr id="57" name="Shape 57"/>
          <p:cNvSpPr>
            <a:spLocks noGrp="1"/>
          </p:cNvSpPr>
          <p:nvPr>
            <p:ph type="body" idx="1"/>
          </p:nvPr>
        </p:nvSpPr>
        <p:spPr>
          <a:xfrm>
            <a:off x="348372" y="2405772"/>
            <a:ext cx="5455885" cy="6197482"/>
          </a:xfrm>
          <a:prstGeom prst="rect">
            <a:avLst/>
          </a:prstGeom>
        </p:spPr>
        <p:txBody>
          <a:bodyPr/>
          <a:lstStyle>
            <a:lvl1pPr marL="346363" indent="-346363">
              <a:buBlip>
                <a:blip r:embed="rId2"/>
              </a:buBlip>
              <a:defRPr sz="3000">
                <a:solidFill>
                  <a:srgbClr val="732C1E"/>
                </a:solidFill>
              </a:defRPr>
            </a:lvl1pPr>
          </a:lstStyle>
          <a:p>
            <a:pPr lvl="0">
              <a:defRPr sz="1800">
                <a:solidFill>
                  <a:srgbClr val="000000"/>
                </a:solidFill>
              </a:defRPr>
            </a:pPr>
            <a:r>
              <a:rPr sz="3000">
                <a:solidFill>
                  <a:srgbClr val="732C1E"/>
                </a:solidFill>
              </a:rPr>
              <a:t>La Tour Eiffel艾菲爾鐵塔，艾菲爾鐵塔高320公尺，建築設計最著名的是防範強風吹襲的對稱鋼筋設計，兼具實用與美感考量。建於1889年，由建築師艾菲爾所設計，全塔高307米是巴黎及法國的標誌，塔樓分三層，一、二樓有餐廳、咖啡座等，三樓是眺望台，在以大晴天的日子裡，可從此遠眺，70公里以外的巴黎近郊地區。</a:t>
            </a:r>
          </a:p>
        </p:txBody>
      </p:sp>
      <p:pic>
        <p:nvPicPr>
          <p:cNvPr id="58" name="IMG_0028.png"/>
          <p:cNvPicPr/>
          <p:nvPr/>
        </p:nvPicPr>
        <p:blipFill>
          <a:blip r:embed="rId3" cstate="print">
            <a:extLst/>
          </a:blip>
          <a:srcRect t="7996"/>
          <a:stretch>
            <a:fillRect/>
          </a:stretch>
        </p:blipFill>
        <p:spPr>
          <a:xfrm>
            <a:off x="6020741" y="2768728"/>
            <a:ext cx="6277564" cy="3062904"/>
          </a:xfrm>
          <a:prstGeom prst="rect">
            <a:avLst/>
          </a:prstGeom>
          <a:ln w="12700">
            <a:miter lim="400000"/>
          </a:ln>
        </p:spPr>
      </p:pic>
      <p:sp>
        <p:nvSpPr>
          <p:cNvPr id="59" name="Shape 59"/>
          <p:cNvSpPr/>
          <p:nvPr/>
        </p:nvSpPr>
        <p:spPr>
          <a:xfrm>
            <a:off x="6065727" y="6155660"/>
            <a:ext cx="6187401" cy="27520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000">
                <a:solidFill>
                  <a:srgbClr val="732C1E"/>
                </a:solidFill>
              </a:defRPr>
            </a:lvl1pPr>
          </a:lstStyle>
          <a:p>
            <a:pPr lvl="0">
              <a:defRPr sz="1800">
                <a:solidFill>
                  <a:srgbClr val="000000"/>
                </a:solidFill>
              </a:defRPr>
            </a:pPr>
            <a:r>
              <a:rPr sz="3000">
                <a:solidFill>
                  <a:srgbClr val="732C1E"/>
                </a:solidFill>
              </a:rPr>
              <a:t>鐵塔有許多有趣的數字，在風速時速120公里下，鐵塔的最高點會有左右16公分的擺動，但站在鐵塔上的人不會感覺出來，在攝氏40度的天氣下，它會「長高」26公分，這是熱脹冷縮的原理。</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lvl1pPr>
              <a:defRPr>
                <a:solidFill>
                  <a:srgbClr val="732C1E"/>
                </a:solidFill>
                <a:latin typeface="Arial Rounded MT Bold"/>
                <a:ea typeface="Arial Rounded MT Bold"/>
                <a:cs typeface="Arial Rounded MT Bold"/>
                <a:sym typeface="Arial Rounded MT Bold"/>
              </a:defRPr>
            </a:lvl1pPr>
          </a:lstStyle>
          <a:p>
            <a:pPr lvl="0">
              <a:defRPr sz="1800" cap="none">
                <a:solidFill>
                  <a:srgbClr val="000000"/>
                </a:solidFill>
              </a:defRPr>
            </a:pPr>
            <a:r>
              <a:rPr sz="7000" cap="all">
                <a:solidFill>
                  <a:srgbClr val="732C1E"/>
                </a:solidFill>
              </a:rPr>
              <a:t>美的化身</a:t>
            </a:r>
          </a:p>
        </p:txBody>
      </p:sp>
      <p:sp>
        <p:nvSpPr>
          <p:cNvPr id="62" name="Shape 62"/>
          <p:cNvSpPr>
            <a:spLocks noGrp="1"/>
          </p:cNvSpPr>
          <p:nvPr>
            <p:ph type="body" idx="1"/>
          </p:nvPr>
        </p:nvSpPr>
        <p:spPr>
          <a:xfrm>
            <a:off x="980338" y="2628820"/>
            <a:ext cx="5813746" cy="6174640"/>
          </a:xfrm>
          <a:prstGeom prst="rect">
            <a:avLst/>
          </a:prstGeom>
        </p:spPr>
        <p:txBody>
          <a:bodyPr/>
          <a:lstStyle/>
          <a:p>
            <a:pPr marL="0" lvl="0" indent="0" defTabSz="356362">
              <a:lnSpc>
                <a:spcPct val="90000"/>
              </a:lnSpc>
              <a:spcBef>
                <a:spcPts val="700"/>
              </a:spcBef>
              <a:buSzTx/>
              <a:buNone/>
              <a:defRPr sz="1800">
                <a:solidFill>
                  <a:srgbClr val="000000"/>
                </a:solidFill>
              </a:defRPr>
            </a:pPr>
            <a:endParaRPr sz="2745">
              <a:solidFill>
                <a:srgbClr val="9A4C3C"/>
              </a:solidFill>
              <a:latin typeface="ヒラギノ角ゴ ProN W3"/>
              <a:ea typeface="ヒラギノ角ゴ ProN W3"/>
              <a:cs typeface="ヒラギノ角ゴ ProN W3"/>
              <a:sym typeface="ヒラギノ角ゴ ProN W3"/>
            </a:endParaRPr>
          </a:p>
          <a:p>
            <a:pPr marL="0" lvl="0" indent="0" defTabSz="356362">
              <a:lnSpc>
                <a:spcPct val="90000"/>
              </a:lnSpc>
              <a:spcBef>
                <a:spcPts val="700"/>
              </a:spcBef>
              <a:buSzTx/>
              <a:buNone/>
              <a:defRPr sz="1800">
                <a:solidFill>
                  <a:srgbClr val="000000"/>
                </a:solidFill>
              </a:defRPr>
            </a:pPr>
            <a:endParaRPr sz="2745">
              <a:solidFill>
                <a:srgbClr val="9A4C3C"/>
              </a:solidFill>
              <a:latin typeface="ヒラギノ角ゴ ProN W3"/>
              <a:ea typeface="ヒラギノ角ゴ ProN W3"/>
              <a:cs typeface="ヒラギノ角ゴ ProN W3"/>
              <a:sym typeface="ヒラギノ角ゴ ProN W3"/>
            </a:endParaRPr>
          </a:p>
          <a:p>
            <a:pPr marL="0" lvl="0" indent="0" defTabSz="356362">
              <a:lnSpc>
                <a:spcPct val="90000"/>
              </a:lnSpc>
              <a:spcBef>
                <a:spcPts val="700"/>
              </a:spcBef>
              <a:buSzTx/>
              <a:buNone/>
              <a:defRPr sz="1800">
                <a:solidFill>
                  <a:srgbClr val="000000"/>
                </a:solidFill>
              </a:defRPr>
            </a:pPr>
            <a:r>
              <a:rPr sz="2745">
                <a:solidFill>
                  <a:srgbClr val="9A4C3C"/>
                </a:solidFill>
                <a:latin typeface="ヒラギノ角ゴ ProN W3"/>
                <a:ea typeface="ヒラギノ角ゴ ProN W3"/>
                <a:cs typeface="ヒラギノ角ゴ ProN W3"/>
                <a:sym typeface="ヒラギノ角ゴ ProN W3"/>
              </a:rPr>
              <a:t>巴黎鐵塔是非常著名的建築物，它遙遙對著凱旋門，站在巴黎鐵塔的正下方，環顧四方撐開的鐵架，仰望直升天空的電梯，才感受到原來它是一座如此壯觀的建築。高雅的線條，棉密的鋼架結構，巴黎鐵塔一直是吸引著小鬼的大磁鐵，多少畫家曾將它帶入筆下，鎂光燈也不停的在它身旁閃爍，做為花都的地標可以說當之無愧。</a:t>
            </a:r>
          </a:p>
        </p:txBody>
      </p:sp>
      <p:grpSp>
        <p:nvGrpSpPr>
          <p:cNvPr id="65" name="Group 65"/>
          <p:cNvGrpSpPr/>
          <p:nvPr/>
        </p:nvGrpSpPr>
        <p:grpSpPr>
          <a:xfrm>
            <a:off x="7585018" y="2823100"/>
            <a:ext cx="4280457" cy="6368000"/>
            <a:chOff x="-127000" y="-88900"/>
            <a:chExt cx="4280456" cy="6367998"/>
          </a:xfrm>
        </p:grpSpPr>
        <p:pic>
          <p:nvPicPr>
            <p:cNvPr id="64" name="IMG_0031.jpeg"/>
            <p:cNvPicPr/>
            <p:nvPr/>
          </p:nvPicPr>
          <p:blipFill>
            <a:blip r:embed="rId2" cstate="print">
              <a:extLst/>
            </a:blip>
            <a:stretch>
              <a:fillRect/>
            </a:stretch>
          </p:blipFill>
          <p:spPr>
            <a:xfrm>
              <a:off x="0" y="0"/>
              <a:ext cx="4026457" cy="6037799"/>
            </a:xfrm>
            <a:prstGeom prst="rect">
              <a:avLst/>
            </a:prstGeom>
            <a:ln>
              <a:noFill/>
            </a:ln>
            <a:effectLst/>
          </p:spPr>
        </p:pic>
        <p:pic>
          <p:nvPicPr>
            <p:cNvPr id="63" name="圖片 62"/>
            <p:cNvPicPr/>
            <p:nvPr/>
          </p:nvPicPr>
          <p:blipFill>
            <a:blip r:embed="rId3" cstate="print">
              <a:extLst/>
            </a:blip>
            <a:stretch>
              <a:fillRect/>
            </a:stretch>
          </p:blipFill>
          <p:spPr>
            <a:xfrm>
              <a:off x="-127000" y="-88900"/>
              <a:ext cx="4280457" cy="6367999"/>
            </a:xfrm>
            <a:prstGeom prst="rect">
              <a:avLst/>
            </a:prstGeom>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9"/>
          <p:cNvGrpSpPr/>
          <p:nvPr/>
        </p:nvGrpSpPr>
        <p:grpSpPr>
          <a:xfrm>
            <a:off x="6565900" y="4953000"/>
            <a:ext cx="5575301" cy="4152900"/>
            <a:chOff x="-279400" y="-254000"/>
            <a:chExt cx="5575300" cy="4152900"/>
          </a:xfrm>
        </p:grpSpPr>
        <p:pic>
          <p:nvPicPr>
            <p:cNvPr id="68" name="IMG_0027.jpeg"/>
            <p:cNvPicPr/>
            <p:nvPr/>
          </p:nvPicPr>
          <p:blipFill>
            <a:blip r:embed="rId2" cstate="print">
              <a:extLst/>
            </a:blip>
            <a:srcRect l="5849" r="5849"/>
            <a:stretch>
              <a:fillRect/>
            </a:stretch>
          </p:blipFill>
          <p:spPr>
            <a:xfrm>
              <a:off x="0" y="0"/>
              <a:ext cx="5041900" cy="3568700"/>
            </a:xfrm>
            <a:prstGeom prst="rect">
              <a:avLst/>
            </a:prstGeom>
            <a:ln>
              <a:noFill/>
            </a:ln>
            <a:effectLst/>
          </p:spPr>
        </p:pic>
        <p:pic>
          <p:nvPicPr>
            <p:cNvPr id="67" name="圖片 66"/>
            <p:cNvPicPr/>
            <p:nvPr/>
          </p:nvPicPr>
          <p:blipFill>
            <a:blip r:embed="rId3" cstate="print">
              <a:extLst/>
            </a:blip>
            <a:stretch>
              <a:fillRect/>
            </a:stretch>
          </p:blipFill>
          <p:spPr>
            <a:xfrm>
              <a:off x="-279400" y="-254000"/>
              <a:ext cx="5575300" cy="4152900"/>
            </a:xfrm>
            <a:prstGeom prst="rect">
              <a:avLst/>
            </a:prstGeom>
            <a:effectLst/>
          </p:spPr>
        </p:pic>
      </p:grpSp>
      <p:grpSp>
        <p:nvGrpSpPr>
          <p:cNvPr id="72" name="Group 72"/>
          <p:cNvGrpSpPr/>
          <p:nvPr/>
        </p:nvGrpSpPr>
        <p:grpSpPr>
          <a:xfrm>
            <a:off x="6565900" y="698500"/>
            <a:ext cx="5575300" cy="4140200"/>
            <a:chOff x="-279400" y="-254000"/>
            <a:chExt cx="5575300" cy="4140200"/>
          </a:xfrm>
        </p:grpSpPr>
        <p:pic>
          <p:nvPicPr>
            <p:cNvPr id="71" name="IMG_0034.jpeg"/>
            <p:cNvPicPr/>
            <p:nvPr/>
          </p:nvPicPr>
          <p:blipFill>
            <a:blip r:embed="rId4" cstate="print">
              <a:extLst/>
            </a:blip>
            <a:srcRect t="2980" b="2980"/>
            <a:stretch>
              <a:fillRect/>
            </a:stretch>
          </p:blipFill>
          <p:spPr>
            <a:xfrm>
              <a:off x="0" y="0"/>
              <a:ext cx="5041900" cy="3556000"/>
            </a:xfrm>
            <a:prstGeom prst="rect">
              <a:avLst/>
            </a:prstGeom>
            <a:ln>
              <a:noFill/>
            </a:ln>
            <a:effectLst/>
          </p:spPr>
        </p:pic>
        <p:pic>
          <p:nvPicPr>
            <p:cNvPr id="70" name="圖片 69"/>
            <p:cNvPicPr/>
            <p:nvPr/>
          </p:nvPicPr>
          <p:blipFill>
            <a:blip r:embed="rId5" cstate="print">
              <a:extLst/>
            </a:blip>
            <a:stretch>
              <a:fillRect/>
            </a:stretch>
          </p:blipFill>
          <p:spPr>
            <a:xfrm>
              <a:off x="-279400" y="-254000"/>
              <a:ext cx="5575300" cy="4140200"/>
            </a:xfrm>
            <a:prstGeom prst="rect">
              <a:avLst/>
            </a:prstGeom>
            <a:effectLst/>
          </p:spPr>
        </p:pic>
      </p:grpSp>
      <p:grpSp>
        <p:nvGrpSpPr>
          <p:cNvPr id="75" name="Group 75"/>
          <p:cNvGrpSpPr/>
          <p:nvPr/>
        </p:nvGrpSpPr>
        <p:grpSpPr>
          <a:xfrm>
            <a:off x="876300" y="736600"/>
            <a:ext cx="5575300" cy="8356600"/>
            <a:chOff x="-279400" y="-254000"/>
            <a:chExt cx="5575300" cy="8356600"/>
          </a:xfrm>
        </p:grpSpPr>
        <p:pic>
          <p:nvPicPr>
            <p:cNvPr id="74" name="IMG_0036.jpeg"/>
            <p:cNvPicPr/>
            <p:nvPr/>
          </p:nvPicPr>
          <p:blipFill>
            <a:blip r:embed="rId6" cstate="print">
              <a:extLst/>
            </a:blip>
            <a:srcRect l="6572" r="6572"/>
            <a:stretch>
              <a:fillRect/>
            </a:stretch>
          </p:blipFill>
          <p:spPr>
            <a:xfrm>
              <a:off x="0" y="0"/>
              <a:ext cx="5041900" cy="7772400"/>
            </a:xfrm>
            <a:prstGeom prst="rect">
              <a:avLst/>
            </a:prstGeom>
            <a:ln>
              <a:noFill/>
            </a:ln>
            <a:effectLst/>
          </p:spPr>
        </p:pic>
        <p:pic>
          <p:nvPicPr>
            <p:cNvPr id="73" name="圖片 72"/>
            <p:cNvPicPr/>
            <p:nvPr/>
          </p:nvPicPr>
          <p:blipFill>
            <a:blip r:embed="rId7" cstate="print">
              <a:extLst/>
            </a:blip>
            <a:stretch>
              <a:fillRect/>
            </a:stretch>
          </p:blipFill>
          <p:spPr>
            <a:xfrm>
              <a:off x="-279400" y="-254000"/>
              <a:ext cx="5575300" cy="8356600"/>
            </a:xfrm>
            <a:prstGeom prst="rect">
              <a:avLst/>
            </a:prstGeom>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1934400" y="782879"/>
            <a:ext cx="9136000" cy="1147165"/>
          </a:xfrm>
          <a:prstGeom prst="rect">
            <a:avLst/>
          </a:prstGeom>
        </p:spPr>
        <p:txBody>
          <a:bodyPr/>
          <a:lstStyle>
            <a:lvl1pPr>
              <a:defRPr>
                <a:solidFill>
                  <a:srgbClr val="732C1E"/>
                </a:solidFill>
                <a:latin typeface="Hoefler Text"/>
                <a:ea typeface="Hoefler Text"/>
                <a:cs typeface="Hoefler Text"/>
                <a:sym typeface="Hoefler Text"/>
              </a:defRPr>
            </a:lvl1pPr>
          </a:lstStyle>
          <a:p>
            <a:pPr lvl="0">
              <a:defRPr sz="1800" cap="none">
                <a:solidFill>
                  <a:srgbClr val="000000"/>
                </a:solidFill>
              </a:defRPr>
            </a:pPr>
            <a:r>
              <a:rPr sz="5600" cap="all">
                <a:solidFill>
                  <a:srgbClr val="732C1E"/>
                </a:solidFill>
              </a:rPr>
              <a:t>精神象徵</a:t>
            </a:r>
          </a:p>
        </p:txBody>
      </p:sp>
      <p:sp>
        <p:nvSpPr>
          <p:cNvPr id="78" name="Shape 78"/>
          <p:cNvSpPr>
            <a:spLocks noGrp="1"/>
          </p:cNvSpPr>
          <p:nvPr>
            <p:ph type="body" idx="1"/>
          </p:nvPr>
        </p:nvSpPr>
        <p:spPr>
          <a:xfrm>
            <a:off x="6440290" y="2859210"/>
            <a:ext cx="5180843" cy="5180842"/>
          </a:xfrm>
          <a:prstGeom prst="rect">
            <a:avLst/>
          </a:prstGeom>
        </p:spPr>
        <p:txBody>
          <a:bodyPr>
            <a:normAutofit lnSpcReduction="10000"/>
          </a:bodyPr>
          <a:lstStyle>
            <a:lvl1pPr algn="l" defTabSz="479044">
              <a:spcBef>
                <a:spcPts val="900"/>
              </a:spcBef>
              <a:defRPr sz="2952">
                <a:solidFill>
                  <a:srgbClr val="9A4C3C"/>
                </a:solidFill>
                <a:latin typeface="Iowan Old Style Roman"/>
                <a:ea typeface="Iowan Old Style Roman"/>
                <a:cs typeface="Iowan Old Style Roman"/>
                <a:sym typeface="Iowan Old Style Roman"/>
              </a:defRPr>
            </a:lvl1pPr>
          </a:lstStyle>
          <a:p>
            <a:pPr lvl="0">
              <a:defRPr sz="1800">
                <a:solidFill>
                  <a:srgbClr val="000000"/>
                </a:solidFill>
              </a:defRPr>
            </a:pPr>
            <a:r>
              <a:rPr sz="2952">
                <a:solidFill>
                  <a:srgbClr val="9A4C3C"/>
                </a:solidFill>
              </a:rPr>
              <a:t>艾菲爾鐵塔 ，如今已成為巴黎的精神象徵，無論從哪一個角度均可以看到艾菲爾鐵塔，夜景的艾菲爾鐵塔更是美麗動人，若你有勇氣可以登上鐵塔頂端看看，驚險的經驗將讓你畢生難忘。 為了慶祝法國大革命百周年紀念和萬國博覽會，由艾菲爾(G. EIFFEL)設計，由電腦控制的照明設備使得白天的『鐵塔』一到晚上就變成一座『玻璃』塔，在燈光照射下玲瓏剔透，成為夜巴黎的奇景之一。</a:t>
            </a:r>
          </a:p>
        </p:txBody>
      </p:sp>
      <p:pic>
        <p:nvPicPr>
          <p:cNvPr id="79" name="IMG_0029.jpeg"/>
          <p:cNvPicPr/>
          <p:nvPr/>
        </p:nvPicPr>
        <p:blipFill>
          <a:blip r:embed="rId2" cstate="print">
            <a:extLst/>
          </a:blip>
          <a:stretch>
            <a:fillRect/>
          </a:stretch>
        </p:blipFill>
        <p:spPr>
          <a:xfrm>
            <a:off x="1288351" y="2415627"/>
            <a:ext cx="4747540" cy="6330053"/>
          </a:xfrm>
          <a:prstGeom prst="rect">
            <a:avLst/>
          </a:prstGeom>
          <a:ln w="25400">
            <a:miter lim="400000"/>
          </a:ln>
          <a:effectLst>
            <a:outerShdw blurRad="254000" dist="127000" dir="5400000" rotWithShape="0">
              <a:srgbClr val="000000">
                <a:alpha val="70000"/>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lvl1pPr>
              <a:defRPr>
                <a:solidFill>
                  <a:srgbClr val="732C1E"/>
                </a:solidFill>
              </a:defRPr>
            </a:lvl1pPr>
          </a:lstStyle>
          <a:p>
            <a:pPr lvl="0">
              <a:defRPr sz="1800" cap="none">
                <a:solidFill>
                  <a:srgbClr val="000000"/>
                </a:solidFill>
              </a:defRPr>
            </a:pPr>
            <a:r>
              <a:rPr sz="7000" cap="all">
                <a:solidFill>
                  <a:srgbClr val="732C1E"/>
                </a:solidFill>
              </a:rPr>
              <a:t>奇妙的鐵塔</a:t>
            </a:r>
          </a:p>
        </p:txBody>
      </p:sp>
      <p:sp>
        <p:nvSpPr>
          <p:cNvPr id="82" name="Shape 82"/>
          <p:cNvSpPr>
            <a:spLocks noGrp="1"/>
          </p:cNvSpPr>
          <p:nvPr>
            <p:ph type="body" idx="1"/>
          </p:nvPr>
        </p:nvSpPr>
        <p:spPr>
          <a:xfrm>
            <a:off x="1018693" y="6108729"/>
            <a:ext cx="10967414" cy="3155153"/>
          </a:xfrm>
          <a:prstGeom prst="rect">
            <a:avLst/>
          </a:prstGeom>
        </p:spPr>
        <p:txBody>
          <a:bodyPr>
            <a:normAutofit lnSpcReduction="10000"/>
          </a:bodyPr>
          <a:lstStyle/>
          <a:p>
            <a:pPr marL="300990" lvl="0" indent="-300990" defTabSz="461518">
              <a:spcBef>
                <a:spcPts val="2600"/>
              </a:spcBef>
              <a:buBlip>
                <a:blip r:embed="rId2"/>
              </a:buBlip>
              <a:defRPr sz="1800">
                <a:solidFill>
                  <a:srgbClr val="000000"/>
                </a:solidFill>
              </a:defRPr>
            </a:pPr>
            <a:endParaRPr sz="2607">
              <a:solidFill>
                <a:srgbClr val="732C1E"/>
              </a:solidFill>
            </a:endParaRPr>
          </a:p>
          <a:p>
            <a:pPr marL="300990" lvl="0" indent="-300990" defTabSz="461518">
              <a:spcBef>
                <a:spcPts val="2600"/>
              </a:spcBef>
              <a:buBlip>
                <a:blip r:embed="rId2"/>
              </a:buBlip>
              <a:defRPr sz="1800">
                <a:solidFill>
                  <a:srgbClr val="000000"/>
                </a:solidFill>
              </a:defRPr>
            </a:pPr>
            <a:r>
              <a:rPr sz="2607">
                <a:solidFill>
                  <a:srgbClr val="732C1E"/>
                </a:solidFill>
              </a:rPr>
              <a:t>艾菲爾鐵塔亦是非常著名的建築物，它遙遙對著凱旋門，在風水角度看，該塔利用了南北方向相對，凱旋門在南面，利用子午線的關係而產生磁場帶，鐵塔位於北面，是該磁場帶所生的中樞，當南北子午線發生效用時，磁場帶會將風向改變，在冬天吹東風或東北風時，便會改變為東南風，因為磁場生了風場而改變了風的方向，令到法國南部在冬天仍然天氣溫和，因此能盛產葡萄，而法國的白蘭地更是世界知名。</a:t>
            </a:r>
          </a:p>
        </p:txBody>
      </p:sp>
      <p:grpSp>
        <p:nvGrpSpPr>
          <p:cNvPr id="85" name="Group 85"/>
          <p:cNvGrpSpPr/>
          <p:nvPr/>
        </p:nvGrpSpPr>
        <p:grpSpPr>
          <a:xfrm>
            <a:off x="3207866" y="2343830"/>
            <a:ext cx="6601998" cy="4611165"/>
            <a:chOff x="-279399" y="-254000"/>
            <a:chExt cx="6601997" cy="4611164"/>
          </a:xfrm>
        </p:grpSpPr>
        <p:pic>
          <p:nvPicPr>
            <p:cNvPr id="84" name="IMG_0033.jpeg"/>
            <p:cNvPicPr/>
            <p:nvPr/>
          </p:nvPicPr>
          <p:blipFill>
            <a:blip r:embed="rId3" cstate="print">
              <a:extLst/>
            </a:blip>
            <a:stretch>
              <a:fillRect/>
            </a:stretch>
          </p:blipFill>
          <p:spPr>
            <a:xfrm>
              <a:off x="0" y="0"/>
              <a:ext cx="6068598" cy="4026965"/>
            </a:xfrm>
            <a:prstGeom prst="rect">
              <a:avLst/>
            </a:prstGeom>
            <a:ln>
              <a:noFill/>
            </a:ln>
            <a:effectLst/>
          </p:spPr>
        </p:pic>
        <p:pic>
          <p:nvPicPr>
            <p:cNvPr id="83" name="圖片 82"/>
            <p:cNvPicPr/>
            <p:nvPr/>
          </p:nvPicPr>
          <p:blipFill>
            <a:blip r:embed="rId4" cstate="print">
              <a:extLst/>
            </a:blip>
            <a:stretch>
              <a:fillRect/>
            </a:stretch>
          </p:blipFill>
          <p:spPr>
            <a:xfrm>
              <a:off x="-279400" y="-254000"/>
              <a:ext cx="6601998" cy="4611165"/>
            </a:xfrm>
            <a:prstGeom prst="rect">
              <a:avLst/>
            </a:prstGeom>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body" idx="1"/>
          </p:nvPr>
        </p:nvSpPr>
        <p:spPr>
          <a:xfrm>
            <a:off x="3575488" y="618522"/>
            <a:ext cx="5853824" cy="1537093"/>
          </a:xfrm>
          <a:prstGeom prst="rect">
            <a:avLst/>
          </a:prstGeom>
        </p:spPr>
        <p:txBody>
          <a:bodyPr/>
          <a:lstStyle>
            <a:lvl1pPr marL="0" indent="0" algn="ctr">
              <a:lnSpc>
                <a:spcPct val="80000"/>
              </a:lnSpc>
              <a:spcBef>
                <a:spcPts val="0"/>
              </a:spcBef>
              <a:buSzTx/>
              <a:buNone/>
              <a:defRPr sz="7000" cap="all">
                <a:solidFill>
                  <a:srgbClr val="732C1E"/>
                </a:solidFill>
                <a:latin typeface="+mn-lt"/>
                <a:ea typeface="+mn-ea"/>
                <a:cs typeface="+mn-cs"/>
                <a:sym typeface="Academy Engraved LET Plain:1.0"/>
              </a:defRPr>
            </a:lvl1pPr>
          </a:lstStyle>
          <a:p>
            <a:pPr lvl="0">
              <a:defRPr sz="1800" cap="none">
                <a:solidFill>
                  <a:srgbClr val="000000"/>
                </a:solidFill>
              </a:defRPr>
            </a:pPr>
            <a:r>
              <a:rPr sz="7000" cap="all">
                <a:solidFill>
                  <a:srgbClr val="732C1E"/>
                </a:solidFill>
              </a:rPr>
              <a:t>參考資料</a:t>
            </a:r>
          </a:p>
        </p:txBody>
      </p:sp>
      <p:sp>
        <p:nvSpPr>
          <p:cNvPr id="88" name="Shape 88"/>
          <p:cNvSpPr/>
          <p:nvPr/>
        </p:nvSpPr>
        <p:spPr>
          <a:xfrm>
            <a:off x="943049" y="2750404"/>
            <a:ext cx="11118702"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500" u="sng">
                <a:solidFill>
                  <a:srgbClr val="732C1E"/>
                </a:solidFill>
                <a:hlinkClick r:id="rId2"/>
              </a:defRPr>
            </a:lvl1pPr>
          </a:lstStyle>
          <a:p>
            <a:pPr lvl="0">
              <a:defRPr sz="1800" u="none">
                <a:solidFill>
                  <a:srgbClr val="000000"/>
                </a:solidFill>
              </a:defRPr>
            </a:pPr>
            <a:r>
              <a:rPr sz="2500" u="sng">
                <a:solidFill>
                  <a:srgbClr val="732C1E"/>
                </a:solidFill>
                <a:hlinkClick r:id="rId2"/>
              </a:rPr>
              <a:t>https://tw.knowledge.yahoo.com/question/question;_ylt=A8tUwY0vqmxTJx8AxiCgrolQ;_ylu=X3oDMTE0cG0xbms3BHNlYwNzcgRwb3MDMQRjb2xvA3R3MQR2dGlkA1VJVFdUQzFfMQ--?qid=1507032502743</a:t>
            </a:r>
          </a:p>
        </p:txBody>
      </p:sp>
      <p:sp>
        <p:nvSpPr>
          <p:cNvPr id="89" name="Shape 89"/>
          <p:cNvSpPr/>
          <p:nvPr/>
        </p:nvSpPr>
        <p:spPr>
          <a:xfrm>
            <a:off x="985274" y="4637204"/>
            <a:ext cx="11034252" cy="20161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500">
                <a:solidFill>
                  <a:srgbClr val="732C1E"/>
                </a:solidFill>
              </a:defRPr>
            </a:lvl1pPr>
          </a:lstStyle>
          <a:p>
            <a:pPr lvl="0">
              <a:defRPr sz="1800">
                <a:solidFill>
                  <a:srgbClr val="000000"/>
                </a:solidFill>
              </a:defRPr>
            </a:pPr>
            <a:r>
              <a:rPr sz="2500">
                <a:solidFill>
                  <a:srgbClr val="732C1E"/>
                </a:solidFill>
              </a:rPr>
              <a:t>https://www.google.com.tw/search?hl=zh-TW&amp;biw=1024&amp;bih=672&amp;site=imghp&amp;tbm=isch&amp;sa=1&amp;ei=e61sU_nLBYWPkAWG2YDoCw&amp;q=艾菲爾鐵塔&amp;oq=艾菲爾鐵塔&amp;gs_l=tablet-gws.3..0l3.61495.62353.0.62796.4.4.0.0.0.0.214.586.1j2j1.4.0....0...1c.1.43.tablet-gws..3.1.146.tjsa7U6gqak#facrc=_</a:t>
            </a:r>
          </a:p>
        </p:txBody>
      </p:sp>
      <p:sp>
        <p:nvSpPr>
          <p:cNvPr id="90" name="Shape 90"/>
          <p:cNvSpPr/>
          <p:nvPr/>
        </p:nvSpPr>
        <p:spPr>
          <a:xfrm>
            <a:off x="1749872" y="7181056"/>
            <a:ext cx="8354378"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solidFill>
                  <a:srgbClr val="732C1E"/>
                </a:solidFill>
              </a:defRPr>
            </a:lvl1pPr>
          </a:lstStyle>
          <a:p>
            <a:pPr lvl="0">
              <a:defRPr sz="1800">
                <a:solidFill>
                  <a:srgbClr val="000000"/>
                </a:solidFill>
              </a:defRPr>
            </a:pPr>
            <a:r>
              <a:rPr sz="2500" dirty="0">
                <a:solidFill>
                  <a:srgbClr val="732C1E"/>
                </a:solidFill>
              </a:rPr>
              <a:t>http://mypaper.pchome.com.tw/isabella_yang/post/1324471345</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633D">
              <a:alpha val="750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633D">
              <a:alpha val="750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自訂</PresentationFormat>
  <Paragraphs>24</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Typeset</vt:lpstr>
      <vt:lpstr>艾菲爾鐵塔 La Tour Eiffel</vt:lpstr>
      <vt:lpstr>投影片 2</vt:lpstr>
      <vt:lpstr>你所不知道的愛菲爾鐵塔</vt:lpstr>
      <vt:lpstr>美的化身</vt:lpstr>
      <vt:lpstr>投影片 5</vt:lpstr>
      <vt:lpstr>精神象徵</vt:lpstr>
      <vt:lpstr>奇妙的鐵塔</vt:lpstr>
      <vt:lpstr>投影片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艾菲爾鐵塔 La Tour Eiffel</dc:title>
  <dc:creator>hsd</dc:creator>
  <cp:lastModifiedBy>hsd</cp:lastModifiedBy>
  <cp:revision>1</cp:revision>
  <dcterms:modified xsi:type="dcterms:W3CDTF">2014-05-11T13:04:46Z</dcterms:modified>
</cp:coreProperties>
</file>