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931D1D5-15E2-46BD-AD40-AEB6B6E3EDD3}">
          <p14:sldIdLst>
            <p14:sldId id="258"/>
            <p14:sldId id="256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6%87%E6%98%8C%E9%96%A3" TargetMode="External"/><Relationship Id="rId7" Type="http://schemas.openxmlformats.org/officeDocument/2006/relationships/hyperlink" Target="http://weilife.pixnet.net/blog/post/115738573" TargetMode="External"/><Relationship Id="rId2" Type="http://schemas.openxmlformats.org/officeDocument/2006/relationships/hyperlink" Target="https://zh.wikipedia.org/wiki/%E8%B5%A4%E5%B4%81%E6%A8%9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yam.com/psl88/article/32620579" TargetMode="External"/><Relationship Id="rId5" Type="http://schemas.openxmlformats.org/officeDocument/2006/relationships/hyperlink" Target="http://foxtalk.blogspot.tw/2008/04/blog-post_16.html" TargetMode="External"/><Relationship Id="rId4" Type="http://schemas.openxmlformats.org/officeDocument/2006/relationships/hyperlink" Target="https://zh.wikipedia.org/wiki/%E8%B4%94%E5%B1%A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52928" cy="1512168"/>
          </a:xfrm>
        </p:spPr>
        <p:txBody>
          <a:bodyPr/>
          <a:lstStyle/>
          <a:p>
            <a:pPr algn="ctr"/>
            <a:r>
              <a:rPr lang="zh-TW" altLang="en-US" dirty="0"/>
              <a:t>設計美學期末報告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172200" cy="2304256"/>
          </a:xfrm>
        </p:spPr>
        <p:txBody>
          <a:bodyPr>
            <a:normAutofit/>
          </a:bodyPr>
          <a:lstStyle/>
          <a:p>
            <a:r>
              <a:rPr lang="en-US" altLang="zh-TW" b="1" i="0" dirty="0" smtClean="0">
                <a:latin typeface="+mj-lt"/>
              </a:rPr>
              <a:t>4A337005 </a:t>
            </a:r>
            <a:r>
              <a:rPr lang="zh-TW" altLang="en-US" b="1" i="0" dirty="0" smtClean="0">
                <a:latin typeface="+mj-lt"/>
              </a:rPr>
              <a:t>陳耘晨</a:t>
            </a:r>
            <a:endParaRPr lang="en-US" altLang="zh-TW" b="1" i="0" dirty="0" smtClean="0">
              <a:latin typeface="+mj-lt"/>
            </a:endParaRPr>
          </a:p>
          <a:p>
            <a:r>
              <a:rPr lang="en-US" altLang="zh-TW" b="1" i="0" dirty="0" smtClean="0">
                <a:latin typeface="+mj-lt"/>
              </a:rPr>
              <a:t>4A337052 </a:t>
            </a:r>
            <a:r>
              <a:rPr lang="zh-TW" altLang="en-US" b="1" i="0" dirty="0" smtClean="0">
                <a:latin typeface="+mj-lt"/>
              </a:rPr>
              <a:t>陳書賢</a:t>
            </a:r>
            <a:endParaRPr lang="en-US" altLang="zh-TW" b="1" i="0" dirty="0" smtClean="0">
              <a:latin typeface="+mj-lt"/>
            </a:endParaRPr>
          </a:p>
          <a:p>
            <a:r>
              <a:rPr lang="en-US" altLang="zh-TW" b="1" i="0" dirty="0" smtClean="0">
                <a:latin typeface="+mj-lt"/>
              </a:rPr>
              <a:t>4A337065</a:t>
            </a:r>
            <a:r>
              <a:rPr lang="zh-TW" altLang="en-US" b="1" i="0" dirty="0" smtClean="0">
                <a:latin typeface="+mj-lt"/>
              </a:rPr>
              <a:t> 張修晟</a:t>
            </a:r>
            <a:endParaRPr lang="en-US" altLang="zh-TW" b="1" i="0" dirty="0" smtClean="0">
              <a:latin typeface="+mj-lt"/>
            </a:endParaRPr>
          </a:p>
          <a:p>
            <a:r>
              <a:rPr lang="en-US" altLang="zh-TW" b="1" i="0" dirty="0" smtClean="0">
                <a:latin typeface="+mj-lt"/>
              </a:rPr>
              <a:t>4A337083 </a:t>
            </a:r>
            <a:r>
              <a:rPr lang="zh-TW" altLang="en-US" b="1" i="0" dirty="0" smtClean="0">
                <a:latin typeface="+mj-lt"/>
              </a:rPr>
              <a:t>張宇呈</a:t>
            </a:r>
            <a:endParaRPr lang="en-US" altLang="zh-TW" b="1" i="0" dirty="0" smtClean="0">
              <a:latin typeface="+mj-lt"/>
            </a:endParaRPr>
          </a:p>
          <a:p>
            <a:r>
              <a:rPr lang="en-US" altLang="zh-TW" b="1" i="0" dirty="0" smtClean="0">
                <a:latin typeface="+mj-lt"/>
              </a:rPr>
              <a:t>4A337093 </a:t>
            </a:r>
            <a:r>
              <a:rPr lang="zh-TW" altLang="en-US" b="1" i="0" dirty="0" smtClean="0">
                <a:latin typeface="+mj-lt"/>
              </a:rPr>
              <a:t>楊智昇</a:t>
            </a:r>
            <a:endParaRPr lang="en-US" altLang="zh-TW" b="1" i="0" dirty="0" smtClean="0">
              <a:latin typeface="+mj-lt"/>
            </a:endParaRPr>
          </a:p>
          <a:p>
            <a:r>
              <a:rPr lang="en-US" altLang="zh-TW" b="1" i="0" dirty="0" smtClean="0">
                <a:latin typeface="+mj-lt"/>
              </a:rPr>
              <a:t>4A337094</a:t>
            </a:r>
            <a:r>
              <a:rPr lang="zh-TW" altLang="en-US" b="1" i="0" dirty="0" smtClean="0">
                <a:latin typeface="+mj-lt"/>
              </a:rPr>
              <a:t> 吳柏諠</a:t>
            </a:r>
            <a:endParaRPr lang="en-US" altLang="zh-TW" b="1" i="0" dirty="0" smtClean="0">
              <a:latin typeface="+mj-lt"/>
            </a:endParaRPr>
          </a:p>
          <a:p>
            <a:endParaRPr lang="zh-TW" altLang="en-US" b="1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7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64542" cy="27363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26" y="3548658"/>
            <a:ext cx="5852142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172199" cy="1374907"/>
          </a:xfrm>
        </p:spPr>
        <p:txBody>
          <a:bodyPr/>
          <a:lstStyle/>
          <a:p>
            <a:pPr algn="ctr"/>
            <a:r>
              <a:rPr lang="zh-TW" altLang="en-US" dirty="0"/>
              <a:t>資料來源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272808" cy="4680520"/>
          </a:xfrm>
        </p:spPr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https://zh.wikipedia.org/wiki/%</a:t>
            </a:r>
            <a:r>
              <a:rPr lang="en-US" altLang="zh-TW" dirty="0" smtClean="0">
                <a:hlinkClick r:id="rId2"/>
              </a:rPr>
              <a:t>E8%B5%A4%E5%B4%81%E6%A8%93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https://zh.wikipedia.org/wiki/%</a:t>
            </a:r>
            <a:r>
              <a:rPr lang="en-US" altLang="zh-TW" dirty="0" smtClean="0">
                <a:hlinkClick r:id="rId3"/>
              </a:rPr>
              <a:t>E6%96%87%E6%98%8C%E9%96%A3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https://zh.wikipedia.org/wiki/%</a:t>
            </a:r>
            <a:r>
              <a:rPr lang="en-US" altLang="zh-TW" dirty="0" smtClean="0">
                <a:hlinkClick r:id="rId4"/>
              </a:rPr>
              <a:t>E8%B4%94%E5%B1%AD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foxtalk.blogspot.tw/2008/04/blog-post_16.html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blog.yam.com/psl88/article/32620579</a:t>
            </a:r>
            <a:endParaRPr lang="en-US" altLang="zh-TW" dirty="0" smtClean="0"/>
          </a:p>
          <a:p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weilife.pixnet.net/blog/post/115738573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8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72199" cy="1368152"/>
          </a:xfrm>
        </p:spPr>
        <p:txBody>
          <a:bodyPr/>
          <a:lstStyle/>
          <a:p>
            <a:pPr algn="ctr"/>
            <a:r>
              <a:rPr lang="zh-TW" altLang="en-US" dirty="0" smtClean="0"/>
              <a:t>赤崁樓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0106" y="5301208"/>
            <a:ext cx="6172200" cy="864096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b="1" i="0" dirty="0"/>
              <a:t>赤崁樓，又作赤嵌樓，位於臺灣臺南市的中西區。前身為</a:t>
            </a:r>
            <a:r>
              <a:rPr lang="en-US" altLang="zh-TW" b="1" i="0" dirty="0"/>
              <a:t>1653</a:t>
            </a:r>
            <a:r>
              <a:rPr lang="zh-TW" altLang="en-US" b="1" i="0" dirty="0"/>
              <a:t>年荷治時期興建之歐式建築普羅民遮城（</a:t>
            </a:r>
            <a:r>
              <a:rPr lang="en-US" altLang="zh-TW" b="1" i="0" dirty="0" err="1"/>
              <a:t>Provintia</a:t>
            </a:r>
            <a:r>
              <a:rPr lang="zh-TW" altLang="en-US" b="1" i="0" dirty="0"/>
              <a:t>，亦稱省城、攝政城），紅毛樓，在地人稱為番仔樓（閩南語：</a:t>
            </a:r>
            <a:r>
              <a:rPr lang="en-US" altLang="zh-TW" b="1" i="0" dirty="0" err="1"/>
              <a:t>Hoan</a:t>
            </a:r>
            <a:r>
              <a:rPr lang="en-US" altLang="zh-TW" b="1" i="0" dirty="0"/>
              <a:t>-á-</a:t>
            </a:r>
            <a:r>
              <a:rPr lang="en-US" altLang="zh-TW" b="1" i="0" dirty="0" err="1"/>
              <a:t>lâu</a:t>
            </a:r>
            <a:r>
              <a:rPr lang="zh-TW" altLang="en-US" b="1" i="0" dirty="0"/>
              <a:t>），曾為全島統治中心，至清代已傾圮，僅留部分殘蹟。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2"/>
            <a:ext cx="6408712" cy="36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72199" cy="1368152"/>
          </a:xfrm>
        </p:spPr>
        <p:txBody>
          <a:bodyPr/>
          <a:lstStyle/>
          <a:p>
            <a:pPr algn="ctr"/>
            <a:r>
              <a:rPr lang="zh-TW" altLang="en-US" dirty="0" smtClean="0"/>
              <a:t>赤崁樓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91472" y="1432181"/>
            <a:ext cx="4752528" cy="1123336"/>
          </a:xfrm>
        </p:spPr>
        <p:txBody>
          <a:bodyPr>
            <a:noAutofit/>
          </a:bodyPr>
          <a:lstStyle/>
          <a:p>
            <a:r>
              <a:rPr lang="zh-TW" altLang="en-US" i="0" dirty="0">
                <a:solidFill>
                  <a:schemeClr val="bg1"/>
                </a:solidFill>
              </a:rPr>
              <a:t>今日所見的赤崁樓，大部分是漢人在荷蘭城堡之上，陸續興建的儒、道教廟祠，包括海神廟、文昌閣。</a:t>
            </a:r>
            <a:r>
              <a:rPr lang="en-US" altLang="zh-TW" i="0" dirty="0">
                <a:solidFill>
                  <a:schemeClr val="bg1"/>
                </a:solidFill>
              </a:rPr>
              <a:t>1960</a:t>
            </a:r>
            <a:r>
              <a:rPr lang="zh-TW" altLang="en-US" i="0" dirty="0">
                <a:solidFill>
                  <a:schemeClr val="bg1"/>
                </a:solidFill>
              </a:rPr>
              <a:t>年，又由大南門城內遷來九座贔屭</a:t>
            </a:r>
            <a:r>
              <a:rPr lang="zh-TW" altLang="en-US" i="0" dirty="0" smtClean="0">
                <a:solidFill>
                  <a:schemeClr val="bg1"/>
                </a:solidFill>
              </a:rPr>
              <a:t>碑，</a:t>
            </a:r>
            <a:r>
              <a:rPr lang="zh-TW" altLang="en-US" i="0" dirty="0">
                <a:solidFill>
                  <a:schemeClr val="bg1"/>
                </a:solidFill>
              </a:rPr>
              <a:t>終成今日樣貌。因此，所稱赤崁樓，是歐式普羅民遮城殘蹟，以及海神廟、文昌閣的混合體</a:t>
            </a:r>
            <a:r>
              <a:rPr lang="zh-TW" altLang="en-US" i="0" dirty="0" smtClean="0">
                <a:solidFill>
                  <a:schemeClr val="bg1"/>
                </a:solidFill>
              </a:rPr>
              <a:t>。今</a:t>
            </a:r>
            <a:r>
              <a:rPr lang="zh-TW" altLang="en-US" i="0" dirty="0">
                <a:solidFill>
                  <a:schemeClr val="bg1"/>
                </a:solidFill>
              </a:rPr>
              <a:t>列為國定古蹟。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72199" cy="1368152"/>
          </a:xfrm>
        </p:spPr>
        <p:txBody>
          <a:bodyPr/>
          <a:lstStyle/>
          <a:p>
            <a:pPr algn="ctr"/>
            <a:r>
              <a:rPr lang="zh-TW" altLang="en-US" dirty="0" smtClean="0"/>
              <a:t>赤崁樓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600650" cy="1584176"/>
          </a:xfrm>
        </p:spPr>
        <p:txBody>
          <a:bodyPr>
            <a:noAutofit/>
          </a:bodyPr>
          <a:lstStyle/>
          <a:p>
            <a:r>
              <a:rPr lang="zh-TW" altLang="en-US" sz="1400" i="0" dirty="0"/>
              <a:t>古代儒生，在文廟祭孔的同時，也崇拜主宰文運諸神。有「五文昌」之說，即文昌帝君、魁星、朱衣神、孚佑帝君（呂祖師）、文</a:t>
            </a:r>
            <a:r>
              <a:rPr lang="zh-TW" altLang="en-US" sz="1400" i="0" dirty="0" smtClean="0"/>
              <a:t>衡帝君</a:t>
            </a:r>
            <a:r>
              <a:rPr lang="zh-TW" altLang="en-US" sz="1400" i="0" dirty="0"/>
              <a:t>（關帝君）。但各地文昌閣內所祀神祇數目不一，也有同時修建祭祀文昌帝君的文昌閣和祭祀魁星的魁星閣的情況。</a:t>
            </a:r>
          </a:p>
          <a:p>
            <a:r>
              <a:rPr lang="zh-TW" altLang="en-US" sz="1400" i="0" dirty="0"/>
              <a:t>文昌閣多建在市井中心地帶或地勢較高處，一般為磚木結構樓閣式建築，攢尖頂，二、三層居多，每層皆有檐面，四、六、八角不一。一層多為磚牆，開窗設</a:t>
            </a:r>
            <a:r>
              <a:rPr lang="zh-TW" altLang="en-US" sz="1400" i="0" dirty="0" smtClean="0"/>
              <a:t>大門；</a:t>
            </a:r>
            <a:r>
              <a:rPr lang="zh-TW" altLang="en-US" sz="1400" i="0" dirty="0"/>
              <a:t>二層以上為木牆或木柵欄，可憑欄遠眺。因此文昌閣除祭祀功能外還成了當地文人雅士聚會的場所。</a:t>
            </a:r>
          </a:p>
          <a:p>
            <a:endParaRPr lang="zh-TW" altLang="en-US" sz="1100" dirty="0"/>
          </a:p>
        </p:txBody>
      </p:sp>
      <p:pic>
        <p:nvPicPr>
          <p:cNvPr id="1026" name="Picture 2" descr="C:\Users\user\Desktop\20161214_155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6124279" cy="34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72199" cy="1368152"/>
          </a:xfrm>
        </p:spPr>
        <p:txBody>
          <a:bodyPr/>
          <a:lstStyle/>
          <a:p>
            <a:pPr algn="ctr"/>
            <a:r>
              <a:rPr lang="zh-TW" altLang="en-US" dirty="0" smtClean="0"/>
              <a:t>赤崁樓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3968" y="1426582"/>
            <a:ext cx="4536504" cy="4450690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i="0" dirty="0">
                <a:solidFill>
                  <a:srgbClr val="0070C0"/>
                </a:solidFill>
              </a:rPr>
              <a:t>贔屭</a:t>
            </a:r>
            <a:r>
              <a:rPr lang="zh-TW" altLang="en-US" i="0" dirty="0" smtClean="0">
                <a:solidFill>
                  <a:srgbClr val="0070C0"/>
                </a:solidFill>
              </a:rPr>
              <a:t>（注音</a:t>
            </a:r>
            <a:r>
              <a:rPr lang="zh-TW" altLang="en-US" i="0" dirty="0">
                <a:solidFill>
                  <a:srgbClr val="0070C0"/>
                </a:solidFill>
              </a:rPr>
              <a:t>：ㄅㄧˋ ㄒㄧˋ）</a:t>
            </a:r>
            <a:r>
              <a:rPr lang="zh-TW" altLang="en-US" i="0" dirty="0"/>
              <a:t>，又名</a:t>
            </a:r>
            <a:r>
              <a:rPr lang="zh-TW" altLang="en-US" b="1" i="0" dirty="0"/>
              <a:t>龜</a:t>
            </a:r>
            <a:r>
              <a:rPr lang="zh-TW" altLang="en-US" b="1" i="0" dirty="0" smtClean="0"/>
              <a:t>趺</a:t>
            </a:r>
            <a:r>
              <a:rPr lang="zh-TW" altLang="en-US" i="0" dirty="0" smtClean="0"/>
              <a:t>、</a:t>
            </a:r>
            <a:r>
              <a:rPr lang="zh-TW" altLang="en-US" b="1" i="0" dirty="0"/>
              <a:t>填下</a:t>
            </a:r>
            <a:r>
              <a:rPr lang="zh-TW" altLang="en-US" i="0" dirty="0"/>
              <a:t>、</a:t>
            </a:r>
            <a:r>
              <a:rPr lang="zh-TW" altLang="en-US" b="1" i="0" dirty="0"/>
              <a:t>霸下</a:t>
            </a:r>
            <a:r>
              <a:rPr lang="zh-TW" altLang="en-US" i="0" dirty="0"/>
              <a:t>，龍生九子之一，貌似龜而好負重，有齒，力大可馱負三山五嶽。其背亦負以重物，在多為石碑、石柱之底台及牆頭裝飾，屬靈禽祥獸。其原形可能為斑鱉</a:t>
            </a:r>
            <a:r>
              <a:rPr lang="zh-TW" altLang="en-US" i="0" dirty="0" smtClean="0"/>
              <a:t>。</a:t>
            </a:r>
            <a:endParaRPr lang="en-US" altLang="zh-TW" i="0" dirty="0" smtClean="0"/>
          </a:p>
          <a:p>
            <a:pPr algn="just"/>
            <a:r>
              <a:rPr lang="zh-TW" altLang="en-US" i="0" dirty="0"/>
              <a:t>九個御龜碑最早是放置在現今南門路附近的福康安生祠內。但是日子一久，生祠缺乏維護便開始傾倒損壞。在西元一九三五年時為了舉辦台灣博覽會，被移到大南門的外廓內放置。台灣光復後，於民國四十九年再被移到今日的位置，也就是赤崁樓庭園存放，成為最醒目的景觀之一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19364" cy="52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172199" cy="1368152"/>
          </a:xfrm>
        </p:spPr>
        <p:txBody>
          <a:bodyPr/>
          <a:lstStyle/>
          <a:p>
            <a:pPr algn="ctr"/>
            <a:r>
              <a:rPr lang="zh-TW" altLang="en-US" dirty="0" smtClean="0"/>
              <a:t>赤崁樓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196753"/>
            <a:ext cx="7776864" cy="1512168"/>
          </a:xfrm>
        </p:spPr>
        <p:txBody>
          <a:bodyPr>
            <a:normAutofit/>
          </a:bodyPr>
          <a:lstStyle/>
          <a:p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赤崁樓的重要精神地標 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鄭成功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受降圖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，原來的銅像裡荷蘭人是「跪降」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藉由當年留下的「熱蘭遮城日誌」，荷蘭至今仍然保存荷治時期的完整活動紀錄，某年來台南訪問的荷蘭教授看到台灣詮釋的銅像後大感震驚，提出抗議後才改成立姿</a:t>
            </a:r>
            <a:r>
              <a:rPr lang="zh-TW" altLang="en-US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i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/>
          <a:stretch/>
        </p:blipFill>
        <p:spPr>
          <a:xfrm>
            <a:off x="2627784" y="2639908"/>
            <a:ext cx="4232975" cy="4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323528" y="260930"/>
            <a:ext cx="4536504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雖然改成立姿，荷蘭人卻是銅像人物中唯一沒有佩劍者，不符史實，顯然是刻意加之屈辱性，透露了我們對戰爭的刻板印象，以為輸的一方就是 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俯首稱臣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。在企圖為 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英雄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提出新定義的電影「王者天下」裡，奧蘭多布魯所飾演的英雄貝里昂並沒有獲得戰爭的最後勝利，而是奮勇戰鬥到獲得最佳談判條件後交出耶路撒冷，換取城內軍民的安全撤退</a:t>
            </a:r>
            <a:r>
              <a:rPr lang="zh-TW" altLang="en-US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i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i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當年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荷軍以寡敵眾，對抗鄭成功二萬五千人大軍。鄭軍打了七個月仍攻不下，打得很辛苦。荷蘭人陣亡一千多人，最後不支投降時，只剩二千多人，荷蘭總督揆一提出的和約第一條是類似 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從此雙方忘卻戰爭期間的仇恨</a:t>
            </a:r>
            <a:r>
              <a:rPr lang="en-US" altLang="zh-TW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的話語，獲得鄭成功的回應，讓荷蘭人以寬大條件撤離。台灣後代官方反而以鄭成功趕走荷蘭人自我陶醉，銅像成為赤崁樓裡最不調和的圖像。若是抱持這樣的邏輯看歷史，為了鄭氏王朝快速被滿清消滅、台灣割讓給日本，我們也應該立個 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恥辱碑</a:t>
            </a:r>
            <a:r>
              <a:rPr lang="en-US" altLang="zh-TW" i="0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i="0" dirty="0">
                <a:latin typeface="標楷體" panose="03000509000000000000" pitchFamily="65" charset="-120"/>
                <a:ea typeface="標楷體" panose="03000509000000000000" pitchFamily="65" charset="-120"/>
              </a:rPr>
              <a:t>，永茲警惕才對。</a:t>
            </a:r>
            <a:endParaRPr lang="zh-TW" altLang="en-US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78" y="116632"/>
            <a:ext cx="391520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172199" cy="1374907"/>
          </a:xfrm>
        </p:spPr>
        <p:txBody>
          <a:bodyPr/>
          <a:lstStyle/>
          <a:p>
            <a:pPr algn="ctr"/>
            <a:r>
              <a:rPr lang="zh-TW" altLang="en-US" dirty="0"/>
              <a:t>藻飾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172200" cy="133936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i="0" dirty="0"/>
              <a:t>這個稱為</a:t>
            </a:r>
            <a:r>
              <a:rPr lang="en-US" altLang="zh-TW" i="0" dirty="0"/>
              <a:t>"</a:t>
            </a:r>
            <a:r>
              <a:rPr lang="zh-TW" altLang="en-US" i="0" dirty="0"/>
              <a:t>藻飾</a:t>
            </a:r>
            <a:r>
              <a:rPr lang="en-US" altLang="zh-TW" i="0" dirty="0"/>
              <a:t>"</a:t>
            </a:r>
            <a:r>
              <a:rPr lang="zh-TW" altLang="en-US" i="0" dirty="0"/>
              <a:t>，為建築物外觀屋簷翹起四個角落的裝飾品</a:t>
            </a:r>
          </a:p>
          <a:p>
            <a:r>
              <a:rPr lang="zh-TW" altLang="en-US" i="0" dirty="0"/>
              <a:t>之前整修赤崁樓時，將原本的藻飾拆下，裝上新的金澄澄藻飾</a:t>
            </a:r>
          </a:p>
          <a:p>
            <a:r>
              <a:rPr lang="zh-TW" altLang="en-US" i="0" dirty="0"/>
              <a:t>舊的藻飾的就供在赤崁樓裡當展示，很精緻的雕花，中國古代也是走花俏風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779490" cy="32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87957" cy="31409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13" y="1412776"/>
            <a:ext cx="4128459" cy="3096344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224337" cy="23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商展">
  <a:themeElements>
    <a:clrScheme name="商展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商展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商展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TM01859861[[fn=商展]]</Template>
  <TotalTime>74</TotalTime>
  <Words>943</Words>
  <Application>Microsoft Office PowerPoint</Application>
  <PresentationFormat>如螢幕大小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商展</vt:lpstr>
      <vt:lpstr>設計美學期末報告</vt:lpstr>
      <vt:lpstr>赤崁樓</vt:lpstr>
      <vt:lpstr>赤崁樓</vt:lpstr>
      <vt:lpstr>赤崁樓</vt:lpstr>
      <vt:lpstr>赤崁樓</vt:lpstr>
      <vt:lpstr>赤崁樓</vt:lpstr>
      <vt:lpstr>PowerPoint 簡報</vt:lpstr>
      <vt:lpstr>藻飾</vt:lpstr>
      <vt:lpstr>PowerPoint 簡報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設計美學期末報告</dc:title>
  <dc:creator>user</dc:creator>
  <cp:lastModifiedBy>user</cp:lastModifiedBy>
  <cp:revision>8</cp:revision>
  <dcterms:created xsi:type="dcterms:W3CDTF">2016-12-20T06:36:49Z</dcterms:created>
  <dcterms:modified xsi:type="dcterms:W3CDTF">2016-12-20T07:51:11Z</dcterms:modified>
</cp:coreProperties>
</file>