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6/8/2016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6/8/2016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6/8/2016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6/8/2016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6/8/2016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6/8/2016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20800" y="1018095"/>
            <a:ext cx="9144000" cy="1641490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設計美學期末報告</a:t>
            </a:r>
            <a:endParaRPr lang="zh-TW" altLang="en-US" sz="8000" dirty="0"/>
          </a:p>
        </p:txBody>
      </p:sp>
      <p:sp>
        <p:nvSpPr>
          <p:cNvPr id="4" name="矩形 3"/>
          <p:cNvSpPr/>
          <p:nvPr/>
        </p:nvSpPr>
        <p:spPr>
          <a:xfrm>
            <a:off x="3327166" y="2967335"/>
            <a:ext cx="553767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班級：微電三甲</a:t>
            </a:r>
            <a:endParaRPr lang="en-US" altLang="zh-TW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學號：</a:t>
            </a:r>
            <a:r>
              <a:rPr lang="en-US" altLang="zh-TW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4A323A049</a:t>
            </a:r>
          </a:p>
          <a:p>
            <a:pPr algn="ctr"/>
            <a:r>
              <a:rPr lang="zh-TW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指導老師：唐蔚</a:t>
            </a:r>
            <a:endParaRPr lang="en-US" altLang="zh-TW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143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rgbClr val="FF9900"/>
                </a:solidFill>
              </a:rPr>
              <a:t>4P</a:t>
            </a:r>
            <a:r>
              <a:rPr lang="zh-TW" altLang="en-US" sz="4000" b="1" dirty="0">
                <a:solidFill>
                  <a:srgbClr val="FF9900"/>
                </a:solidFill>
              </a:rPr>
              <a:t>行銷策略：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954" y="2388395"/>
            <a:ext cx="52863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5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0332" y="812800"/>
            <a:ext cx="7069668" cy="1320800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>
                <a:solidFill>
                  <a:srgbClr val="FF9900"/>
                </a:solidFill>
              </a:rPr>
              <a:t>參考資料</a:t>
            </a:r>
            <a:r>
              <a:rPr lang="zh-TW" altLang="en-US" sz="4400" b="1" dirty="0">
                <a:solidFill>
                  <a:srgbClr val="FF9900"/>
                </a:solidFill>
              </a:rPr>
              <a:t>：</a:t>
            </a:r>
            <a:r>
              <a:rPr lang="en-US" altLang="zh-TW" sz="4400" b="1" dirty="0">
                <a:solidFill>
                  <a:srgbClr val="FF9900"/>
                </a:solidFill>
              </a:rPr>
              <a:t/>
            </a:r>
            <a:br>
              <a:rPr lang="en-US" altLang="zh-TW" sz="4400" b="1" dirty="0">
                <a:solidFill>
                  <a:srgbClr val="FF9900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http</a:t>
            </a:r>
            <a:r>
              <a:rPr lang="en-US" altLang="zh-TW" dirty="0">
                <a:solidFill>
                  <a:schemeClr val="tx1"/>
                </a:solidFill>
              </a:rPr>
              <a:t>://www.shs.edu.tw/works/essay/2014/11/2014111415085204.pdf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心智圖：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675" y="1377916"/>
            <a:ext cx="7079191" cy="501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7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7813" y="2458628"/>
            <a:ext cx="5994720" cy="1325563"/>
          </a:xfrm>
        </p:spPr>
        <p:txBody>
          <a:bodyPr>
            <a:noAutofit/>
          </a:bodyPr>
          <a:lstStyle/>
          <a:p>
            <a:r>
              <a:rPr lang="en-US" altLang="zh-TW" sz="7200" dirty="0" smtClean="0"/>
              <a:t>Web</a:t>
            </a:r>
            <a:r>
              <a:rPr lang="zh-TW" altLang="en-US" sz="7200" dirty="0" smtClean="0"/>
              <a:t>影像處理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943817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343" y="2009955"/>
            <a:ext cx="4163842" cy="416384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12066" y="693804"/>
            <a:ext cx="26468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原始圖片</a:t>
            </a:r>
            <a:endParaRPr lang="zh-TW" alt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399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541" y="1613140"/>
            <a:ext cx="4183810" cy="41838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5397" y="560414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清晰度</a:t>
            </a:r>
            <a:endParaRPr lang="en-US" altLang="zh-TW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5397" y="1966671"/>
            <a:ext cx="53142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讓人物看起來比較清楚</a:t>
            </a:r>
            <a:endParaRPr lang="zh-TW" alt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968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563" y="1355785"/>
            <a:ext cx="3854570" cy="38545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59148" y="560414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人像美膚</a:t>
            </a:r>
            <a:endParaRPr lang="en-US" altLang="zh-TW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2439" y="1966671"/>
            <a:ext cx="63401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使用美膚之後皮膚比較紅潤</a:t>
            </a:r>
            <a:endParaRPr lang="zh-TW" alt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456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28" y="974785"/>
            <a:ext cx="4235570" cy="42355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59148" y="560414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背景特效</a:t>
            </a:r>
            <a:endParaRPr lang="en-US" altLang="zh-TW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2442" y="1966671"/>
            <a:ext cx="63401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原來的背景看可來並不適合</a:t>
            </a:r>
            <a:endParaRPr lang="en-US" altLang="zh-TW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所</a:t>
            </a:r>
            <a:r>
              <a:rPr lang="zh-TW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以</a:t>
            </a:r>
            <a:r>
              <a:rPr lang="zh-TW" alt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使用稍微腹股的風格</a:t>
            </a:r>
            <a:endParaRPr lang="zh-TW" alt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39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51645" y="560414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比較</a:t>
            </a:r>
            <a:endParaRPr lang="en-US" altLang="zh-TW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77" y="1916821"/>
            <a:ext cx="4163842" cy="416384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61" y="1880957"/>
            <a:ext cx="4235570" cy="423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21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設計美學心得：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很高興能休到這門課，這門課讓我學習到許多新的有關藝術方面的技巧、知識以及軟體，認識許多台南的建築，唯一可以的地方就是我沒機會加到分阿，沒交到女朋友，看來我需要在加強加強。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20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3733" y="2727326"/>
            <a:ext cx="9550400" cy="1091142"/>
          </a:xfrm>
        </p:spPr>
        <p:txBody>
          <a:bodyPr>
            <a:noAutofit/>
          </a:bodyPr>
          <a:lstStyle/>
          <a:p>
            <a:r>
              <a:rPr lang="zh-TW" altLang="en-US" sz="6600" dirty="0" smtClean="0"/>
              <a:t>產品分析圖：瓶裝礦泉水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84449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2251" y="728134"/>
            <a:ext cx="6347713" cy="13208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FF9900"/>
                </a:solidFill>
              </a:rPr>
              <a:t>研究動機：</a:t>
            </a:r>
          </a:p>
        </p:txBody>
      </p:sp>
      <p:sp>
        <p:nvSpPr>
          <p:cNvPr id="5" name="矩形 4"/>
          <p:cNvSpPr/>
          <p:nvPr/>
        </p:nvSpPr>
        <p:spPr>
          <a:xfrm>
            <a:off x="2264947" y="2370669"/>
            <a:ext cx="608501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</a:pPr>
            <a:r>
              <a:rPr kumimoji="1" lang="zh-TW" altLang="en-US" sz="2800" b="1" dirty="0">
                <a:solidFill>
                  <a:srgbClr val="003399"/>
                </a:solidFill>
                <a:latin typeface="+mj-ea"/>
                <a:ea typeface="+mj-ea"/>
              </a:rPr>
              <a:t>水是地球環境中，維繫所有生態體系所需要的物質。它是一種無色、無臭、 無味的液體，不僅是自然界中的基本要素，也是構成人體的重要成分。假若我們 的生活缺少了水，便無法生存，所以水即是一切生命的源頭。</a:t>
            </a:r>
          </a:p>
        </p:txBody>
      </p:sp>
    </p:spTree>
    <p:extLst>
      <p:ext uri="{BB962C8B-B14F-4D97-AF65-F5344CB8AC3E}">
        <p14:creationId xmlns:p14="http://schemas.microsoft.com/office/powerpoint/2010/main" val="16319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3600" y="609601"/>
            <a:ext cx="6375401" cy="94826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FF9900"/>
                </a:solidFill>
              </a:rPr>
              <a:t>資料收集：</a:t>
            </a:r>
          </a:p>
        </p:txBody>
      </p:sp>
      <p:pic>
        <p:nvPicPr>
          <p:cNvPr id="1026" name="Picture 2" descr="http://mart.ibon.com.tw/mdz_file/item/21/20/01/1303/13030024484G_intr_b_10_1505271213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57" y="1634068"/>
            <a:ext cx="3473977" cy="347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angtewater.com.tw/templates/cache/5093/images/products/photooriginal-5093-1262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59" y="1780644"/>
            <a:ext cx="33274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942647" y="556580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+mj-ea"/>
                <a:ea typeface="+mj-ea"/>
              </a:rPr>
              <a:t>悅氏礦泉水</a:t>
            </a:r>
          </a:p>
        </p:txBody>
      </p:sp>
      <p:sp>
        <p:nvSpPr>
          <p:cNvPr id="5" name="矩形 4"/>
          <p:cNvSpPr/>
          <p:nvPr/>
        </p:nvSpPr>
        <p:spPr>
          <a:xfrm>
            <a:off x="2870181" y="5565800"/>
            <a:ext cx="1281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+mj-ea"/>
                <a:ea typeface="+mj-ea"/>
              </a:rPr>
              <a:t>UNI water </a:t>
            </a:r>
            <a:endParaRPr lang="zh-TW" altLang="en-US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702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FF9900"/>
                </a:solidFill>
              </a:rPr>
              <a:t>資料收集：</a:t>
            </a:r>
          </a:p>
        </p:txBody>
      </p:sp>
      <p:pic>
        <p:nvPicPr>
          <p:cNvPr id="2050" name="Picture 2" descr="https://s.yimg.com/wb/images/CB81EF5DD04FC9EB25E7871B71C38AFCABB4A9C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1930400"/>
            <a:ext cx="3462868" cy="346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.yimg.com/wb/images/F6BC2A7349BD2CE3F60783BED8E8415BC72827C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4" y="1930400"/>
            <a:ext cx="33782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115186" y="5804705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+mj-ea"/>
                <a:ea typeface="+mj-ea"/>
              </a:rPr>
              <a:t>波爾天然水</a:t>
            </a:r>
          </a:p>
        </p:txBody>
      </p:sp>
      <p:sp>
        <p:nvSpPr>
          <p:cNvPr id="5" name="矩形 4"/>
          <p:cNvSpPr/>
          <p:nvPr/>
        </p:nvSpPr>
        <p:spPr>
          <a:xfrm>
            <a:off x="6563691" y="580470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+mj-ea"/>
                <a:ea typeface="+mj-ea"/>
              </a:rPr>
              <a:t>泰山純水</a:t>
            </a:r>
          </a:p>
        </p:txBody>
      </p:sp>
    </p:spTree>
    <p:extLst>
      <p:ext uri="{BB962C8B-B14F-4D97-AF65-F5344CB8AC3E}">
        <p14:creationId xmlns:p14="http://schemas.microsoft.com/office/powerpoint/2010/main" val="8495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FF9900"/>
                </a:solidFill>
              </a:rPr>
              <a:t>資料收集：</a:t>
            </a:r>
          </a:p>
        </p:txBody>
      </p:sp>
      <p:pic>
        <p:nvPicPr>
          <p:cNvPr id="3074" name="Picture 2" descr="https://s.yimg.com/wb/images/54B888E643466798CFAE389F075774B312A0C6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407" y="1777662"/>
            <a:ext cx="3298561" cy="329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morewater.com.tw/sys/upload/product/2/201206291532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20" y="1162050"/>
            <a:ext cx="2138892" cy="391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129887" y="5682734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+mj-ea"/>
                <a:ea typeface="+mj-ea"/>
              </a:rPr>
              <a:t>海洋鹼性離子水</a:t>
            </a:r>
          </a:p>
        </p:txBody>
      </p:sp>
      <p:sp>
        <p:nvSpPr>
          <p:cNvPr id="5" name="矩形 4"/>
          <p:cNvSpPr/>
          <p:nvPr/>
        </p:nvSpPr>
        <p:spPr>
          <a:xfrm>
            <a:off x="6478826" y="5682734"/>
            <a:ext cx="1898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+mj-ea"/>
                <a:ea typeface="+mj-ea"/>
              </a:rPr>
              <a:t>竹炭水 </a:t>
            </a:r>
            <a:r>
              <a:rPr lang="en-US" altLang="zh-TW" sz="2000" dirty="0">
                <a:latin typeface="+mj-ea"/>
                <a:ea typeface="+mj-ea"/>
              </a:rPr>
              <a:t>-</a:t>
            </a:r>
            <a:r>
              <a:rPr lang="zh-TW" altLang="en-US" sz="2000" dirty="0">
                <a:latin typeface="+mj-ea"/>
                <a:ea typeface="+mj-ea"/>
              </a:rPr>
              <a:t>多喝水</a:t>
            </a:r>
          </a:p>
        </p:txBody>
      </p:sp>
    </p:spTree>
    <p:extLst>
      <p:ext uri="{BB962C8B-B14F-4D97-AF65-F5344CB8AC3E}">
        <p14:creationId xmlns:p14="http://schemas.microsoft.com/office/powerpoint/2010/main" val="28603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96534" y="372533"/>
            <a:ext cx="6347713" cy="13208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FF9900"/>
                </a:solidFill>
              </a:rPr>
              <a:t>產品競爭分析：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5247" y="1284344"/>
            <a:ext cx="3503640" cy="464232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247" y="5926668"/>
            <a:ext cx="350364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643426"/>
              </p:ext>
            </p:extLst>
          </p:nvPr>
        </p:nvGraphicFramePr>
        <p:xfrm>
          <a:off x="1913465" y="2319867"/>
          <a:ext cx="7831669" cy="3020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810"/>
                <a:gridCol w="1118810"/>
                <a:gridCol w="1118810"/>
                <a:gridCol w="1118810"/>
                <a:gridCol w="1118810"/>
                <a:gridCol w="1146778"/>
                <a:gridCol w="1090841"/>
              </a:tblGrid>
              <a:tr h="116670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造型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風格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品質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評分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名次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915" y="2362199"/>
            <a:ext cx="1018120" cy="1018120"/>
          </a:xfrm>
          <a:prstGeom prst="rect">
            <a:avLst/>
          </a:prstGeom>
        </p:spPr>
      </p:pic>
      <p:pic>
        <p:nvPicPr>
          <p:cNvPr id="12" name="Picture 4" descr="http://www.kangtewater.com.tw/templates/cache/5093/images/products/photooriginal-5093-1262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25" y="2364319"/>
            <a:ext cx="1014941" cy="101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.yimg.com/wb/images/CB81EF5DD04FC9EB25E7871B71C38AFCABB4A9C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07" y="2363259"/>
            <a:ext cx="1016001" cy="10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s.yimg.com/wb/images/F6BC2A7349BD2CE3F60783BED8E8415BC72827C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80" y="2361140"/>
            <a:ext cx="1024467" cy="102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s.yimg.com/wb/images/54B888E643466798CFAE389F075774B312A0C6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552" y="2363259"/>
            <a:ext cx="1016001" cy="10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www.morewater.com.tw/sys/upload/product/2/201206291532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734" y="2361140"/>
            <a:ext cx="559818" cy="102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FF9900"/>
                </a:solidFill>
              </a:rPr>
              <a:t>商品競爭分析：</a:t>
            </a:r>
            <a:endParaRPr lang="zh-TW" altLang="en-US" sz="40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3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rgbClr val="FF9900"/>
                </a:solidFill>
              </a:rPr>
              <a:t>SWOT</a:t>
            </a:r>
            <a:r>
              <a:rPr lang="zh-TW" altLang="en-US" sz="4000" b="1" dirty="0">
                <a:solidFill>
                  <a:srgbClr val="FF9900"/>
                </a:solidFill>
              </a:rPr>
              <a:t>分析：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694" y="1939662"/>
            <a:ext cx="6499009" cy="388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深度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TM04033923[[fn=深度]]</Template>
  <TotalTime>82</TotalTime>
  <Words>282</Words>
  <Application>Microsoft Office PowerPoint</Application>
  <PresentationFormat>寬螢幕</PresentationFormat>
  <Paragraphs>69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3" baseType="lpstr">
      <vt:lpstr>新細明體</vt:lpstr>
      <vt:lpstr>Arial</vt:lpstr>
      <vt:lpstr>Corbel</vt:lpstr>
      <vt:lpstr>深度</vt:lpstr>
      <vt:lpstr>設計美學期末報告</vt:lpstr>
      <vt:lpstr>產品分析圖：瓶裝礦泉水</vt:lpstr>
      <vt:lpstr>研究動機：</vt:lpstr>
      <vt:lpstr>資料收集：</vt:lpstr>
      <vt:lpstr>資料收集：</vt:lpstr>
      <vt:lpstr>資料收集：</vt:lpstr>
      <vt:lpstr>產品競爭分析：</vt:lpstr>
      <vt:lpstr>商品競爭分析：</vt:lpstr>
      <vt:lpstr>SWOT分析：</vt:lpstr>
      <vt:lpstr>4P行銷策略：</vt:lpstr>
      <vt:lpstr>參考資料： http://www.shs.edu.tw/works/essay/2014/11/2014111415085204.pdf</vt:lpstr>
      <vt:lpstr>心智圖：</vt:lpstr>
      <vt:lpstr>Web影像處理</vt:lpstr>
      <vt:lpstr>PowerPoint 簡報</vt:lpstr>
      <vt:lpstr>PowerPoint 簡報</vt:lpstr>
      <vt:lpstr>PowerPoint 簡報</vt:lpstr>
      <vt:lpstr>PowerPoint 簡報</vt:lpstr>
      <vt:lpstr>PowerPoint 簡報</vt:lpstr>
      <vt:lpstr>設計美學心得：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設計美學期末報告</dc:title>
  <dc:creator>red_heart</dc:creator>
  <cp:lastModifiedBy>red_heart</cp:lastModifiedBy>
  <cp:revision>4</cp:revision>
  <dcterms:created xsi:type="dcterms:W3CDTF">2016-06-07T16:30:35Z</dcterms:created>
  <dcterms:modified xsi:type="dcterms:W3CDTF">2016-06-07T17:53:28Z</dcterms:modified>
</cp:coreProperties>
</file>