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8507-286A-4B0D-B7E7-5E11AF08A364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966EC-CDB7-44A1-9B35-1E5A2A4BA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8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66EC-CDB7-44A1-9B35-1E5A2A4BA6A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79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CEC1F7-E67A-49DD-9DA8-574F1B0A7F5A}" type="datetimeFigureOut">
              <a:rPr lang="zh-TW" altLang="en-US" smtClean="0"/>
              <a:t>2014/11/9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83B2E1-A580-469C-B55D-9906290A9EE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0200" y="548680"/>
            <a:ext cx="6388224" cy="3118498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/>
              <a:t>張家維</a:t>
            </a:r>
            <a:r>
              <a:rPr lang="en-US" altLang="zh-TW" sz="4000" dirty="0" smtClean="0"/>
              <a:t>_</a:t>
            </a:r>
            <a:r>
              <a:rPr lang="zh-TW" altLang="en-US" sz="4000" dirty="0" smtClean="0"/>
              <a:t>設計美學</a:t>
            </a:r>
            <a:r>
              <a:rPr lang="en-US" altLang="zh-TW" sz="4000" dirty="0"/>
              <a:t>_</a:t>
            </a:r>
            <a:r>
              <a:rPr lang="zh-TW" altLang="en-US" sz="4000" dirty="0" smtClean="0"/>
              <a:t>期中報告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主題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電影海報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姓名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張家維</a:t>
            </a:r>
            <a:endParaRPr lang="en-US" altLang="zh-TW" dirty="0" smtClean="0"/>
          </a:p>
          <a:p>
            <a:r>
              <a:rPr lang="zh-TW" altLang="en-US" dirty="0" smtClean="0"/>
              <a:t>班級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電子系</a:t>
            </a:r>
            <a:r>
              <a:rPr lang="en-US" altLang="zh-TW" dirty="0" smtClean="0"/>
              <a:t>_</a:t>
            </a:r>
            <a:r>
              <a:rPr lang="zh-TW" altLang="en-US" dirty="0" smtClean="0"/>
              <a:t>系統應用系</a:t>
            </a:r>
            <a:r>
              <a:rPr lang="en-US" altLang="zh-TW" dirty="0" smtClean="0"/>
              <a:t>_</a:t>
            </a:r>
            <a:r>
              <a:rPr lang="zh-TW" altLang="en-US" dirty="0" smtClean="0"/>
              <a:t>延修生</a:t>
            </a:r>
            <a:endParaRPr lang="en-US" altLang="zh-TW" dirty="0" smtClean="0"/>
          </a:p>
          <a:p>
            <a:r>
              <a:rPr lang="zh-TW" altLang="en-US" dirty="0"/>
              <a:t>學</a:t>
            </a:r>
            <a:r>
              <a:rPr lang="zh-TW" altLang="en-US" dirty="0" smtClean="0"/>
              <a:t>號</a:t>
            </a:r>
            <a:r>
              <a:rPr lang="en-US" altLang="zh-TW" dirty="0" smtClean="0"/>
              <a:t>:49939099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00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姨媽的後現代生活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95" y="1600200"/>
            <a:ext cx="3185160" cy="4572000"/>
          </a:xfrm>
        </p:spPr>
      </p:pic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繁體字＋英文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顏色太多太雜亂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背景有種復古的感覺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整張海被只會看到紅色的傘，人物猥褻得笑容，給人一種不舒服的感覺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ＫＡＮＯ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79" y="2057400"/>
            <a:ext cx="2602992" cy="3657600"/>
          </a:xfrm>
        </p:spPr>
      </p:pic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英文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簡單，亮色系為主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/>
              <a:t>背景很亮，讓人不自覺地把焦點放在光源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整個視覺都被太陽光吸引，讓人有種刺眼的感覺，非常不舒服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3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寶貝計畫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繁體字＋英文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色彩簡單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/>
              <a:t>背景用淡藍</a:t>
            </a:r>
            <a:r>
              <a:rPr lang="zh-TW" altLang="en-US" dirty="0" smtClean="0"/>
              <a:t>色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/>
              <a:t>整個畫面都是</a:t>
            </a:r>
            <a:r>
              <a:rPr lang="zh-TW" altLang="en-US" dirty="0" smtClean="0"/>
              <a:t>寶寶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，其他都看不到，爾且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寶寶太大了，給我一種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奇怪的感覺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01" y="1600200"/>
            <a:ext cx="3339547" cy="4572000"/>
          </a:xfrm>
        </p:spPr>
      </p:pic>
    </p:spTree>
    <p:extLst>
      <p:ext uri="{BB962C8B-B14F-4D97-AF65-F5344CB8AC3E}">
        <p14:creationId xmlns:p14="http://schemas.microsoft.com/office/powerpoint/2010/main" val="3335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鬼片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繁體字＋血紅色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黑暗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背景黑色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/>
              <a:t>這張海報給我</a:t>
            </a:r>
            <a:r>
              <a:rPr lang="zh-TW" altLang="en-US" dirty="0" smtClean="0"/>
              <a:t>一種感覺，作者認為只要把人變成綠色，然後背景變成黑色，再把字條成血紅色，就是恐怖片的海報了，非常沒有誠意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07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我喜歡的電影海報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BBS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鄉名的正義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戀愛恐慌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症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愛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正好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豆豆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龍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爸爸去哪裡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TW" sz="4000" dirty="0" smtClean="0">
                <a:solidFill>
                  <a:schemeClr val="tx1"/>
                </a:solidFill>
              </a:rPr>
              <a:t>BBS</a:t>
            </a:r>
            <a:r>
              <a:rPr lang="zh-TW" altLang="en-US" sz="4000" dirty="0">
                <a:solidFill>
                  <a:schemeClr val="tx1"/>
                </a:solidFill>
              </a:rPr>
              <a:t>鄉民</a:t>
            </a:r>
            <a:r>
              <a:rPr lang="zh-TW" altLang="en-US" sz="4000" dirty="0" smtClean="0">
                <a:solidFill>
                  <a:schemeClr val="tx1"/>
                </a:solidFill>
              </a:rPr>
              <a:t>的正義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</a:t>
            </a:r>
            <a:r>
              <a:rPr lang="en-US" altLang="zh-TW" dirty="0" smtClean="0"/>
              <a:t>+</a:t>
            </a:r>
            <a:r>
              <a:rPr lang="zh-TW" altLang="en-US" dirty="0" smtClean="0"/>
              <a:t>英文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暗色系為主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背景顏色多而不亂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整個海報把女主角的感傷凸顯到了極致，會讓觀眾好奇，電影中發生甚麼事，讓女主角這麼傷心</a:t>
            </a:r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05" y="1600200"/>
            <a:ext cx="3251539" cy="4572000"/>
          </a:xfrm>
        </p:spPr>
      </p:pic>
    </p:spTree>
    <p:extLst>
      <p:ext uri="{BB962C8B-B14F-4D97-AF65-F5344CB8AC3E}">
        <p14:creationId xmlns:p14="http://schemas.microsoft.com/office/powerpoint/2010/main" val="875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zh-TW" altLang="en-US" sz="4000" dirty="0" smtClean="0"/>
              <a:t>戀愛恐慌症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2" y="1600200"/>
            <a:ext cx="3213546" cy="4572000"/>
          </a:xfrm>
        </p:spPr>
      </p:pic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</a:t>
            </a:r>
            <a:r>
              <a:rPr lang="en-US" altLang="zh-TW" dirty="0" smtClean="0"/>
              <a:t>+</a:t>
            </a:r>
            <a:r>
              <a:rPr lang="zh-TW" altLang="en-US" dirty="0" smtClean="0"/>
              <a:t>英文，並用字體的大小不一，來把重點跟註解分開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淡色系為主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背景簡單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背景簡單，用男女主角的表情來表現影片的名字，整張海報讓人看得很舒服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32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愛正好</a:t>
            </a:r>
            <a:endParaRPr lang="zh-TW" altLang="en-US" sz="4000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暖色系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背景簡單，讓焦點都在人物上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/>
              <a:t>畫面簡單，色調舒服</a:t>
            </a:r>
            <a:r>
              <a:rPr lang="zh-TW" altLang="en-US" dirty="0" smtClean="0"/>
              <a:t>，整張海報看起來很舒服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39" y="1600200"/>
            <a:ext cx="3204672" cy="4572000"/>
          </a:xfrm>
        </p:spPr>
      </p:pic>
    </p:spTree>
    <p:extLst>
      <p:ext uri="{BB962C8B-B14F-4D97-AF65-F5344CB8AC3E}">
        <p14:creationId xmlns:p14="http://schemas.microsoft.com/office/powerpoint/2010/main" val="37959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豆豆龍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46" y="1600200"/>
            <a:ext cx="3299858" cy="4572000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67544" y="1628800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英文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暗綠色，給人一種神祕感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背景給人吊胃口的感覺，只露出微笑，神秘又讓人好奇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整個畫面給我一種小女孩被怪叔叔跟蹤的感覺，有點詭異，卻又讓人好奇這是個甚麼樣的故事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99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爸爸去哪裡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99" y="1600200"/>
            <a:ext cx="3276351" cy="4572000"/>
          </a:xfrm>
        </p:spPr>
      </p:pic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繁體字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色彩多，給人熱鬧的感覺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用藍天＋人物當背景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/>
              <a:t>整個畫面很</a:t>
            </a:r>
            <a:r>
              <a:rPr lang="zh-TW" altLang="en-US" dirty="0" smtClean="0"/>
              <a:t>亂，但是卻讓人一眼就看到片名，有一種一層一層疊上來的感覺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4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我不喜歡</a:t>
            </a:r>
            <a:r>
              <a:rPr lang="zh-TW" altLang="en-US" dirty="0"/>
              <a:t>的電影海報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DARKNESS</a:t>
            </a: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姨媽的後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現代生活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 smtClean="0"/>
              <a:t>ＫＡＮＯ</a:t>
            </a:r>
            <a:endParaRPr lang="en-US" altLang="zh-TW" dirty="0" smtClean="0"/>
          </a:p>
          <a:p>
            <a:r>
              <a:rPr lang="zh-TW" altLang="en-US" dirty="0"/>
              <a:t>寶貝</a:t>
            </a:r>
            <a:r>
              <a:rPr lang="zh-TW" altLang="en-US" dirty="0" smtClean="0"/>
              <a:t>計畫</a:t>
            </a:r>
            <a:endParaRPr lang="en-US" altLang="zh-TW" dirty="0" smtClean="0"/>
          </a:p>
          <a:p>
            <a:r>
              <a:rPr lang="zh-TW" altLang="en-US" dirty="0"/>
              <a:t>鬼片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DARKNESS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70" y="1600200"/>
            <a:ext cx="3023809" cy="4572000"/>
          </a:xfrm>
        </p:spPr>
      </p:pic>
      <p:sp>
        <p:nvSpPr>
          <p:cNvPr id="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字體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英文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色彩</a:t>
            </a:r>
            <a:r>
              <a:rPr lang="en-US" altLang="zh-TW" dirty="0" smtClean="0"/>
              <a:t>:</a:t>
            </a:r>
            <a:r>
              <a:rPr lang="zh-TW" altLang="en-US" dirty="0" smtClean="0"/>
              <a:t>暗色系為主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背景</a:t>
            </a:r>
            <a:r>
              <a:rPr lang="en-US" altLang="zh-TW" dirty="0" smtClean="0"/>
              <a:t>:</a:t>
            </a:r>
            <a:r>
              <a:rPr lang="zh-TW" altLang="en-US" dirty="0" smtClean="0"/>
              <a:t>詭異，神祕的感覺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敘述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有種不知道這張海報要表達甚麼的感覺，人物不清楚，片名也看不懂，背景也很詭異，整個畫面讓找不到重點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500</Words>
  <Application>Microsoft Office PowerPoint</Application>
  <PresentationFormat>如螢幕大小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張家維_設計美學_期中報告  主題:電影海報</vt:lpstr>
      <vt:lpstr>我喜歡的電影海報</vt:lpstr>
      <vt:lpstr>BBS鄉民的正義 </vt:lpstr>
      <vt:lpstr>戀愛恐慌症 </vt:lpstr>
      <vt:lpstr>愛正好</vt:lpstr>
      <vt:lpstr>豆豆龍</vt:lpstr>
      <vt:lpstr>爸爸去哪裡</vt:lpstr>
      <vt:lpstr>我不喜歡的電影海報</vt:lpstr>
      <vt:lpstr>DARKNESS</vt:lpstr>
      <vt:lpstr>姨媽的後現代生活</vt:lpstr>
      <vt:lpstr>ＫＡＮＯ</vt:lpstr>
      <vt:lpstr>寶貝計畫</vt:lpstr>
      <vt:lpstr>鬼片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2014-11-09T08:04:04Z</dcterms:created>
  <dcterms:modified xsi:type="dcterms:W3CDTF">2014-11-09T09:52:07Z</dcterms:modified>
</cp:coreProperties>
</file>