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21262B6E-C51C-488B-B4B3-0E8D31F89D70}" type="datetimeFigureOut">
              <a:rPr lang="zh-TW" altLang="en-US" smtClean="0"/>
              <a:t>2016/6/18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1E20D10-F8C2-487F-9733-B9FBEBB58957}" type="slidenum">
              <a:rPr lang="zh-TW" altLang="en-US" smtClean="0"/>
              <a:t>‹#›</a:t>
            </a:fld>
            <a:endParaRPr lang="zh-TW" altLang="en-US"/>
          </a:p>
        </p:txBody>
      </p:sp>
    </p:spTree>
    <p:extLst>
      <p:ext uri="{BB962C8B-B14F-4D97-AF65-F5344CB8AC3E}">
        <p14:creationId xmlns:p14="http://schemas.microsoft.com/office/powerpoint/2010/main" val="4018321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21262B6E-C51C-488B-B4B3-0E8D31F89D70}" type="datetimeFigureOut">
              <a:rPr lang="zh-TW" altLang="en-US" smtClean="0"/>
              <a:t>2016/6/18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1E20D10-F8C2-487F-9733-B9FBEBB58957}" type="slidenum">
              <a:rPr lang="zh-TW" altLang="en-US" smtClean="0"/>
              <a:t>‹#›</a:t>
            </a:fld>
            <a:endParaRPr lang="zh-TW" altLang="en-US"/>
          </a:p>
        </p:txBody>
      </p:sp>
    </p:spTree>
    <p:extLst>
      <p:ext uri="{BB962C8B-B14F-4D97-AF65-F5344CB8AC3E}">
        <p14:creationId xmlns:p14="http://schemas.microsoft.com/office/powerpoint/2010/main" val="3821063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21262B6E-C51C-488B-B4B3-0E8D31F89D70}" type="datetimeFigureOut">
              <a:rPr lang="zh-TW" altLang="en-US" smtClean="0"/>
              <a:t>2016/6/18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1E20D10-F8C2-487F-9733-B9FBEBB58957}" type="slidenum">
              <a:rPr lang="zh-TW" altLang="en-US" smtClean="0"/>
              <a:t>‹#›</a:t>
            </a:fld>
            <a:endParaRPr lang="zh-TW" altLang="en-US"/>
          </a:p>
        </p:txBody>
      </p:sp>
    </p:spTree>
    <p:extLst>
      <p:ext uri="{BB962C8B-B14F-4D97-AF65-F5344CB8AC3E}">
        <p14:creationId xmlns:p14="http://schemas.microsoft.com/office/powerpoint/2010/main" val="1175102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21262B6E-C51C-488B-B4B3-0E8D31F89D70}" type="datetimeFigureOut">
              <a:rPr lang="zh-TW" altLang="en-US" smtClean="0"/>
              <a:t>2016/6/18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1E20D10-F8C2-487F-9733-B9FBEBB58957}" type="slidenum">
              <a:rPr lang="zh-TW" altLang="en-US" smtClean="0"/>
              <a:t>‹#›</a:t>
            </a:fld>
            <a:endParaRPr lang="zh-TW" altLang="en-US"/>
          </a:p>
        </p:txBody>
      </p:sp>
    </p:spTree>
    <p:extLst>
      <p:ext uri="{BB962C8B-B14F-4D97-AF65-F5344CB8AC3E}">
        <p14:creationId xmlns:p14="http://schemas.microsoft.com/office/powerpoint/2010/main" val="1556942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21262B6E-C51C-488B-B4B3-0E8D31F89D70}" type="datetimeFigureOut">
              <a:rPr lang="zh-TW" altLang="en-US" smtClean="0"/>
              <a:t>2016/6/18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1E20D10-F8C2-487F-9733-B9FBEBB58957}" type="slidenum">
              <a:rPr lang="zh-TW" altLang="en-US" smtClean="0"/>
              <a:t>‹#›</a:t>
            </a:fld>
            <a:endParaRPr lang="zh-TW" altLang="en-US"/>
          </a:p>
        </p:txBody>
      </p:sp>
    </p:spTree>
    <p:extLst>
      <p:ext uri="{BB962C8B-B14F-4D97-AF65-F5344CB8AC3E}">
        <p14:creationId xmlns:p14="http://schemas.microsoft.com/office/powerpoint/2010/main" val="2995074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21262B6E-C51C-488B-B4B3-0E8D31F89D70}" type="datetimeFigureOut">
              <a:rPr lang="zh-TW" altLang="en-US" smtClean="0"/>
              <a:t>2016/6/18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C1E20D10-F8C2-487F-9733-B9FBEBB58957}" type="slidenum">
              <a:rPr lang="zh-TW" altLang="en-US" smtClean="0"/>
              <a:t>‹#›</a:t>
            </a:fld>
            <a:endParaRPr lang="zh-TW" altLang="en-US"/>
          </a:p>
        </p:txBody>
      </p:sp>
    </p:spTree>
    <p:extLst>
      <p:ext uri="{BB962C8B-B14F-4D97-AF65-F5344CB8AC3E}">
        <p14:creationId xmlns:p14="http://schemas.microsoft.com/office/powerpoint/2010/main" val="1633584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21262B6E-C51C-488B-B4B3-0E8D31F89D70}" type="datetimeFigureOut">
              <a:rPr lang="zh-TW" altLang="en-US" smtClean="0"/>
              <a:t>2016/6/18</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C1E20D10-F8C2-487F-9733-B9FBEBB58957}" type="slidenum">
              <a:rPr lang="zh-TW" altLang="en-US" smtClean="0"/>
              <a:t>‹#›</a:t>
            </a:fld>
            <a:endParaRPr lang="zh-TW" altLang="en-US"/>
          </a:p>
        </p:txBody>
      </p:sp>
    </p:spTree>
    <p:extLst>
      <p:ext uri="{BB962C8B-B14F-4D97-AF65-F5344CB8AC3E}">
        <p14:creationId xmlns:p14="http://schemas.microsoft.com/office/powerpoint/2010/main" val="2512572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21262B6E-C51C-488B-B4B3-0E8D31F89D70}" type="datetimeFigureOut">
              <a:rPr lang="zh-TW" altLang="en-US" smtClean="0"/>
              <a:t>2016/6/18</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C1E20D10-F8C2-487F-9733-B9FBEBB58957}" type="slidenum">
              <a:rPr lang="zh-TW" altLang="en-US" smtClean="0"/>
              <a:t>‹#›</a:t>
            </a:fld>
            <a:endParaRPr lang="zh-TW" altLang="en-US"/>
          </a:p>
        </p:txBody>
      </p:sp>
    </p:spTree>
    <p:extLst>
      <p:ext uri="{BB962C8B-B14F-4D97-AF65-F5344CB8AC3E}">
        <p14:creationId xmlns:p14="http://schemas.microsoft.com/office/powerpoint/2010/main" val="3380548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21262B6E-C51C-488B-B4B3-0E8D31F89D70}" type="datetimeFigureOut">
              <a:rPr lang="zh-TW" altLang="en-US" smtClean="0"/>
              <a:t>2016/6/18</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C1E20D10-F8C2-487F-9733-B9FBEBB58957}" type="slidenum">
              <a:rPr lang="zh-TW" altLang="en-US" smtClean="0"/>
              <a:t>‹#›</a:t>
            </a:fld>
            <a:endParaRPr lang="zh-TW" altLang="en-US"/>
          </a:p>
        </p:txBody>
      </p:sp>
    </p:spTree>
    <p:extLst>
      <p:ext uri="{BB962C8B-B14F-4D97-AF65-F5344CB8AC3E}">
        <p14:creationId xmlns:p14="http://schemas.microsoft.com/office/powerpoint/2010/main" val="169010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21262B6E-C51C-488B-B4B3-0E8D31F89D70}" type="datetimeFigureOut">
              <a:rPr lang="zh-TW" altLang="en-US" smtClean="0"/>
              <a:t>2016/6/18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C1E20D10-F8C2-487F-9733-B9FBEBB58957}" type="slidenum">
              <a:rPr lang="zh-TW" altLang="en-US" smtClean="0"/>
              <a:t>‹#›</a:t>
            </a:fld>
            <a:endParaRPr lang="zh-TW" altLang="en-US"/>
          </a:p>
        </p:txBody>
      </p:sp>
    </p:spTree>
    <p:extLst>
      <p:ext uri="{BB962C8B-B14F-4D97-AF65-F5344CB8AC3E}">
        <p14:creationId xmlns:p14="http://schemas.microsoft.com/office/powerpoint/2010/main" val="1921789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21262B6E-C51C-488B-B4B3-0E8D31F89D70}" type="datetimeFigureOut">
              <a:rPr lang="zh-TW" altLang="en-US" smtClean="0"/>
              <a:t>2016/6/18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C1E20D10-F8C2-487F-9733-B9FBEBB58957}" type="slidenum">
              <a:rPr lang="zh-TW" altLang="en-US" smtClean="0"/>
              <a:t>‹#›</a:t>
            </a:fld>
            <a:endParaRPr lang="zh-TW" altLang="en-US"/>
          </a:p>
        </p:txBody>
      </p:sp>
    </p:spTree>
    <p:extLst>
      <p:ext uri="{BB962C8B-B14F-4D97-AF65-F5344CB8AC3E}">
        <p14:creationId xmlns:p14="http://schemas.microsoft.com/office/powerpoint/2010/main" val="2421895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262B6E-C51C-488B-B4B3-0E8D31F89D70}" type="datetimeFigureOut">
              <a:rPr lang="zh-TW" altLang="en-US" smtClean="0"/>
              <a:t>2016/6/18</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E20D10-F8C2-487F-9733-B9FBEBB58957}" type="slidenum">
              <a:rPr lang="zh-TW" altLang="en-US" smtClean="0"/>
              <a:t>‹#›</a:t>
            </a:fld>
            <a:endParaRPr lang="zh-TW" altLang="en-US"/>
          </a:p>
        </p:txBody>
      </p:sp>
    </p:spTree>
    <p:extLst>
      <p:ext uri="{BB962C8B-B14F-4D97-AF65-F5344CB8AC3E}">
        <p14:creationId xmlns:p14="http://schemas.microsoft.com/office/powerpoint/2010/main" val="646869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404665"/>
            <a:ext cx="7772400" cy="2304255"/>
          </a:xfrm>
        </p:spPr>
        <p:txBody>
          <a:bodyPr>
            <a:normAutofit/>
          </a:bodyPr>
          <a:lstStyle/>
          <a:p>
            <a:r>
              <a:rPr lang="zh-TW" altLang="en-US" sz="6600" dirty="0" smtClean="0">
                <a:solidFill>
                  <a:srgbClr val="FF0000"/>
                </a:solidFill>
              </a:rPr>
              <a:t>期末報告</a:t>
            </a:r>
            <a:r>
              <a:rPr lang="en-US" altLang="zh-TW" sz="6600" smtClean="0">
                <a:solidFill>
                  <a:srgbClr val="FF0000"/>
                </a:solidFill>
              </a:rPr>
              <a:t>-</a:t>
            </a:r>
            <a:r>
              <a:rPr lang="en-US" altLang="zh-TW" sz="6600" dirty="0" smtClean="0">
                <a:solidFill>
                  <a:srgbClr val="FF0000"/>
                </a:solidFill>
              </a:rPr>
              <a:t/>
            </a:r>
            <a:br>
              <a:rPr lang="en-US" altLang="zh-TW" sz="6600" dirty="0" smtClean="0">
                <a:solidFill>
                  <a:srgbClr val="FF0000"/>
                </a:solidFill>
              </a:rPr>
            </a:br>
            <a:r>
              <a:rPr lang="zh-TW" altLang="en-US" sz="6600" dirty="0">
                <a:solidFill>
                  <a:srgbClr val="FF0000"/>
                </a:solidFill>
              </a:rPr>
              <a:t>產品評價分析</a:t>
            </a:r>
          </a:p>
        </p:txBody>
      </p:sp>
      <p:sp>
        <p:nvSpPr>
          <p:cNvPr id="3" name="副標題 2"/>
          <p:cNvSpPr>
            <a:spLocks noGrp="1"/>
          </p:cNvSpPr>
          <p:nvPr>
            <p:ph type="subTitle" idx="1"/>
          </p:nvPr>
        </p:nvSpPr>
        <p:spPr>
          <a:xfrm>
            <a:off x="1403648" y="3789040"/>
            <a:ext cx="6400800" cy="1752600"/>
          </a:xfrm>
        </p:spPr>
        <p:txBody>
          <a:bodyPr/>
          <a:lstStyle/>
          <a:p>
            <a:pPr algn="r"/>
            <a:r>
              <a:rPr lang="zh-TW" altLang="en-US" dirty="0" smtClean="0"/>
              <a:t> </a:t>
            </a:r>
            <a:r>
              <a:rPr lang="zh-TW" altLang="en-US" dirty="0" smtClean="0">
                <a:solidFill>
                  <a:schemeClr val="tx1">
                    <a:lumMod val="85000"/>
                    <a:lumOff val="15000"/>
                  </a:schemeClr>
                </a:solidFill>
              </a:rPr>
              <a:t> 班級</a:t>
            </a:r>
            <a:r>
              <a:rPr lang="en-US" altLang="zh-TW" dirty="0" smtClean="0">
                <a:solidFill>
                  <a:schemeClr val="tx1">
                    <a:lumMod val="85000"/>
                    <a:lumOff val="15000"/>
                  </a:schemeClr>
                </a:solidFill>
              </a:rPr>
              <a:t>:</a:t>
            </a:r>
            <a:r>
              <a:rPr lang="zh-TW" altLang="en-US" dirty="0" smtClean="0">
                <a:solidFill>
                  <a:schemeClr val="tx1">
                    <a:lumMod val="85000"/>
                    <a:lumOff val="15000"/>
                  </a:schemeClr>
                </a:solidFill>
              </a:rPr>
              <a:t>網通三甲</a:t>
            </a:r>
            <a:endParaRPr lang="en-US" altLang="zh-TW" dirty="0" smtClean="0">
              <a:solidFill>
                <a:schemeClr val="tx1">
                  <a:lumMod val="85000"/>
                  <a:lumOff val="15000"/>
                </a:schemeClr>
              </a:solidFill>
            </a:endParaRPr>
          </a:p>
          <a:p>
            <a:pPr algn="r"/>
            <a:r>
              <a:rPr lang="zh-TW" altLang="en-US" dirty="0" smtClean="0">
                <a:solidFill>
                  <a:schemeClr val="tx1">
                    <a:lumMod val="85000"/>
                    <a:lumOff val="15000"/>
                  </a:schemeClr>
                </a:solidFill>
              </a:rPr>
              <a:t>姓名</a:t>
            </a:r>
            <a:r>
              <a:rPr lang="en-US" altLang="zh-TW" dirty="0" smtClean="0">
                <a:solidFill>
                  <a:schemeClr val="tx1">
                    <a:lumMod val="85000"/>
                    <a:lumOff val="15000"/>
                  </a:schemeClr>
                </a:solidFill>
              </a:rPr>
              <a:t>:</a:t>
            </a:r>
            <a:r>
              <a:rPr lang="zh-TW" altLang="en-US" dirty="0" smtClean="0">
                <a:solidFill>
                  <a:schemeClr val="tx1">
                    <a:lumMod val="85000"/>
                    <a:lumOff val="15000"/>
                  </a:schemeClr>
                </a:solidFill>
              </a:rPr>
              <a:t>莊竣翔</a:t>
            </a:r>
            <a:endParaRPr lang="zh-TW" altLang="en-US" dirty="0">
              <a:solidFill>
                <a:schemeClr val="tx1">
                  <a:lumMod val="85000"/>
                  <a:lumOff val="15000"/>
                </a:schemeClr>
              </a:solidFill>
            </a:endParaRPr>
          </a:p>
        </p:txBody>
      </p:sp>
    </p:spTree>
    <p:extLst>
      <p:ext uri="{BB962C8B-B14F-4D97-AF65-F5344CB8AC3E}">
        <p14:creationId xmlns:p14="http://schemas.microsoft.com/office/powerpoint/2010/main" val="665022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rgbClr val="FF0000"/>
                </a:solidFill>
              </a:rPr>
              <a:t>簡介跟由來</a:t>
            </a:r>
            <a:endParaRPr lang="zh-TW" altLang="en-US" dirty="0">
              <a:solidFill>
                <a:srgbClr val="FF0000"/>
              </a:solidFill>
            </a:endParaRPr>
          </a:p>
        </p:txBody>
      </p:sp>
      <p:sp>
        <p:nvSpPr>
          <p:cNvPr id="3" name="內容版面配置區 2"/>
          <p:cNvSpPr>
            <a:spLocks noGrp="1"/>
          </p:cNvSpPr>
          <p:nvPr>
            <p:ph idx="1"/>
          </p:nvPr>
        </p:nvSpPr>
        <p:spPr/>
        <p:txBody>
          <a:bodyPr>
            <a:normAutofit/>
          </a:bodyPr>
          <a:lstStyle/>
          <a:p>
            <a:r>
              <a:rPr lang="zh-TW" altLang="en-US" sz="1600" dirty="0" smtClean="0"/>
              <a:t>一、電風扇介紹 電風扇簡稱電扇，是一種通過電力來驅動扇葉旋轉，來達到使空氣加速流通的家 用電器，主要用於清涼解暑和流通空氣。電風扇使人感到涼爽主要原理是通過電 機驅動扇葉旋轉，加速人體周圍空氣流通，人體從皮膚上毛孔蒸發水分的速度加 快了，由於水分蒸發過程所帶走的熱量增多，所以使人感到涼爽。家用電風扇按 結構可分為吊扇、台扇、換氣扇、轉頁扇，空調扇（即冷風扇）等。許多電風扇 還應用了電子技術和微電腦技術，可以遙控，但其主要電機驅動的原理基本上是 不變的。空調扇（冷風扇）能吹出低溫的風。它的原理是，電動機帶動水（有時 也用冰水增強效果）簾上下緩慢移動翻滾並驅動風扇把水簾周圍有濕度的空氣吹 出，這種冷風主要用於夏天使人感覺舒適。且由原理決定了天氣越乾熱，吹出冷 風感覺越涼，因冷風還帶有一定濕度，所以也起了淨化空氣的作用</a:t>
            </a:r>
            <a:endParaRPr lang="zh-TW" altLang="en-US" sz="1600" dirty="0"/>
          </a:p>
        </p:txBody>
      </p:sp>
    </p:spTree>
    <p:extLst>
      <p:ext uri="{BB962C8B-B14F-4D97-AF65-F5344CB8AC3E}">
        <p14:creationId xmlns:p14="http://schemas.microsoft.com/office/powerpoint/2010/main" val="3220316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rgbClr val="FF0000"/>
                </a:solidFill>
              </a:rPr>
              <a:t>電風扇的工作原理</a:t>
            </a:r>
            <a:endParaRPr lang="zh-TW" altLang="en-US" dirty="0">
              <a:solidFill>
                <a:srgbClr val="FF0000"/>
              </a:solidFill>
            </a:endParaRPr>
          </a:p>
        </p:txBody>
      </p:sp>
      <p:sp>
        <p:nvSpPr>
          <p:cNvPr id="3" name="內容版面配置區 2"/>
          <p:cNvSpPr>
            <a:spLocks noGrp="1"/>
          </p:cNvSpPr>
          <p:nvPr>
            <p:ph idx="1"/>
          </p:nvPr>
        </p:nvSpPr>
        <p:spPr>
          <a:xfrm>
            <a:off x="457200" y="1628800"/>
            <a:ext cx="8229600" cy="4497363"/>
          </a:xfrm>
        </p:spPr>
        <p:txBody>
          <a:bodyPr>
            <a:normAutofit/>
          </a:bodyPr>
          <a:lstStyle/>
          <a:p>
            <a:r>
              <a:rPr lang="zh-TW" altLang="en-US" sz="1600" dirty="0" smtClean="0"/>
              <a:t>支架：支持馬達、扇葉、罩網等，其內有速度調節器</a:t>
            </a:r>
            <a:r>
              <a:rPr lang="en-US" altLang="zh-TW" sz="1600" dirty="0" smtClean="0"/>
              <a:t>(</a:t>
            </a:r>
            <a:r>
              <a:rPr lang="en-US" altLang="zh-TW" sz="1600" dirty="0" err="1" smtClean="0"/>
              <a:t>swith</a:t>
            </a:r>
            <a:r>
              <a:rPr lang="en-US" altLang="zh-TW" sz="1600" dirty="0" smtClean="0"/>
              <a:t>)</a:t>
            </a:r>
            <a:r>
              <a:rPr lang="zh-TW" altLang="en-US" sz="1600" dirty="0" smtClean="0"/>
              <a:t>或定時開關</a:t>
            </a:r>
            <a:r>
              <a:rPr lang="en-US" altLang="zh-TW" sz="1600" dirty="0" smtClean="0"/>
              <a:t>(Time </a:t>
            </a:r>
            <a:r>
              <a:rPr lang="en-US" altLang="zh-TW" sz="1600" dirty="0" err="1" smtClean="0"/>
              <a:t>sw</a:t>
            </a:r>
            <a:r>
              <a:rPr lang="en-US" altLang="zh-TW" sz="1600" dirty="0" smtClean="0"/>
              <a:t>)</a:t>
            </a:r>
            <a:r>
              <a:rPr lang="zh-TW" altLang="en-US" sz="1600" dirty="0" smtClean="0"/>
              <a:t>、 捲電源線裝置、遙控器開關用插座等。此外馬達背後裝有搖頭裝置或受此傳導而 驅動的設備，在桌扇或立扇則在支柱內附有調整高度的彈簧等滑動機構。 上下俯仰機構：近來採用彈簧線離合器</a:t>
            </a:r>
            <a:r>
              <a:rPr lang="en-US" altLang="zh-TW" sz="1600" dirty="0" smtClean="0"/>
              <a:t>(Clutch)</a:t>
            </a:r>
            <a:r>
              <a:rPr lang="zh-TW" altLang="en-US" sz="1600" dirty="0" smtClean="0"/>
              <a:t>以代替調整頸部俯仰風向之蝶螺 絲，係自動調整之裝置。現以國際牌 </a:t>
            </a:r>
            <a:r>
              <a:rPr lang="en-US" altLang="zh-TW" sz="1600" dirty="0" smtClean="0"/>
              <a:t>NF-146 STR </a:t>
            </a:r>
            <a:r>
              <a:rPr lang="zh-TW" altLang="en-US" sz="1600" dirty="0" smtClean="0"/>
              <a:t>為例，說以其構造及原理－上下 俯仰機構係利用馬達本身之重力與俯仰彈簧所產生之平衡力矩使其停止。當其受 外力時即隨其所受之外力情況而改變其上仰或下仰之位置，其平衡之位置隨外力 之大小與鋼球對其固定之位置來決定。 立體轉向機構：立體轉向機構是連桿之一端與軸以鉸鏈方式連結，使其不能左右 移動，為了使馬達本身做上下 </a:t>
            </a:r>
            <a:r>
              <a:rPr lang="en-US" altLang="zh-TW" sz="1600" dirty="0" smtClean="0"/>
              <a:t>15 </a:t>
            </a:r>
            <a:r>
              <a:rPr lang="zh-TW" altLang="en-US" sz="1600" dirty="0" smtClean="0"/>
              <a:t>度之立體轉向時，馬達亦作同樣之立體轉向運動。 擺頭裝置：電扇的擺頭傳動裝置係利用轉子轉動時，經齒輪組而帶動，以達到擺 頭旋轉之目的</a:t>
            </a:r>
            <a:r>
              <a:rPr lang="zh-TW" altLang="en-US" dirty="0" smtClean="0"/>
              <a:t>。 </a:t>
            </a:r>
            <a:endParaRPr lang="zh-TW" altLang="en-US" dirty="0"/>
          </a:p>
        </p:txBody>
      </p:sp>
    </p:spTree>
    <p:extLst>
      <p:ext uri="{BB962C8B-B14F-4D97-AF65-F5344CB8AC3E}">
        <p14:creationId xmlns:p14="http://schemas.microsoft.com/office/powerpoint/2010/main" val="580670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傳統電扇</a:t>
            </a:r>
            <a:endParaRPr lang="zh-TW" altLang="en-US" dirty="0"/>
          </a:p>
        </p:txBody>
      </p:sp>
      <p:pic>
        <p:nvPicPr>
          <p:cNvPr id="4" name="內容版面配置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09018" y="1600200"/>
            <a:ext cx="4525963" cy="4525963"/>
          </a:xfrm>
          <a:blipFill>
            <a:blip r:embed="rId3"/>
            <a:tile tx="0" ty="0" sx="100000" sy="100000" flip="none" algn="tl"/>
          </a:blipFill>
        </p:spPr>
      </p:pic>
    </p:spTree>
    <p:extLst>
      <p:ext uri="{BB962C8B-B14F-4D97-AF65-F5344CB8AC3E}">
        <p14:creationId xmlns:p14="http://schemas.microsoft.com/office/powerpoint/2010/main" val="41629165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rgbClr val="FF0000"/>
                </a:solidFill>
              </a:rPr>
              <a:t>沒有扇葉的電風扇</a:t>
            </a:r>
            <a:endParaRPr lang="zh-TW" altLang="en-US" dirty="0">
              <a:solidFill>
                <a:srgbClr val="FF0000"/>
              </a:solidFill>
            </a:endParaRPr>
          </a:p>
        </p:txBody>
      </p:sp>
      <p:pic>
        <p:nvPicPr>
          <p:cNvPr id="4" name="內容版面配置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90750" y="2134394"/>
            <a:ext cx="4762500" cy="3457575"/>
          </a:xfrm>
        </p:spPr>
      </p:pic>
    </p:spTree>
    <p:extLst>
      <p:ext uri="{BB962C8B-B14F-4D97-AF65-F5344CB8AC3E}">
        <p14:creationId xmlns:p14="http://schemas.microsoft.com/office/powerpoint/2010/main" val="17880808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rgbClr val="FF0000"/>
                </a:solidFill>
              </a:rPr>
              <a:t>循環扇</a:t>
            </a:r>
            <a:endParaRPr lang="zh-TW" altLang="en-US" dirty="0">
              <a:solidFill>
                <a:srgbClr val="FF0000"/>
              </a:solidFill>
            </a:endParaRPr>
          </a:p>
        </p:txBody>
      </p:sp>
      <p:pic>
        <p:nvPicPr>
          <p:cNvPr id="4" name="內容版面配置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00350" y="1996281"/>
            <a:ext cx="3543300" cy="3733800"/>
          </a:xfrm>
        </p:spPr>
      </p:pic>
    </p:spTree>
    <p:extLst>
      <p:ext uri="{BB962C8B-B14F-4D97-AF65-F5344CB8AC3E}">
        <p14:creationId xmlns:p14="http://schemas.microsoft.com/office/powerpoint/2010/main" val="1788008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solidFill>
                  <a:srgbClr val="FF0000"/>
                </a:solidFill>
              </a:rPr>
              <a:t>DIY</a:t>
            </a:r>
            <a:r>
              <a:rPr lang="zh-TW" altLang="en-US" dirty="0" smtClean="0">
                <a:solidFill>
                  <a:srgbClr val="FF0000"/>
                </a:solidFill>
              </a:rPr>
              <a:t>可愛電扇</a:t>
            </a:r>
            <a:endParaRPr lang="zh-TW" altLang="en-US" dirty="0">
              <a:solidFill>
                <a:srgbClr val="FF0000"/>
              </a:solidFill>
            </a:endParaRPr>
          </a:p>
        </p:txBody>
      </p:sp>
      <p:pic>
        <p:nvPicPr>
          <p:cNvPr id="4" name="內容版面配置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00437" y="2791619"/>
            <a:ext cx="2143125" cy="2143125"/>
          </a:xfrm>
        </p:spPr>
      </p:pic>
    </p:spTree>
    <p:extLst>
      <p:ext uri="{BB962C8B-B14F-4D97-AF65-F5344CB8AC3E}">
        <p14:creationId xmlns:p14="http://schemas.microsoft.com/office/powerpoint/2010/main" val="31317464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523</Words>
  <Application>Microsoft Office PowerPoint</Application>
  <PresentationFormat>如螢幕大小 (4:3)</PresentationFormat>
  <Paragraphs>11</Paragraphs>
  <Slides>7</Slides>
  <Notes>0</Notes>
  <HiddenSlides>0</HiddenSlides>
  <MMClips>0</MMClips>
  <ScaleCrop>false</ScaleCrop>
  <HeadingPairs>
    <vt:vector size="4" baseType="variant">
      <vt:variant>
        <vt:lpstr>佈景主題</vt:lpstr>
      </vt:variant>
      <vt:variant>
        <vt:i4>1</vt:i4>
      </vt:variant>
      <vt:variant>
        <vt:lpstr>投影片標題</vt:lpstr>
      </vt:variant>
      <vt:variant>
        <vt:i4>7</vt:i4>
      </vt:variant>
    </vt:vector>
  </HeadingPairs>
  <TitlesOfParts>
    <vt:vector size="8" baseType="lpstr">
      <vt:lpstr>Office 佈景主題</vt:lpstr>
      <vt:lpstr>期末報告- 產品評價分析</vt:lpstr>
      <vt:lpstr>簡介跟由來</vt:lpstr>
      <vt:lpstr>電風扇的工作原理</vt:lpstr>
      <vt:lpstr>傳統電扇</vt:lpstr>
      <vt:lpstr>沒有扇葉的電風扇</vt:lpstr>
      <vt:lpstr>循環扇</vt:lpstr>
      <vt:lpstr>DIY可愛電扇</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Hw12 產品評價分析</dc:title>
  <dc:creator>啾啾</dc:creator>
  <cp:lastModifiedBy>啾啾</cp:lastModifiedBy>
  <cp:revision>3</cp:revision>
  <dcterms:created xsi:type="dcterms:W3CDTF">2016-05-17T13:47:11Z</dcterms:created>
  <dcterms:modified xsi:type="dcterms:W3CDTF">2016-06-18T06:16:51Z</dcterms:modified>
</cp:coreProperties>
</file>