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06F37F-90E9-4627-81E0-A62315AC7BFC}" type="datetimeFigureOut">
              <a:rPr lang="zh-TW" altLang="en-US" smtClean="0"/>
              <a:pPr/>
              <a:t>2013/10/20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2E0AA73-5527-44B0-8004-A65FB83E3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個創意設計得獎作品</a:t>
            </a:r>
            <a:b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網通四甲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49936060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林鈺凡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4286280" cy="928694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Level 10 M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專業電競滑鼠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118278" cy="4572000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設計說明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Level 10 M Mouse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為一兼具美學、機能之創新電競滑鼠，以獨步全球的「開放式空間結構」為設計美學焦點，加上世界首創的「主動氣旋式鏤空區域」的蜂巢孔表面技術，將提供最優越的氣動手部散熱；此外，三次元轉動軸承設計，使玩家能夠依照個人手掌形狀，隨時調整最符合個人手感的舒適度、最習慣的滑鼠高度。</a:t>
            </a:r>
            <a:endParaRPr lang="zh-TW" altLang="en-US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內容版面配置區 8" descr="ArticleGetFile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546" y="2060848"/>
            <a:ext cx="5161254" cy="36541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文字方塊 7"/>
          <p:cNvSpPr txBox="1"/>
          <p:nvPr/>
        </p:nvSpPr>
        <p:spPr>
          <a:xfrm>
            <a:off x="1857356" y="8572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金獎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4286280" cy="928694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SL-2x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超輕量複合材扳手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4282" y="1857364"/>
            <a:ext cx="3118278" cy="4572000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設計說明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dirty="0" smtClean="0">
                <a:solidFill>
                  <a:srgbClr val="002060"/>
                </a:solidFill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SL-2x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為全球市售最輕的專業板手，透過模具鋼與高強度鋁合金異材質之結合，較一般相同體積板手減輕了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40-50%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之重量，對於特定工作場域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鑽油平台、高壓電塔、高樓維修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工作者之需求，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SL-2x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輕巧、易攜帶與易操作，能減輕身體負擔，是最佳的選擇。透過模具鋼高強度特性，與異材質整合，其扭力性能更高於德國商用規範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DIN 3113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之要求。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SL-2x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為一款同時結合輕量化、高扭力與高強度之專業板手。</a:t>
            </a:r>
            <a:endParaRPr lang="zh-TW" altLang="en-US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內容版面配置區 7" descr="ArticleGetFile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9346" y="2348880"/>
            <a:ext cx="5471454" cy="36476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文字方塊 6"/>
          <p:cNvSpPr txBox="1"/>
          <p:nvPr/>
        </p:nvSpPr>
        <p:spPr>
          <a:xfrm>
            <a:off x="1928794" y="8572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首獎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928926" y="500042"/>
            <a:ext cx="5929354" cy="876298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疲立寧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® </a:t>
            </a:r>
            <a:r>
              <a:rPr lang="en-US" altLang="zh-TW" sz="2800" b="1" dirty="0" err="1">
                <a:latin typeface="微軟正黑體" pitchFamily="34" charset="-120"/>
                <a:ea typeface="微軟正黑體" pitchFamily="34" charset="-120"/>
              </a:rPr>
              <a:t>pennypad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™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電子酸痛貼片</a:t>
            </a:r>
          </a:p>
        </p:txBody>
      </p:sp>
      <p:pic>
        <p:nvPicPr>
          <p:cNvPr id="7" name="Picture 4" descr="http://mall.boco.com.tw/tdc/article/ArticleGetFile.action?id=111344500891690_1&amp;contentType=image/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4000504"/>
            <a:ext cx="2643206" cy="2643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357158" y="1643050"/>
            <a:ext cx="8358246" cy="2286016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設計說明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結合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大百年歷史產品：傳統酸痛貼布與低週波治療器材。運用其止痛的優勢及概念，創意發想於 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‘’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疲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立寧 </a:t>
            </a:r>
            <a:r>
              <a:rPr lang="en-US" altLang="zh-TW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pennypad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‘’ 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一片式機構設計概念。疲立寧 </a:t>
            </a:r>
            <a:r>
              <a:rPr lang="en-US" altLang="zh-TW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pennypad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只需直接貼於肌肉酸痛或神經疼痛的部位，雙按鍵簡單操作，輕鬆服貼各部位止痛。疲立寧 </a:t>
            </a:r>
            <a:r>
              <a:rPr lang="en-US" altLang="zh-TW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pennypad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經翰沃醫材業界十年經驗，致力創意發明，將低週波治療器材突破百年以往，跳脫過往治療器的惱人線材及繁複難懂的止痛治療程式，疲立寧 </a:t>
            </a:r>
            <a:r>
              <a:rPr lang="en-US" altLang="zh-TW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pennypad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提供既易懂又專業的止痛部位選擇，其輕巧攜帶，讓您到那都可以隱匿使用，輕鬆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自在 。</a:t>
            </a:r>
            <a:endParaRPr lang="en-US" altLang="zh-TW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內容版面配置區 6" descr="ArticleGet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000504"/>
            <a:ext cx="2357454" cy="26624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71414"/>
            <a:ext cx="7358082" cy="130490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銀獎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LED Mini Star Light( LED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吸頂燈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 descr="ArticleGetFile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785926"/>
            <a:ext cx="3171825" cy="33337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2844" y="1714488"/>
            <a:ext cx="4261286" cy="457200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設計說明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LED Mini Star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輕薄型的創新燈具，在一個小空間中裝下可替換式的光源模組，在安全低壓、簡易操作原則下，讓使用者可自行更換模組，長久使用此燈具，極具環保概念和經濟效益，外型簡約高質感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毫無華麗喧賓奪主意圖，搭配性高，讓使用者可運用於多種空間風格中，而且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LED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演色性佳，提供均勻照度，營造出一種舒適的柔性光源。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LED Mini Star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若有損壞只需更換光源模組的方式，與以往燈具壞了需整組拆下退回或維修有很大的不同，現在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LED Mini Star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讓使用者可簡單安全的更換它，延長燈具的使用壽命，達到產品的環保訴求，簡約機能美設計，結構物件簡單化，重視精確實用面向，減少環境的負擔，珍惜地球的資源。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8926" y="428604"/>
            <a:ext cx="4071966" cy="97840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摩兒服飾</a:t>
            </a:r>
            <a:r>
              <a:rPr lang="en-US" sz="2800" b="1" dirty="0" smtClean="0">
                <a:latin typeface="微軟正黑體" pitchFamily="34" charset="-120"/>
                <a:ea typeface="微軟正黑體" pitchFamily="34" charset="-120"/>
              </a:rPr>
              <a:t>Gallery More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內容版面配置區 8" descr="ArticleGetFile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1106" y="1643050"/>
            <a:ext cx="3758324" cy="50006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975534" cy="4699378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設計說明：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把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逛美術館的經驗帶進服飾店的設計之內，將服飾當作藝術品般看待，以在美術館觀看與欣賞、感受的經驗行為帶進空間。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這個案子裡最主要的一個元素，就是用超過一萬條的鋼索，去轉換成牆面壁面，這些鋼索也同時用以支撐那些鐵質的框架，鋼索所代表的是衣服最基本材料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織線，所以，鋼索藉著反應衣服的原料，對衣服作一致敬。衣服被框在框架裡，像無價的畫作，藉由被刻意拉開的距離，去呈現服裝的高品質與工。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ArticleGetFile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3786190"/>
            <a:ext cx="2857520" cy="28575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2844" y="1571612"/>
            <a:ext cx="8715436" cy="2286016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設計理念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布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花園，為全球首見突破平面植物栽種的限制，以立體雙面之織物創造出有機植物生長的綠色模組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此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座布花園由紡織所織造技術團隊設計創作，並在奇想未來有限公司協助設計下，在建築空間變化掀起一陣綠色旋風。藉由紡織所織物可承重、柔軟等延展特性，搭配金屬物件組裝，可隨不同空間變化形成永續建築之環保花園。創新設計的織物模組，可根據不同植栽物調整內充材料含水量與養份的比例，將植栽物不同階段的生長姿態，隨栽種者的巧思與喜好，在不同區塊栽種不同的種子，整體植栽圖樣更能人性化的成為一座移動藝術品。</a:t>
            </a:r>
          </a:p>
        </p:txBody>
      </p:sp>
      <p:pic>
        <p:nvPicPr>
          <p:cNvPr id="11" name="圖片 10" descr="ArticleGetFile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786190"/>
            <a:ext cx="2857520" cy="2857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2" name="矩形 11"/>
          <p:cNvSpPr/>
          <p:nvPr/>
        </p:nvSpPr>
        <p:spPr>
          <a:xfrm>
            <a:off x="1785918" y="1000108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金獎　</a:t>
            </a:r>
            <a:r>
              <a:rPr 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Fabric </a:t>
            </a:r>
            <a:r>
              <a:rPr 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Garden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215106" cy="9906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金獎　</a:t>
            </a:r>
            <a:r>
              <a:rPr lang="en-US" sz="2800" b="1" dirty="0" smtClean="0">
                <a:latin typeface="微軟正黑體" pitchFamily="34" charset="-120"/>
                <a:ea typeface="微軟正黑體" pitchFamily="34" charset="-120"/>
              </a:rPr>
              <a:t>Nobility </a:t>
            </a:r>
            <a:r>
              <a:rPr lang="en-US" sz="2800" b="1" dirty="0">
                <a:latin typeface="微軟正黑體" pitchFamily="34" charset="-120"/>
                <a:ea typeface="微軟正黑體" pitchFamily="34" charset="-120"/>
              </a:rPr>
              <a:t>N004 USB3.0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隨身碟</a:t>
            </a:r>
          </a:p>
        </p:txBody>
      </p:sp>
      <p:pic>
        <p:nvPicPr>
          <p:cNvPr id="5" name="內容版面配置區 4" descr="ArticleGetFile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714488"/>
            <a:ext cx="3071834" cy="44412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406" y="1571612"/>
            <a:ext cx="4286280" cy="4500594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設計理念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N004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為業界首款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USB 3.0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SATA II 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雙介面極速碟，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2.5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吋外觀以簡潔利落的線條為主要表現，透過金屬偏心圓的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CD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鑽切紋與濺鍍銘板的搭配，突顯出產品的視覺特色外，並同時延續威剛外接式儲存硬碟的系列風格。提供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64/128/256GB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的超大儲存容量，雙重介面的革新上除了存取便利性的提高，消費者更可以享受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USB 3.0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的高速傳輸技術，超越市面上一般隨身碟的傳輸表現；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USB 3.0 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介面可提供 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5Gbps 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的高速數據頻寬，此外，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N004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打破傳統四通道架構，突破技術領先建構八通道，大大提升記憶體的存取效能，寫入速度最快高達每秒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170MB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，讀取速度更高達每秒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200MB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的超高傳輸測試，是傳統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USB2 .0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十倍傳輸速度，使用者也能透過最簡易的方式享受高速的儲存體驗。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3357586" cy="97840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金獎　蒸鍋蒸籠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 descr="ArticleGetFile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929066"/>
            <a:ext cx="4036247" cy="26908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2844" y="1714488"/>
            <a:ext cx="3786214" cy="3071834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設計理念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　蒸籠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料理，為華人飲食文化中具特色的烹煮方式之一。鍋身採用耐火土穩定冷熱收縮比的特性，烹煮時不會因冷熱溫度的驟變而爆裂，合適於明火、烤爐、微波使用。另外，使用赤陶代替一般全竹的蒸籠底部，更透氣吸附水氣的特性，使蒸煮的食材不會有過多水氣殘留。</a:t>
            </a:r>
          </a:p>
        </p:txBody>
      </p:sp>
      <p:pic>
        <p:nvPicPr>
          <p:cNvPr id="6" name="圖片 5" descr="ArticleGetFile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214554"/>
            <a:ext cx="2881306" cy="43219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8926" y="428604"/>
            <a:ext cx="2523744" cy="97840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微軟正黑體" pitchFamily="34" charset="-120"/>
                <a:ea typeface="微軟正黑體" pitchFamily="34" charset="-120"/>
              </a:rPr>
              <a:t>SWAN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 descr="ArticleGetFile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714488"/>
            <a:ext cx="3458112" cy="361475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975402" cy="4572000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設計理念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燈罩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部分採用鋁壓鑄材質，直接接觸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led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熱源。能有效的散熱，延長發光模組的壽命。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Led 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光源的排列採蜂巢式的排列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使光源有更均勻的分部於工作區上，並且能均勻的分部熱源密度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提升散熱效能。以蛇管取代傳統搖臂與轉軸，包覆著矽膠材質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能使使用者更舒適的調整照明角度，且創造視覺上的流暢，於底座設有觸控式無段調光模組，能貼心記憶前次使用的亮度，並可依需求調整合適的亮度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避免炫目及不必要的能源浪費。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4286280" cy="928694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薄型筒燈 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月寧系列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 descr="ArticleGetFile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979613"/>
            <a:ext cx="4551364" cy="36639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118278" cy="4572000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設計說明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世界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首款模組化超薄型筒燈，以不到傳統筒燈四分之一厚度之姿，為室內設計師提供了更有效率的空間放大魔法。其最令人驚豔之處，在於人們能夠依照自己喜好選擇筒燈外框，更能因應氛圍營造的需求，輕鬆方便地更換柔調的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CCFL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光源或立體銳利感的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LED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光源模組。雙重新世代光源的高效率與高演色性表現，不僅符合環保趨勢亦提高生活品質。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Moony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的輕薄體積與個性化的多變選擇，將現代都市人的生活型態做了完美的詮釋，更放大您的生活視野。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</TotalTime>
  <Words>90</Words>
  <Application>Microsoft Office PowerPoint</Application>
  <PresentationFormat>如螢幕大小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模組</vt:lpstr>
      <vt:lpstr>十個創意設計得獎作品 </vt:lpstr>
      <vt:lpstr>疲立寧® pennypad™電子酸痛貼片</vt:lpstr>
      <vt:lpstr>銀獎　LED Mini Star Light( LED 吸頂燈)</vt:lpstr>
      <vt:lpstr>摩兒服飾Gallery More</vt:lpstr>
      <vt:lpstr>投影片 5</vt:lpstr>
      <vt:lpstr>金獎　Nobility N004 USB3.0隨身碟</vt:lpstr>
      <vt:lpstr>金獎　蒸鍋蒸籠</vt:lpstr>
      <vt:lpstr>SWAN</vt:lpstr>
      <vt:lpstr>薄型筒燈 -月寧系列</vt:lpstr>
      <vt:lpstr>Level 10 M 專業電競滑鼠</vt:lpstr>
      <vt:lpstr>SL-2x超輕量複合材扳手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10</cp:revision>
  <dcterms:created xsi:type="dcterms:W3CDTF">2013-10-20T10:56:39Z</dcterms:created>
  <dcterms:modified xsi:type="dcterms:W3CDTF">2013-10-20T12:42:23Z</dcterms:modified>
</cp:coreProperties>
</file>