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B106AB98-A302-4C02-A74F-FB6AAEF1412C}" type="datetimeFigureOut">
              <a:rPr lang="zh-TW" altLang="en-US" smtClean="0"/>
              <a:t>2015/11/01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3AC8B28-AD54-4F7A-A871-0D8EC3D77A14}" type="slidenum">
              <a:rPr lang="zh-TW" altLang="en-US" smtClean="0"/>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106AB98-A302-4C02-A74F-FB6AAEF1412C}" type="datetimeFigureOut">
              <a:rPr lang="zh-TW" altLang="en-US" smtClean="0"/>
              <a:t>2015/11/01</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3AC8B28-AD54-4F7A-A871-0D8EC3D77A14}" type="slidenum">
              <a:rPr lang="zh-TW" altLang="en-US" smtClean="0"/>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tw/search?q=%E6%B5%B7%E5%A0%B1&amp;site=webhp&amp;source=lnms&amp;tbm=isch&amp;sa=X&amp;ei=0mxqUpDdOKiFiAfgiIDAAg&amp;ved=0CAcQ_AUoAQ&amp;biw=1085&amp;bih=726"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a:t>
            </a:r>
            <a:r>
              <a:rPr lang="zh-TW" altLang="en-US" dirty="0" smtClean="0"/>
              <a:t>美學</a:t>
            </a:r>
            <a:r>
              <a:rPr lang="en-US" altLang="zh-TW" dirty="0" smtClean="0"/>
              <a:t>_HW07_</a:t>
            </a:r>
            <a:r>
              <a:rPr lang="zh-TW" altLang="en-US" dirty="0" smtClean="0"/>
              <a:t>海報評價</a:t>
            </a:r>
            <a:endParaRPr lang="zh-TW" altLang="en-US" dirty="0"/>
          </a:p>
        </p:txBody>
      </p:sp>
      <p:sp>
        <p:nvSpPr>
          <p:cNvPr id="3" name="內容版面配置區 2"/>
          <p:cNvSpPr>
            <a:spLocks noGrp="1"/>
          </p:cNvSpPr>
          <p:nvPr>
            <p:ph idx="1"/>
          </p:nvPr>
        </p:nvSpPr>
        <p:spPr/>
        <p:txBody>
          <a:bodyPr/>
          <a:lstStyle/>
          <a:p>
            <a:r>
              <a:rPr lang="zh-TW" altLang="en-US" dirty="0" smtClean="0"/>
              <a:t>班級</a:t>
            </a:r>
            <a:r>
              <a:rPr lang="en-US" altLang="zh-TW" dirty="0" smtClean="0"/>
              <a:t>:</a:t>
            </a:r>
            <a:r>
              <a:rPr lang="zh-TW" altLang="en-US" dirty="0" smtClean="0"/>
              <a:t>系統三甲</a:t>
            </a:r>
            <a:endParaRPr lang="en-US" altLang="zh-TW" dirty="0" smtClean="0"/>
          </a:p>
          <a:p>
            <a:r>
              <a:rPr lang="zh-TW" altLang="en-US" dirty="0"/>
              <a:t>姓名</a:t>
            </a:r>
            <a:r>
              <a:rPr lang="en-US" altLang="zh-TW" dirty="0"/>
              <a:t>:</a:t>
            </a:r>
            <a:r>
              <a:rPr lang="zh-TW" altLang="en-US" dirty="0" smtClean="0"/>
              <a:t>林志錡</a:t>
            </a:r>
            <a:endParaRPr lang="en-US" altLang="zh-TW" dirty="0" smtClean="0"/>
          </a:p>
          <a:p>
            <a:r>
              <a:rPr lang="zh-TW" altLang="en-US" dirty="0"/>
              <a:t>學號</a:t>
            </a:r>
            <a:r>
              <a:rPr lang="en-US" altLang="zh-TW" dirty="0"/>
              <a:t>:</a:t>
            </a:r>
            <a:r>
              <a:rPr lang="en-US" altLang="zh-TW" dirty="0" smtClean="0"/>
              <a:t>4A239054</a:t>
            </a:r>
          </a:p>
          <a:p>
            <a:r>
              <a:rPr lang="zh-TW" altLang="en-US" dirty="0"/>
              <a:t>指導老師</a:t>
            </a:r>
            <a:r>
              <a:rPr lang="en-US" altLang="zh-TW" dirty="0"/>
              <a:t>:</a:t>
            </a:r>
            <a:r>
              <a:rPr lang="zh-TW" altLang="en-US" dirty="0"/>
              <a:t>唐蔚</a:t>
            </a:r>
          </a:p>
        </p:txBody>
      </p:sp>
    </p:spTree>
    <p:extLst>
      <p:ext uri="{BB962C8B-B14F-4D97-AF65-F5344CB8AC3E}">
        <p14:creationId xmlns:p14="http://schemas.microsoft.com/office/powerpoint/2010/main" val="3375149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Bad-4	</a:t>
            </a:r>
            <a:r>
              <a:rPr lang="zh-TW" altLang="en-US" dirty="0"/>
              <a:t>武林女大生</a:t>
            </a:r>
          </a:p>
        </p:txBody>
      </p:sp>
      <p:pic>
        <p:nvPicPr>
          <p:cNvPr id="9218" name="Picture 2" descr="C:\Users\志錡\Desktop\Img25171617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3367585"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72000" y="1484784"/>
            <a:ext cx="4572000" cy="2862322"/>
          </a:xfrm>
          <a:prstGeom prst="rect">
            <a:avLst/>
          </a:prstGeom>
        </p:spPr>
        <p:txBody>
          <a:bodyPr>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新細明體</a:t>
            </a:r>
            <a:endParaRPr lang="en-US" altLang="en-US" b="1" dirty="0" smtClean="0">
              <a:solidFill>
                <a:schemeClr val="accent3">
                  <a:lumMod val="50000"/>
                </a:schemeClr>
              </a:solidFill>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單一色調</a:t>
            </a:r>
            <a:endParaRPr lang="en-US" altLang="en-US" b="1" dirty="0" smtClean="0">
              <a:solidFill>
                <a:schemeClr val="accent3">
                  <a:lumMod val="50000"/>
                </a:schemeClr>
              </a:solidFill>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晴天的天空</a:t>
            </a:r>
            <a:endParaRPr lang="en-US" altLang="en-US" b="1" dirty="0" smtClean="0">
              <a:solidFill>
                <a:schemeClr val="accent3">
                  <a:lumMod val="50000"/>
                </a:schemeClr>
              </a:solidFill>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藍色白色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武林女大生，怎麼做其他動作的都不是女生，那這位女主角只會讀書嗎</a:t>
            </a:r>
            <a:r>
              <a:rPr lang="en-US" altLang="zh-TW" b="1" dirty="0" smtClean="0">
                <a:solidFill>
                  <a:schemeClr val="accent3">
                    <a:lumMod val="50000"/>
                  </a:schemeClr>
                </a:solidFill>
                <a:ea typeface="新細明體" charset="-120"/>
              </a:rPr>
              <a:t>?</a:t>
            </a:r>
            <a:r>
              <a:rPr lang="zh-TW" altLang="en-US" b="1" dirty="0" smtClean="0">
                <a:solidFill>
                  <a:schemeClr val="accent3">
                    <a:lumMod val="50000"/>
                  </a:schemeClr>
                </a:solidFill>
                <a:ea typeface="新細明體" charset="-120"/>
              </a:rPr>
              <a:t>怎麼手上不是拿雙節棍。</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http://yule.sohu.com/20070822/n251716168.shtml</a:t>
            </a:r>
            <a:endParaRPr lang="en-US" altLang="en-US" b="1" dirty="0" smtClean="0">
              <a:ea typeface="新細明體" charset="-120"/>
            </a:endParaRPr>
          </a:p>
        </p:txBody>
      </p:sp>
    </p:spTree>
    <p:extLst>
      <p:ext uri="{BB962C8B-B14F-4D97-AF65-F5344CB8AC3E}">
        <p14:creationId xmlns:p14="http://schemas.microsoft.com/office/powerpoint/2010/main" val="296731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dirty="0" smtClean="0"/>
              <a:t>Bad-5		</a:t>
            </a:r>
            <a:r>
              <a:rPr lang="zh-TW" altLang="en-US" dirty="0" smtClean="0"/>
              <a:t>驚聲尖叫</a:t>
            </a:r>
            <a:r>
              <a:rPr lang="en-US" altLang="zh-TW" dirty="0" smtClean="0"/>
              <a:t>4</a:t>
            </a:r>
            <a:r>
              <a:rPr lang="zh-TW" altLang="en-US" dirty="0" smtClean="0"/>
              <a:t>電影海報</a:t>
            </a:r>
            <a:endParaRPr lang="zh-TW" altLang="en-US" dirty="0"/>
          </a:p>
        </p:txBody>
      </p:sp>
      <p:pic>
        <p:nvPicPr>
          <p:cNvPr id="10242" name="Picture 2" descr="C:\Users\志錡\Desktop\17153679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3368421"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427984" y="1340768"/>
            <a:ext cx="4572000" cy="2862322"/>
          </a:xfrm>
          <a:prstGeom prst="rect">
            <a:avLst/>
          </a:prstGeom>
        </p:spPr>
        <p:txBody>
          <a:bodyPr>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新細明體</a:t>
            </a:r>
            <a:endParaRPr lang="en-US" altLang="en-US" b="1" dirty="0" smtClean="0">
              <a:solidFill>
                <a:schemeClr val="accent3">
                  <a:lumMod val="50000"/>
                </a:schemeClr>
              </a:solidFill>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純黑色系</a:t>
            </a:r>
            <a:endParaRPr lang="en-US" altLang="en-US" b="1" dirty="0" smtClean="0">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一個白色面具在全黑的畫面中</a:t>
            </a:r>
            <a:endParaRPr lang="en-US" altLang="en-US" b="1" dirty="0" smtClean="0">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白色 黑色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用一個面具就想敷衍觀眾，驚聲尖叫的感覺，應該是用一群人來大叫瘋狂嘶吼才對。</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http://mariolovepchy.pixnet.net/album/photo/171536797-%E6%B5%B7%E5%A0%B1</a:t>
            </a:r>
            <a:endParaRPr lang="en-US" altLang="en-US" b="1" dirty="0" smtClean="0">
              <a:ea typeface="新細明體" charset="-120"/>
            </a:endParaRPr>
          </a:p>
        </p:txBody>
      </p:sp>
    </p:spTree>
    <p:extLst>
      <p:ext uri="{BB962C8B-B14F-4D97-AF65-F5344CB8AC3E}">
        <p14:creationId xmlns:p14="http://schemas.microsoft.com/office/powerpoint/2010/main" val="326353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Good-1      	</a:t>
            </a:r>
            <a:r>
              <a:rPr lang="zh-TW" altLang="en-US" dirty="0" smtClean="0">
                <a:solidFill>
                  <a:schemeClr val="tx2">
                    <a:lumMod val="50000"/>
                  </a:schemeClr>
                </a:solidFill>
              </a:rPr>
              <a:t>星空電影海報</a:t>
            </a:r>
            <a:endParaRPr lang="zh-TW" altLang="en-US" dirty="0">
              <a:solidFill>
                <a:schemeClr val="tx2">
                  <a:lumMod val="50000"/>
                </a:schemeClr>
              </a:solidFill>
            </a:endParaRPr>
          </a:p>
        </p:txBody>
      </p:sp>
      <p:pic>
        <p:nvPicPr>
          <p:cNvPr id="1026" name="Picture 2" descr="C:\Users\志錡\Desktop\116140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206"/>
            <a:ext cx="3428968"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932040" y="1772816"/>
            <a:ext cx="3744416" cy="4247317"/>
          </a:xfrm>
          <a:prstGeom prst="rect">
            <a:avLst/>
          </a:prstGeom>
        </p:spPr>
        <p:txBody>
          <a:bodyPr wrap="square">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華麗</a:t>
            </a:r>
            <a:endParaRPr lang="zh-TW" altLang="en-US" dirty="0" smtClean="0">
              <a:solidFill>
                <a:schemeClr val="accent3">
                  <a:lumMod val="50000"/>
                </a:schemeClr>
              </a:solidFill>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比較黯淡有點思念的感覺</a:t>
            </a:r>
            <a:endParaRPr lang="en-US" altLang="en-US" b="1" dirty="0" smtClean="0">
              <a:solidFill>
                <a:schemeClr val="accent3">
                  <a:lumMod val="50000"/>
                </a:schemeClr>
              </a:solidFill>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採用藝術家的畫作打廣告</a:t>
            </a:r>
            <a:endParaRPr lang="en-US" altLang="en-US" b="1" dirty="0" smtClean="0">
              <a:solidFill>
                <a:schemeClr val="accent3">
                  <a:lumMod val="50000"/>
                </a:schemeClr>
              </a:solidFill>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深藍色</a:t>
            </a:r>
            <a:endParaRPr lang="en-US" altLang="en-US"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這張海報讓我感覺他表達對某一個年代或者是某一個人的思念而這個思念可能很深很遠，可能沒有期限，讓我很喜歡這種無盡的等待。</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http://starrynightmovie.pixnet.net/album/photo/11614012-%E3%80%8A%E6%98%9F%E7%A9%BA%E3%80%8B%E6%AD%A3%E5%BC%8F%E7%89%88%E6%B5%B7%E5%A0%B1</a:t>
            </a:r>
            <a:r>
              <a:rPr lang="en-US" altLang="en-US" b="1" dirty="0" smtClean="0">
                <a:ea typeface="新細明體" charset="-120"/>
                <a:hlinkClick r:id="rId3"/>
              </a:rPr>
              <a:t> </a:t>
            </a:r>
            <a:endParaRPr lang="zh-TW" altLang="en-US" dirty="0"/>
          </a:p>
        </p:txBody>
      </p:sp>
    </p:spTree>
    <p:extLst>
      <p:ext uri="{BB962C8B-B14F-4D97-AF65-F5344CB8AC3E}">
        <p14:creationId xmlns:p14="http://schemas.microsoft.com/office/powerpoint/2010/main" val="58219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dirty="0" smtClean="0"/>
              <a:t>Good-2	</a:t>
            </a:r>
            <a:r>
              <a:rPr lang="zh-TW" altLang="en-US" dirty="0" smtClean="0"/>
              <a:t>惡作劇之吻</a:t>
            </a:r>
            <a:r>
              <a:rPr lang="en-US" altLang="zh-TW" dirty="0" smtClean="0"/>
              <a:t>4</a:t>
            </a:r>
            <a:r>
              <a:rPr lang="zh-TW" altLang="en-US" dirty="0" smtClean="0"/>
              <a:t>宣傳海報</a:t>
            </a:r>
            <a:endParaRPr lang="zh-TW" altLang="en-US" dirty="0"/>
          </a:p>
        </p:txBody>
      </p:sp>
      <p:pic>
        <p:nvPicPr>
          <p:cNvPr id="2050" name="Picture 2" descr="C:\Users\志錡\Desktop\eb10081900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70496"/>
            <a:ext cx="3744416" cy="527213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580112" y="1484784"/>
            <a:ext cx="2808312" cy="3693319"/>
          </a:xfrm>
          <a:prstGeom prst="rect">
            <a:avLst/>
          </a:prstGeom>
        </p:spPr>
        <p:txBody>
          <a:bodyPr wrap="square">
            <a:spAutoFit/>
          </a:bodyPr>
          <a:lstStyle/>
          <a:p>
            <a:r>
              <a:rPr lang="zh-TW" altLang="en-US" b="1" dirty="0" smtClean="0"/>
              <a:t>字體字型</a:t>
            </a:r>
            <a:r>
              <a:rPr lang="en-US" altLang="en-US" b="1" dirty="0" smtClean="0">
                <a:ea typeface="新細明體" charset="-120"/>
              </a:rPr>
              <a:t>:</a:t>
            </a:r>
            <a:r>
              <a:rPr lang="zh-TW" altLang="en-US" b="1" dirty="0">
                <a:solidFill>
                  <a:schemeClr val="accent3">
                    <a:lumMod val="50000"/>
                  </a:schemeClr>
                </a:solidFill>
                <a:ea typeface="新細明體" charset="-120"/>
              </a:rPr>
              <a:t>刻板</a:t>
            </a:r>
            <a:endParaRPr lang="zh-TW" altLang="en-US" dirty="0" smtClean="0">
              <a:solidFill>
                <a:schemeClr val="accent3">
                  <a:lumMod val="50000"/>
                </a:schemeClr>
              </a:solidFill>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鮮豔亮麗</a:t>
            </a:r>
            <a:endParaRPr lang="en-US" altLang="zh-TW" b="1" dirty="0" smtClean="0">
              <a:solidFill>
                <a:schemeClr val="accent3">
                  <a:lumMod val="50000"/>
                </a:schemeClr>
              </a:solidFill>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清楚明顯是青春的時代</a:t>
            </a:r>
            <a:endParaRPr lang="en-US" altLang="zh-TW" b="1" dirty="0" smtClean="0">
              <a:solidFill>
                <a:schemeClr val="accent3">
                  <a:lumMod val="50000"/>
                </a:schemeClr>
              </a:solidFill>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鮮豔紅色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這張清楚顯著表示了在高中青春時代的熱戀還是純純的愛情讓人有種羨慕感覺。</a:t>
            </a:r>
            <a:endParaRPr lang="en-US" altLang="zh-TW" b="1" dirty="0" smtClean="0">
              <a:solidFill>
                <a:schemeClr val="accent3">
                  <a:lumMod val="50000"/>
                </a:schemeClr>
              </a:solidFill>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http://big5.cri.cn/gate/big5/gb.cri.cn/27564/2010/08/19/3465s2960328.htm</a:t>
            </a:r>
            <a:endParaRPr lang="en-US" altLang="en-US" b="1" dirty="0" smtClean="0">
              <a:ea typeface="新細明體" charset="-120"/>
            </a:endParaRPr>
          </a:p>
        </p:txBody>
      </p:sp>
    </p:spTree>
    <p:extLst>
      <p:ext uri="{BB962C8B-B14F-4D97-AF65-F5344CB8AC3E}">
        <p14:creationId xmlns:p14="http://schemas.microsoft.com/office/powerpoint/2010/main" val="66528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Good-3</a:t>
            </a:r>
            <a:r>
              <a:rPr lang="zh-TW" altLang="en-US" dirty="0" smtClean="0"/>
              <a:t>      一席之地電影海報</a:t>
            </a:r>
            <a:endParaRPr lang="zh-TW" altLang="en-US" dirty="0"/>
          </a:p>
        </p:txBody>
      </p:sp>
      <p:pic>
        <p:nvPicPr>
          <p:cNvPr id="3074" name="Picture 2" descr="C:\Users\志錡\Desktop\1311071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9297" y="1775693"/>
            <a:ext cx="3462703" cy="48204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72000" y="1772816"/>
            <a:ext cx="4572000" cy="3416320"/>
          </a:xfrm>
          <a:prstGeom prst="rect">
            <a:avLst/>
          </a:prstGeom>
        </p:spPr>
        <p:txBody>
          <a:bodyPr>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書法草字</a:t>
            </a:r>
            <a:endParaRPr lang="en-US" altLang="en-US" b="1" dirty="0" smtClean="0">
              <a:solidFill>
                <a:schemeClr val="accent3">
                  <a:lumMod val="50000"/>
                </a:schemeClr>
              </a:solidFill>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樸素的簡單</a:t>
            </a:r>
            <a:endParaRPr lang="en-US" altLang="en-US" b="1" dirty="0" smtClean="0">
              <a:solidFill>
                <a:schemeClr val="accent3">
                  <a:lumMod val="50000"/>
                </a:schemeClr>
              </a:solidFill>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亮淺色去代表著簡單</a:t>
            </a:r>
            <a:endParaRPr lang="en-US" altLang="en-US" b="1" dirty="0" smtClean="0">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藍色白色褐色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清楚的可以知道男主角看著女主角代表著那位女主角一定在男主角心中有一定的地位至於這個地位是什麼，值得我們去想，</a:t>
            </a:r>
            <a:endParaRPr lang="en-US" altLang="zh-TW" b="1" dirty="0" smtClean="0">
              <a:solidFill>
                <a:schemeClr val="accent3">
                  <a:lumMod val="50000"/>
                </a:schemeClr>
              </a:solidFill>
              <a:ea typeface="新細明體" charset="-120"/>
            </a:endParaRPr>
          </a:p>
          <a:p>
            <a:r>
              <a:rPr lang="zh-TW" altLang="en-US" b="1" dirty="0">
                <a:solidFill>
                  <a:schemeClr val="accent3">
                    <a:lumMod val="50000"/>
                  </a:schemeClr>
                </a:solidFill>
                <a:ea typeface="新細明體" charset="-120"/>
              </a:rPr>
              <a:t>表達方式簡單清晰。</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http://big5.cri.cn/gate/big5/gb.cri.cn/27564/2010/08/19/3465s2960328.htm</a:t>
            </a:r>
          </a:p>
          <a:p>
            <a:endParaRPr lang="en-US" altLang="en-US" b="1" dirty="0" smtClean="0">
              <a:ea typeface="新細明體" charset="-120"/>
            </a:endParaRPr>
          </a:p>
        </p:txBody>
      </p:sp>
    </p:spTree>
    <p:extLst>
      <p:ext uri="{BB962C8B-B14F-4D97-AF65-F5344CB8AC3E}">
        <p14:creationId xmlns:p14="http://schemas.microsoft.com/office/powerpoint/2010/main" val="415819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Good-4		</a:t>
            </a:r>
            <a:r>
              <a:rPr lang="zh-TW" altLang="en-US" dirty="0" smtClean="0"/>
              <a:t>水田音樂會海報</a:t>
            </a:r>
            <a:endParaRPr lang="zh-TW" altLang="en-US" dirty="0"/>
          </a:p>
        </p:txBody>
      </p:sp>
      <p:pic>
        <p:nvPicPr>
          <p:cNvPr id="4098" name="Picture 2" descr="C:\Users\志錡\Desktop\水田音樂會海報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67086"/>
            <a:ext cx="3762237" cy="532117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788024" y="1367086"/>
            <a:ext cx="4355976" cy="3970318"/>
          </a:xfrm>
          <a:prstGeom prst="rect">
            <a:avLst/>
          </a:prstGeom>
        </p:spPr>
        <p:txBody>
          <a:bodyPr wrap="square">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流線型的水田新細明體的音樂會</a:t>
            </a:r>
            <a:endParaRPr lang="en-US" altLang="en-US" b="1" dirty="0" smtClean="0">
              <a:solidFill>
                <a:schemeClr val="accent3">
                  <a:lumMod val="50000"/>
                </a:schemeClr>
              </a:solidFill>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純色系 黑色褐色</a:t>
            </a:r>
            <a:endParaRPr lang="en-US" altLang="en-US" b="1" dirty="0" smtClean="0">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採用跟大提琴一樣的顏色</a:t>
            </a:r>
            <a:endParaRPr lang="en-US" altLang="en-US" b="1" dirty="0" smtClean="0">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褐色黑色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清楚的明白這是一場大提琴的演奏，當我們聆聽這個音樂會的時候不太需要太鮮豔的顏色去襯托，這是一個優雅輕鬆的表達。</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http://www.vientvision.com/2013/02/20/%E5%AE%9C%E8%98%AD%E6%B0%B4%E7%94%B0%E9%9F%B3%E6%A8%82%E6%9C%83%E6%B5%B7%E5%A0%B1/</a:t>
            </a:r>
            <a:endParaRPr lang="en-US" altLang="en-US" b="1" dirty="0" smtClean="0">
              <a:ea typeface="新細明體" charset="-120"/>
            </a:endParaRPr>
          </a:p>
        </p:txBody>
      </p:sp>
    </p:spTree>
    <p:extLst>
      <p:ext uri="{BB962C8B-B14F-4D97-AF65-F5344CB8AC3E}">
        <p14:creationId xmlns:p14="http://schemas.microsoft.com/office/powerpoint/2010/main" val="182649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Good-5		</a:t>
            </a:r>
            <a:r>
              <a:rPr lang="zh-TW" altLang="en-US" dirty="0" smtClean="0"/>
              <a:t>閨蜜電影海報</a:t>
            </a:r>
            <a:endParaRPr lang="zh-TW" altLang="en-US" dirty="0"/>
          </a:p>
        </p:txBody>
      </p:sp>
      <p:pic>
        <p:nvPicPr>
          <p:cNvPr id="5123" name="Picture 3" descr="C:\Users\志錡\Desktop\2014052311491460532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7" y="1340768"/>
            <a:ext cx="3360373"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779912" y="1484784"/>
            <a:ext cx="4572000" cy="3139321"/>
          </a:xfrm>
          <a:prstGeom prst="rect">
            <a:avLst/>
          </a:prstGeom>
        </p:spPr>
        <p:txBody>
          <a:bodyPr>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標楷體</a:t>
            </a:r>
            <a:endParaRPr lang="en-US" altLang="en-US" b="1" dirty="0" smtClean="0">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白色鮮明簡單亮麗</a:t>
            </a:r>
            <a:endParaRPr lang="en-US" altLang="en-US" b="1" dirty="0" smtClean="0">
              <a:solidFill>
                <a:schemeClr val="accent3">
                  <a:lumMod val="50000"/>
                </a:schemeClr>
              </a:solidFill>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純白的表達單純</a:t>
            </a:r>
            <a:endParaRPr lang="en-US" altLang="en-US" b="1" dirty="0" smtClean="0">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白色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簡單的白色襯托三位女性是否是單純的友情關係，或者是三個人其中一人是第三者，還是他們是共患難的朋友，簡單清晰明確的瞭解這三個人一定是某種特別的關係。</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http://tw.twent.chinayes.com/Content/20140523/kivh2y8ddpul4.shtml</a:t>
            </a:r>
            <a:endParaRPr lang="en-US" altLang="en-US" b="1" dirty="0" smtClean="0">
              <a:ea typeface="新細明體" charset="-120"/>
            </a:endParaRPr>
          </a:p>
        </p:txBody>
      </p:sp>
    </p:spTree>
    <p:extLst>
      <p:ext uri="{BB962C8B-B14F-4D97-AF65-F5344CB8AC3E}">
        <p14:creationId xmlns:p14="http://schemas.microsoft.com/office/powerpoint/2010/main" val="18732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Bad-1		</a:t>
            </a:r>
            <a:r>
              <a:rPr lang="zh-TW" altLang="en-US" dirty="0" smtClean="0"/>
              <a:t>重力小丑</a:t>
            </a:r>
            <a:endParaRPr lang="zh-TW" altLang="en-US" dirty="0"/>
          </a:p>
        </p:txBody>
      </p:sp>
      <p:pic>
        <p:nvPicPr>
          <p:cNvPr id="6146" name="Picture 2" descr="C:\Users\志錡\Desktop\重力小丑_海報final(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03635"/>
            <a:ext cx="3392605"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716016" y="1484784"/>
            <a:ext cx="4320480" cy="2862322"/>
          </a:xfrm>
          <a:prstGeom prst="rect">
            <a:avLst/>
          </a:prstGeom>
        </p:spPr>
        <p:txBody>
          <a:bodyPr wrap="square">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標楷體</a:t>
            </a:r>
            <a:endParaRPr lang="en-US" altLang="en-US" b="1" dirty="0" smtClean="0">
              <a:solidFill>
                <a:schemeClr val="accent3">
                  <a:lumMod val="50000"/>
                </a:schemeClr>
              </a:solidFill>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淺色單一色調</a:t>
            </a:r>
            <a:endParaRPr lang="en-US" altLang="en-US" b="1" dirty="0" smtClean="0">
              <a:ea typeface="新細明體" charset="-120"/>
            </a:endParaRPr>
          </a:p>
          <a:p>
            <a:r>
              <a:rPr lang="zh-TW" altLang="en-US" b="1" dirty="0" smtClean="0"/>
              <a:t>背景</a:t>
            </a:r>
            <a:r>
              <a:rPr lang="en-US" altLang="en-US" b="1" dirty="0" smtClean="0">
                <a:ea typeface="新細明體" charset="-120"/>
              </a:rPr>
              <a:t>:</a:t>
            </a:r>
            <a:r>
              <a:rPr lang="zh-TW" altLang="en-US" b="1" dirty="0">
                <a:solidFill>
                  <a:schemeClr val="accent3">
                    <a:lumMod val="50000"/>
                  </a:schemeClr>
                </a:solidFill>
                <a:ea typeface="新細明體" charset="-120"/>
              </a:rPr>
              <a:t>淺藍色</a:t>
            </a:r>
            <a:endParaRPr lang="en-US" altLang="en-US" b="1" dirty="0" smtClean="0">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淺藍色白色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重力小丑，小丑在哪裡，為什麼重力小丑是兩個大男人，看不懂標題還有他想表達的內容</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http://video.ltn.com.tw/article.php?id=5447</a:t>
            </a:r>
            <a:endParaRPr lang="en-US" altLang="en-US" b="1" dirty="0" smtClean="0">
              <a:ea typeface="新細明體" charset="-120"/>
            </a:endParaRPr>
          </a:p>
        </p:txBody>
      </p:sp>
    </p:spTree>
    <p:extLst>
      <p:ext uri="{BB962C8B-B14F-4D97-AF65-F5344CB8AC3E}">
        <p14:creationId xmlns:p14="http://schemas.microsoft.com/office/powerpoint/2010/main" val="229312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Bad-2		</a:t>
            </a:r>
            <a:r>
              <a:rPr lang="zh-TW" altLang="en-US" dirty="0" smtClean="0"/>
              <a:t>消失的子彈</a:t>
            </a:r>
            <a:endParaRPr lang="zh-TW" altLang="en-US" dirty="0"/>
          </a:p>
        </p:txBody>
      </p:sp>
      <p:pic>
        <p:nvPicPr>
          <p:cNvPr id="7170" name="Picture 2" descr="C:\Users\志錡\Desktop\U384P4T8D4252053F107DT201210161511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3240360"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66270" y="1628800"/>
            <a:ext cx="4572000" cy="2862322"/>
          </a:xfrm>
          <a:prstGeom prst="rect">
            <a:avLst/>
          </a:prstGeom>
        </p:spPr>
        <p:txBody>
          <a:bodyPr>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刻板</a:t>
            </a:r>
            <a:endParaRPr lang="en-US" altLang="en-US" b="1" dirty="0" smtClean="0">
              <a:solidFill>
                <a:schemeClr val="accent3">
                  <a:lumMod val="50000"/>
                </a:schemeClr>
              </a:solidFill>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有點黯淡</a:t>
            </a:r>
            <a:endParaRPr lang="en-US" altLang="en-US" b="1" dirty="0" smtClean="0">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感覺像是在鬼屋</a:t>
            </a:r>
            <a:endParaRPr lang="en-US" altLang="en-US" b="1" dirty="0" smtClean="0">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暗色系暗藍色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標題是消失的子彈可是兩位主角沒有拿著槍也沒有任何跟標題相關的東西，看不出來這是表達什麼，不喜歡。</a:t>
            </a:r>
            <a:endParaRPr lang="en-US" altLang="en-US" b="1" dirty="0" smtClean="0">
              <a:ea typeface="新細明體" charset="-120"/>
            </a:endParaRPr>
          </a:p>
          <a:p>
            <a:r>
              <a:rPr lang="zh-TW" altLang="en-US" b="1" dirty="0" smtClean="0"/>
              <a:t>引用來源</a:t>
            </a:r>
            <a:r>
              <a:rPr lang="en-US" altLang="en-US" b="1" dirty="0" smtClean="0">
                <a:ea typeface="新細明體" charset="-120"/>
              </a:rPr>
              <a:t>:</a:t>
            </a:r>
          </a:p>
          <a:p>
            <a:r>
              <a:rPr lang="en-US" altLang="en-US" b="1" dirty="0" smtClean="0">
                <a:ea typeface="新細明體" charset="-120"/>
              </a:rPr>
              <a:t>http://www.nownews.com/n/2012/10/17/380840</a:t>
            </a:r>
            <a:endParaRPr lang="en-US" altLang="en-US" b="1" dirty="0" smtClean="0">
              <a:ea typeface="新細明體" charset="-120"/>
            </a:endParaRPr>
          </a:p>
        </p:txBody>
      </p:sp>
    </p:spTree>
    <p:extLst>
      <p:ext uri="{BB962C8B-B14F-4D97-AF65-F5344CB8AC3E}">
        <p14:creationId xmlns:p14="http://schemas.microsoft.com/office/powerpoint/2010/main" val="378996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dirty="0" smtClean="0"/>
              <a:t>Bad-3		</a:t>
            </a:r>
            <a:r>
              <a:rPr lang="zh-TW" altLang="en-US" dirty="0" smtClean="0"/>
              <a:t>女孩壞壞偶像劇海報</a:t>
            </a:r>
            <a:endParaRPr lang="zh-TW" altLang="en-US" dirty="0"/>
          </a:p>
        </p:txBody>
      </p:sp>
      <p:pic>
        <p:nvPicPr>
          <p:cNvPr id="8194" name="Picture 2" descr="C:\Users\志錡\Desktop\424px-女孩壞壞電影海報.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3203686"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72000" y="1628800"/>
            <a:ext cx="4572000" cy="3416320"/>
          </a:xfrm>
          <a:prstGeom prst="rect">
            <a:avLst/>
          </a:prstGeom>
        </p:spPr>
        <p:txBody>
          <a:bodyPr>
            <a:spAutoFit/>
          </a:bodyPr>
          <a:lstStyle/>
          <a:p>
            <a:r>
              <a:rPr lang="zh-TW" altLang="en-US" b="1" dirty="0" smtClean="0"/>
              <a:t>字體字型</a:t>
            </a:r>
            <a:r>
              <a:rPr lang="en-US" altLang="en-US" b="1" dirty="0" smtClean="0">
                <a:ea typeface="新細明體" charset="-120"/>
              </a:rPr>
              <a:t>:</a:t>
            </a:r>
            <a:r>
              <a:rPr lang="zh-TW" altLang="en-US" b="1" dirty="0" smtClean="0">
                <a:solidFill>
                  <a:schemeClr val="accent3">
                    <a:lumMod val="50000"/>
                  </a:schemeClr>
                </a:solidFill>
                <a:ea typeface="新細明體" charset="-120"/>
              </a:rPr>
              <a:t>圓弧滑潤的字型</a:t>
            </a:r>
            <a:endParaRPr lang="en-US" altLang="en-US" b="1" dirty="0" smtClean="0">
              <a:ea typeface="新細明體" charset="-120"/>
            </a:endParaRPr>
          </a:p>
          <a:p>
            <a:r>
              <a:rPr lang="zh-TW" altLang="en-US" b="1" dirty="0" smtClean="0"/>
              <a:t>色彩</a:t>
            </a:r>
            <a:r>
              <a:rPr lang="en-US" altLang="en-US" b="1" dirty="0" smtClean="0">
                <a:ea typeface="新細明體" charset="-120"/>
              </a:rPr>
              <a:t>:</a:t>
            </a:r>
            <a:r>
              <a:rPr lang="zh-TW" altLang="en-US" b="1" dirty="0" smtClean="0">
                <a:solidFill>
                  <a:schemeClr val="accent3">
                    <a:lumMod val="50000"/>
                  </a:schemeClr>
                </a:solidFill>
                <a:ea typeface="新細明體" charset="-120"/>
              </a:rPr>
              <a:t>繽紛亮麗</a:t>
            </a:r>
            <a:endParaRPr lang="en-US" altLang="en-US" b="1" dirty="0" smtClean="0">
              <a:ea typeface="新細明體" charset="-120"/>
            </a:endParaRPr>
          </a:p>
          <a:p>
            <a:r>
              <a:rPr lang="zh-TW" altLang="en-US" b="1" dirty="0" smtClean="0"/>
              <a:t>背景</a:t>
            </a:r>
            <a:r>
              <a:rPr lang="en-US" altLang="en-US" b="1" dirty="0" smtClean="0">
                <a:ea typeface="新細明體" charset="-120"/>
              </a:rPr>
              <a:t>:</a:t>
            </a:r>
            <a:r>
              <a:rPr lang="zh-TW" altLang="en-US" b="1" dirty="0" smtClean="0">
                <a:solidFill>
                  <a:schemeClr val="accent3">
                    <a:lumMod val="50000"/>
                  </a:schemeClr>
                </a:solidFill>
                <a:ea typeface="新細明體" charset="-120"/>
              </a:rPr>
              <a:t>用愛心裡面有一堆人當陪襯</a:t>
            </a:r>
            <a:endParaRPr lang="en-US" altLang="en-US" b="1" dirty="0" smtClean="0">
              <a:ea typeface="新細明體" charset="-120"/>
            </a:endParaRPr>
          </a:p>
          <a:p>
            <a:r>
              <a:rPr lang="zh-TW" altLang="en-US" b="1" dirty="0" smtClean="0"/>
              <a:t>顯示顏色</a:t>
            </a:r>
            <a:r>
              <a:rPr lang="en-US" altLang="en-US" b="1" dirty="0" smtClean="0">
                <a:ea typeface="新細明體" charset="-120"/>
              </a:rPr>
              <a:t>: </a:t>
            </a:r>
            <a:r>
              <a:rPr lang="zh-TW" altLang="en-US" b="1" dirty="0" smtClean="0">
                <a:solidFill>
                  <a:schemeClr val="accent3">
                    <a:lumMod val="50000"/>
                  </a:schemeClr>
                </a:solidFill>
                <a:ea typeface="新細明體" charset="-120"/>
              </a:rPr>
              <a:t>粉色</a:t>
            </a:r>
            <a:endParaRPr lang="en-US" altLang="zh-TW" b="1" dirty="0" smtClean="0">
              <a:solidFill>
                <a:schemeClr val="accent3">
                  <a:lumMod val="50000"/>
                </a:schemeClr>
              </a:solidFill>
              <a:ea typeface="新細明體" charset="-120"/>
            </a:endParaRPr>
          </a:p>
          <a:p>
            <a:r>
              <a:rPr lang="zh-TW" altLang="en-US" b="1" dirty="0" smtClean="0"/>
              <a:t>敘述</a:t>
            </a:r>
            <a:r>
              <a:rPr lang="en-US" altLang="en-US" b="1" dirty="0" smtClean="0">
                <a:ea typeface="新細明體" charset="-120"/>
              </a:rPr>
              <a:t>:</a:t>
            </a:r>
            <a:r>
              <a:rPr lang="zh-TW" altLang="en-US" b="1" dirty="0" smtClean="0">
                <a:solidFill>
                  <a:schemeClr val="accent3">
                    <a:lumMod val="50000"/>
                  </a:schemeClr>
                </a:solidFill>
                <a:ea typeface="新細明體" charset="-120"/>
              </a:rPr>
              <a:t>女孩壞壞應該主要都是女生才對啊，怎麼後面一堆男生，不喜歡覺得跟標題有點不相關。</a:t>
            </a:r>
            <a:endParaRPr lang="en-US" altLang="en-US" b="1" dirty="0" smtClean="0">
              <a:ea typeface="新細明體" charset="-120"/>
            </a:endParaRPr>
          </a:p>
          <a:p>
            <a:r>
              <a:rPr lang="zh-TW" altLang="en-US" b="1" dirty="0" smtClean="0"/>
              <a:t>引用來源</a:t>
            </a:r>
            <a:r>
              <a:rPr lang="en-US" altLang="en-US" b="1" dirty="0" smtClean="0">
                <a:ea typeface="新細明體" charset="-120"/>
              </a:rPr>
              <a:t>:https://zh.wikipedia.org/wiki/File:%E5%A5%B3%E5%AD%A9%E5%A3%9E%E5%A3%9E%E9%9B%BB%E5%BD%B1%E6%B5%B7%E5%A0%B1.jpg</a:t>
            </a:r>
            <a:endParaRPr lang="en-US" altLang="en-US" b="1" dirty="0" smtClean="0">
              <a:ea typeface="新細明體" charset="-120"/>
            </a:endParaRPr>
          </a:p>
        </p:txBody>
      </p:sp>
    </p:spTree>
    <p:extLst>
      <p:ext uri="{BB962C8B-B14F-4D97-AF65-F5344CB8AC3E}">
        <p14:creationId xmlns:p14="http://schemas.microsoft.com/office/powerpoint/2010/main" val="2675180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TotalTime>
  <Words>673</Words>
  <Application>Microsoft Office PowerPoint</Application>
  <PresentationFormat>如螢幕大小 (4:3)</PresentationFormat>
  <Paragraphs>85</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夏至</vt:lpstr>
      <vt:lpstr>設計美學_HW07_海報評價</vt:lpstr>
      <vt:lpstr>Good-1       星空電影海報</vt:lpstr>
      <vt:lpstr>Good-2 惡作劇之吻4宣傳海報</vt:lpstr>
      <vt:lpstr>Good-3      一席之地電影海報</vt:lpstr>
      <vt:lpstr>Good-4  水田音樂會海報</vt:lpstr>
      <vt:lpstr>Good-5  閨蜜電影海報</vt:lpstr>
      <vt:lpstr>Bad-1  重力小丑</vt:lpstr>
      <vt:lpstr>Bad-2  消失的子彈</vt:lpstr>
      <vt:lpstr>Bad-3  女孩壞壞偶像劇海報</vt:lpstr>
      <vt:lpstr>Bad-4 武林女大生</vt:lpstr>
      <vt:lpstr>Bad-5  驚聲尖叫4電影海報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設計美學_HW07_海報評價</dc:title>
  <dc:creator>林志錡</dc:creator>
  <cp:lastModifiedBy>林志錡</cp:lastModifiedBy>
  <cp:revision>5</cp:revision>
  <dcterms:created xsi:type="dcterms:W3CDTF">2015-11-01T10:49:34Z</dcterms:created>
  <dcterms:modified xsi:type="dcterms:W3CDTF">2015-11-01T11:34:21Z</dcterms:modified>
</cp:coreProperties>
</file>