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5BA3-293D-4706-A601-FB98D25AB4F1}" type="datetimeFigureOut">
              <a:rPr lang="zh-TW" altLang="en-US" smtClean="0"/>
              <a:t>2012/11/27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8DB4-A528-47C1-9A3A-9B5A55548FF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5BA3-293D-4706-A601-FB98D25AB4F1}" type="datetimeFigureOut">
              <a:rPr lang="zh-TW" altLang="en-US" smtClean="0"/>
              <a:t>2012/11/27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8DB4-A528-47C1-9A3A-9B5A55548FF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5BA3-293D-4706-A601-FB98D25AB4F1}" type="datetimeFigureOut">
              <a:rPr lang="zh-TW" altLang="en-US" smtClean="0"/>
              <a:t>2012/11/27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8DB4-A528-47C1-9A3A-9B5A55548FF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5BA3-293D-4706-A601-FB98D25AB4F1}" type="datetimeFigureOut">
              <a:rPr lang="zh-TW" altLang="en-US" smtClean="0"/>
              <a:t>2012/11/27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8DB4-A528-47C1-9A3A-9B5A55548FF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5BA3-293D-4706-A601-FB98D25AB4F1}" type="datetimeFigureOut">
              <a:rPr lang="zh-TW" altLang="en-US" smtClean="0"/>
              <a:t>2012/11/27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8DB4-A528-47C1-9A3A-9B5A55548FF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5BA3-293D-4706-A601-FB98D25AB4F1}" type="datetimeFigureOut">
              <a:rPr lang="zh-TW" altLang="en-US" smtClean="0"/>
              <a:t>2012/11/27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8DB4-A528-47C1-9A3A-9B5A55548FF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5BA3-293D-4706-A601-FB98D25AB4F1}" type="datetimeFigureOut">
              <a:rPr lang="zh-TW" altLang="en-US" smtClean="0"/>
              <a:t>2012/11/27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8DB4-A528-47C1-9A3A-9B5A55548FF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5BA3-293D-4706-A601-FB98D25AB4F1}" type="datetimeFigureOut">
              <a:rPr lang="zh-TW" altLang="en-US" smtClean="0"/>
              <a:t>2012/11/27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8DB4-A528-47C1-9A3A-9B5A55548FF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5BA3-293D-4706-A601-FB98D25AB4F1}" type="datetimeFigureOut">
              <a:rPr lang="zh-TW" altLang="en-US" smtClean="0"/>
              <a:t>2012/11/27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8DB4-A528-47C1-9A3A-9B5A55548FF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5BA3-293D-4706-A601-FB98D25AB4F1}" type="datetimeFigureOut">
              <a:rPr lang="zh-TW" altLang="en-US" smtClean="0"/>
              <a:t>2012/11/27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8DB4-A528-47C1-9A3A-9B5A55548FF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5BA3-293D-4706-A601-FB98D25AB4F1}" type="datetimeFigureOut">
              <a:rPr lang="zh-TW" altLang="en-US" smtClean="0"/>
              <a:t>2012/11/27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8DB4-A528-47C1-9A3A-9B5A55548FF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65BA3-293D-4706-A601-FB98D25AB4F1}" type="datetimeFigureOut">
              <a:rPr lang="zh-TW" altLang="en-US" smtClean="0"/>
              <a:t>2012/11/27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98DB4-A528-47C1-9A3A-9B5A55548FF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0"/>
            <a:ext cx="4902506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45130" y="260648"/>
            <a:ext cx="1908215" cy="64979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作者：肯恩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戴特沃德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(Ken  </a:t>
            </a:r>
            <a:r>
              <a:rPr lang="en-US" altLang="zh-TW" sz="2800" b="1" dirty="0" err="1" smtClean="0">
                <a:latin typeface="標楷體" pitchFamily="65" charset="-120"/>
                <a:ea typeface="標楷體" pitchFamily="65" charset="-120"/>
              </a:rPr>
              <a:t>Dychtwald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譯者：邱溫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臺北：生命潛能，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2002)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64288" y="116632"/>
            <a:ext cx="122413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身體會說話</a:t>
            </a:r>
            <a:endParaRPr lang="zh-TW" alt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3528" y="-27384"/>
            <a:ext cx="476284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向後撤退的肩膀</a:t>
            </a:r>
            <a:endParaRPr lang="en-US" altLang="zh-TW" sz="48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altLang="zh-TW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</a:t>
            </a:r>
            <a:r>
              <a:rPr lang="zh-TW" altLang="en-US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肩膀向後拉</a:t>
            </a:r>
            <a:r>
              <a:rPr lang="en-US" altLang="zh-TW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)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4283968" y="1775718"/>
            <a:ext cx="42883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「想攻擊」和「不能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 攻擊」的衝突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 descr="18.jpg"/>
          <p:cNvPicPr>
            <a:picLocks noChangeAspect="1"/>
          </p:cNvPicPr>
          <p:nvPr/>
        </p:nvPicPr>
        <p:blipFill>
          <a:blip r:embed="rId2" cstate="print"/>
          <a:srcRect l="49213" r="14563" b="12961"/>
          <a:stretch>
            <a:fillRect/>
          </a:stretch>
        </p:blipFill>
        <p:spPr>
          <a:xfrm>
            <a:off x="539552" y="1273962"/>
            <a:ext cx="3312368" cy="5584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93.jpg"/>
          <p:cNvPicPr>
            <a:picLocks noChangeAspect="1"/>
          </p:cNvPicPr>
          <p:nvPr/>
        </p:nvPicPr>
        <p:blipFill>
          <a:blip r:embed="rId2" cstate="print"/>
          <a:srcRect r="11351"/>
          <a:stretch>
            <a:fillRect/>
          </a:stretch>
        </p:blipFill>
        <p:spPr>
          <a:xfrm>
            <a:off x="395536" y="0"/>
            <a:ext cx="45365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3995936" y="188640"/>
            <a:ext cx="4570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七個能量中心</a:t>
            </a:r>
            <a:endParaRPr lang="zh-TW" alt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716016" y="1833786"/>
            <a:ext cx="428835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第一：海底輪、基輪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第二：丹田輪、生殖輪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第三：臍輪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第四：心輪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第五：喉輪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第六：眉心輪、額輪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第七：頂輪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54224"/>
            <a:ext cx="9144000" cy="5349551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7320498" y="836712"/>
            <a:ext cx="1169551" cy="57252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情感表達、愛情經驗，負責情感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的表達行動。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9621" y="260648"/>
            <a:ext cx="36182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心輪</a:t>
            </a:r>
            <a:r>
              <a:rPr lang="en-US" altLang="zh-TW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</a:t>
            </a:r>
            <a:r>
              <a:rPr lang="zh-TW" alt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心臟</a:t>
            </a:r>
            <a:r>
              <a:rPr lang="en-US" altLang="zh-TW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)</a:t>
            </a:r>
          </a:p>
          <a:p>
            <a:pPr algn="ctr"/>
            <a:endParaRPr lang="zh-TW" alt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162.jpg"/>
          <p:cNvPicPr>
            <a:picLocks noChangeAspect="1"/>
          </p:cNvPicPr>
          <p:nvPr/>
        </p:nvPicPr>
        <p:blipFill>
          <a:blip r:embed="rId2" cstate="print"/>
          <a:srcRect l="31888" t="12705" r="20863" b="13870"/>
          <a:stretch>
            <a:fillRect/>
          </a:stretch>
        </p:blipFill>
        <p:spPr>
          <a:xfrm>
            <a:off x="467544" y="1772816"/>
            <a:ext cx="4320480" cy="453650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47653" y="404664"/>
            <a:ext cx="455124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胸部收縮</a:t>
            </a:r>
            <a:endParaRPr lang="en-US" altLang="zh-TW" sz="48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altLang="zh-TW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</a:t>
            </a:r>
            <a:r>
              <a:rPr lang="zh-TW" altLang="en-US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狹窄、脆弱的胸部</a:t>
            </a:r>
            <a:r>
              <a:rPr lang="en-US" altLang="zh-TW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)</a:t>
            </a:r>
            <a:endParaRPr lang="zh-TW" altLang="en-U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788024" y="1522527"/>
            <a:ext cx="387798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狹窄、脆弱；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被動、容易沮喪；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人際角色：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是接受者，而不是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施捨者。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591" y="116632"/>
            <a:ext cx="555152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胸部擴張</a:t>
            </a:r>
            <a:endParaRPr lang="en-US" altLang="zh-TW" sz="48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altLang="zh-TW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</a:t>
            </a:r>
            <a:r>
              <a:rPr lang="zh-TW" altLang="en-US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寬大、肌肉發達的胸部</a:t>
            </a:r>
            <a:r>
              <a:rPr lang="en-US" altLang="zh-TW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)</a:t>
            </a:r>
            <a:endParaRPr lang="zh-TW" altLang="en-U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788024" y="1522527"/>
            <a:ext cx="428835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強烈的控制需求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不易和別人分享真正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的感覺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容易焦慮、膨脹自我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 descr="p166.jpg"/>
          <p:cNvPicPr>
            <a:picLocks noChangeAspect="1"/>
          </p:cNvPicPr>
          <p:nvPr/>
        </p:nvPicPr>
        <p:blipFill>
          <a:blip r:embed="rId2" cstate="print"/>
          <a:srcRect l="20863" t="9417" r="20863" b="12799"/>
          <a:stretch>
            <a:fillRect/>
          </a:stretch>
        </p:blipFill>
        <p:spPr>
          <a:xfrm>
            <a:off x="251520" y="1772816"/>
            <a:ext cx="4479106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22932" y="116632"/>
            <a:ext cx="476284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提高聳起的肩膀</a:t>
            </a:r>
            <a:endParaRPr lang="en-US" altLang="zh-TW" sz="48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altLang="zh-TW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</a:t>
            </a:r>
            <a:r>
              <a:rPr lang="zh-TW" alt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高於自然高度</a:t>
            </a:r>
            <a:r>
              <a:rPr lang="en-US" altLang="zh-TW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)</a:t>
            </a:r>
            <a:endParaRPr lang="zh-TW" alt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788024" y="1522527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經常處於恐懼之中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 descr="p173.jpg"/>
          <p:cNvPicPr>
            <a:picLocks noChangeAspect="1"/>
          </p:cNvPicPr>
          <p:nvPr/>
        </p:nvPicPr>
        <p:blipFill>
          <a:blip r:embed="rId2" cstate="print"/>
          <a:srcRect l="24013" t="11524" r="24800" b="22695"/>
          <a:stretch>
            <a:fillRect/>
          </a:stretch>
        </p:blipFill>
        <p:spPr>
          <a:xfrm>
            <a:off x="0" y="1916832"/>
            <a:ext cx="4680520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22931" y="116632"/>
            <a:ext cx="47628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渾圓的弓形肩膀</a:t>
            </a:r>
            <a:endParaRPr lang="en-US" altLang="zh-TW" sz="48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788024" y="1522527"/>
            <a:ext cx="428835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自認為應該把全世界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的重擔挑在肩上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擔下的責任往往比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所能承受的還多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 descr="16.jpg"/>
          <p:cNvPicPr>
            <a:picLocks noChangeAspect="1"/>
          </p:cNvPicPr>
          <p:nvPr/>
        </p:nvPicPr>
        <p:blipFill>
          <a:blip r:embed="rId2" cstate="print"/>
          <a:srcRect l="33463" t="12376" r="27163" b="8849"/>
          <a:stretch>
            <a:fillRect/>
          </a:stretch>
        </p:blipFill>
        <p:spPr>
          <a:xfrm>
            <a:off x="539552" y="1628800"/>
            <a:ext cx="3600400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43608" y="188640"/>
            <a:ext cx="28007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方形肩膀</a:t>
            </a:r>
            <a:endParaRPr lang="en-US" altLang="zh-TW" sz="48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788024" y="1522527"/>
            <a:ext cx="42883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典型的男性肩膀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表現出力量、自信，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和肩挑重擔的能力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 descr="17.jpg"/>
          <p:cNvPicPr>
            <a:picLocks noChangeAspect="1"/>
          </p:cNvPicPr>
          <p:nvPr/>
        </p:nvPicPr>
        <p:blipFill>
          <a:blip r:embed="rId2" cstate="print"/>
          <a:srcRect l="27950" t="6074" r="30313" b="13395"/>
          <a:stretch>
            <a:fillRect/>
          </a:stretch>
        </p:blipFill>
        <p:spPr>
          <a:xfrm>
            <a:off x="539552" y="1124744"/>
            <a:ext cx="3816424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2573" y="188640"/>
            <a:ext cx="47628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向前拱起的肩膀</a:t>
            </a:r>
            <a:endParaRPr lang="en-US" altLang="zh-TW" sz="48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788024" y="1522527"/>
            <a:ext cx="42883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長期自我保護，害怕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受到傷害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 descr="18.jpg"/>
          <p:cNvPicPr>
            <a:picLocks noChangeAspect="1"/>
          </p:cNvPicPr>
          <p:nvPr/>
        </p:nvPicPr>
        <p:blipFill>
          <a:blip r:embed="rId2" cstate="print"/>
          <a:srcRect l="13776" r="50787" b="14083"/>
          <a:stretch>
            <a:fillRect/>
          </a:stretch>
        </p:blipFill>
        <p:spPr>
          <a:xfrm>
            <a:off x="827584" y="980728"/>
            <a:ext cx="3240360" cy="5512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266</Words>
  <Application>Microsoft Office PowerPoint</Application>
  <PresentationFormat>如螢幕大小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Lin Ho Chun</dc:creator>
  <cp:lastModifiedBy>Lin Ho Chun</cp:lastModifiedBy>
  <cp:revision>18</cp:revision>
  <dcterms:created xsi:type="dcterms:W3CDTF">2012-11-27T06:56:42Z</dcterms:created>
  <dcterms:modified xsi:type="dcterms:W3CDTF">2012-11-27T07:30:57Z</dcterms:modified>
</cp:coreProperties>
</file>