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70" r:id="rId6"/>
    <p:sldId id="260" r:id="rId7"/>
    <p:sldId id="262" r:id="rId8"/>
    <p:sldId id="261" r:id="rId9"/>
    <p:sldId id="269" r:id="rId10"/>
    <p:sldId id="273" r:id="rId11"/>
    <p:sldId id="264" r:id="rId12"/>
    <p:sldId id="263" r:id="rId13"/>
    <p:sldId id="275" r:id="rId14"/>
    <p:sldId id="271" r:id="rId15"/>
    <p:sldId id="265" r:id="rId16"/>
    <p:sldId id="276" r:id="rId17"/>
    <p:sldId id="266" r:id="rId18"/>
    <p:sldId id="277" r:id="rId19"/>
    <p:sldId id="272" r:id="rId20"/>
    <p:sldId id="268" r:id="rId2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37" y="-1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4" name="日期版面配置區 29"/>
          <p:cNvSpPr>
            <a:spLocks noGrp="1"/>
          </p:cNvSpPr>
          <p:nvPr>
            <p:ph type="dt" sz="half" idx="10"/>
          </p:nvPr>
        </p:nvSpPr>
        <p:spPr/>
        <p:txBody>
          <a:bodyPr/>
          <a:lstStyle>
            <a:lvl1pPr>
              <a:defRPr/>
            </a:lvl1pPr>
          </a:lstStyle>
          <a:p>
            <a:pPr>
              <a:defRPr/>
            </a:pPr>
            <a:fld id="{C256EAD1-CBE8-475C-BB68-90E2D1AA1B1E}" type="datetimeFigureOut">
              <a:rPr lang="zh-TW" altLang="en-US"/>
              <a:pPr>
                <a:defRPr/>
              </a:pPr>
              <a:t>2012/12/20</a:t>
            </a:fld>
            <a:endParaRPr lang="zh-TW" altLang="en-US"/>
          </a:p>
        </p:txBody>
      </p:sp>
      <p:sp>
        <p:nvSpPr>
          <p:cNvPr id="5" name="頁尾版面配置區 18"/>
          <p:cNvSpPr>
            <a:spLocks noGrp="1"/>
          </p:cNvSpPr>
          <p:nvPr>
            <p:ph type="ftr" sz="quarter" idx="11"/>
          </p:nvPr>
        </p:nvSpPr>
        <p:spPr/>
        <p:txBody>
          <a:bodyPr/>
          <a:lstStyle>
            <a:lvl1pPr>
              <a:defRPr/>
            </a:lvl1pPr>
          </a:lstStyle>
          <a:p>
            <a:pPr>
              <a:defRPr/>
            </a:pPr>
            <a:endParaRPr lang="zh-TW" altLang="en-US"/>
          </a:p>
        </p:txBody>
      </p:sp>
      <p:sp>
        <p:nvSpPr>
          <p:cNvPr id="6" name="投影片編號版面配置區 26"/>
          <p:cNvSpPr>
            <a:spLocks noGrp="1"/>
          </p:cNvSpPr>
          <p:nvPr>
            <p:ph type="sldNum" sz="quarter" idx="12"/>
          </p:nvPr>
        </p:nvSpPr>
        <p:spPr/>
        <p:txBody>
          <a:bodyPr/>
          <a:lstStyle>
            <a:lvl1pPr>
              <a:defRPr/>
            </a:lvl1pPr>
          </a:lstStyle>
          <a:p>
            <a:pPr>
              <a:defRPr/>
            </a:pPr>
            <a:fld id="{B116B694-DAA8-4AD3-8C3F-ACBFCD379BAD}"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C754E341-8648-416A-9121-B3CA475BAA36}" type="datetimeFigureOut">
              <a:rPr lang="zh-TW" altLang="en-US"/>
              <a:pPr>
                <a:defRPr/>
              </a:pPr>
              <a:t>2012/12/20</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63012944-7E47-48F4-9225-26E57078E1E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D9F636A8-9B80-4C0B-932E-DD9D9EF45ABF}" type="datetimeFigureOut">
              <a:rPr lang="zh-TW" altLang="en-US"/>
              <a:pPr>
                <a:defRPr/>
              </a:pPr>
              <a:t>2012/12/20</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27C0A3D4-81B5-4AA7-AC35-A9589F0C8BA6}"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fld id="{6778D6F3-5A62-47DB-A19F-90787013273E}" type="datetimeFigureOut">
              <a:rPr lang="zh-TW" altLang="en-US"/>
              <a:pPr>
                <a:defRPr/>
              </a:pPr>
              <a:t>2012/12/20</a:t>
            </a:fld>
            <a:endParaRPr lang="zh-TW" altLang="en-US"/>
          </a:p>
        </p:txBody>
      </p:sp>
      <p:sp>
        <p:nvSpPr>
          <p:cNvPr id="5" name="頁尾版面配置區 21"/>
          <p:cNvSpPr>
            <a:spLocks noGrp="1"/>
          </p:cNvSpPr>
          <p:nvPr>
            <p:ph type="ftr" sz="quarter" idx="11"/>
          </p:nvPr>
        </p:nvSpPr>
        <p:spPr/>
        <p:txBody>
          <a:bodyPr/>
          <a:lstStyle>
            <a:lvl1pPr>
              <a:defRPr/>
            </a:lvl1pPr>
          </a:lstStyle>
          <a:p>
            <a:pPr>
              <a:defRPr/>
            </a:pPr>
            <a:endParaRPr lang="zh-TW" altLang="en-US"/>
          </a:p>
        </p:txBody>
      </p:sp>
      <p:sp>
        <p:nvSpPr>
          <p:cNvPr id="6" name="投影片編號版面配置區 17"/>
          <p:cNvSpPr>
            <a:spLocks noGrp="1"/>
          </p:cNvSpPr>
          <p:nvPr>
            <p:ph type="sldNum" sz="quarter" idx="12"/>
          </p:nvPr>
        </p:nvSpPr>
        <p:spPr/>
        <p:txBody>
          <a:bodyPr/>
          <a:lstStyle>
            <a:lvl1pPr>
              <a:defRPr/>
            </a:lvl1pPr>
          </a:lstStyle>
          <a:p>
            <a:pPr>
              <a:defRPr/>
            </a:pPr>
            <a:fld id="{CFC48449-9ABF-4754-9B2E-29F5DADCA1B7}"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68EF1A8-6892-4EA6-8F54-1F5BBFDDAAF6}" type="datetimeFigureOut">
              <a:rPr lang="zh-TW" altLang="en-US"/>
              <a:pPr>
                <a:defRPr/>
              </a:pPr>
              <a:t>2012/12/20</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8E72ABA-0FF3-4709-823E-A122ECCCA1D7}" type="slidenum">
              <a:rPr lang="zh-TW" altLang="en-US"/>
              <a:pPr>
                <a:defRPr/>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331F5281-EF5E-4745-82DB-BBFB4C86BE0F}" type="datetimeFigureOut">
              <a:rPr lang="zh-TW" altLang="en-US"/>
              <a:pPr>
                <a:defRPr/>
              </a:pPr>
              <a:t>2012/12/20</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endParaRPr lang="zh-TW" altLang="en-US"/>
          </a:p>
        </p:txBody>
      </p:sp>
      <p:sp>
        <p:nvSpPr>
          <p:cNvPr id="7" name="投影片編號版面配置區 17"/>
          <p:cNvSpPr>
            <a:spLocks noGrp="1"/>
          </p:cNvSpPr>
          <p:nvPr>
            <p:ph type="sldNum" sz="quarter" idx="12"/>
          </p:nvPr>
        </p:nvSpPr>
        <p:spPr/>
        <p:txBody>
          <a:bodyPr/>
          <a:lstStyle>
            <a:lvl1pPr>
              <a:defRPr/>
            </a:lvl1pPr>
          </a:lstStyle>
          <a:p>
            <a:pPr>
              <a:defRPr/>
            </a:pPr>
            <a:fld id="{258F0129-8D24-47BB-9701-A64DBC57B735}"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9"/>
          <p:cNvSpPr>
            <a:spLocks noGrp="1"/>
          </p:cNvSpPr>
          <p:nvPr>
            <p:ph type="dt" sz="half" idx="10"/>
          </p:nvPr>
        </p:nvSpPr>
        <p:spPr/>
        <p:txBody>
          <a:bodyPr/>
          <a:lstStyle>
            <a:lvl1pPr>
              <a:defRPr/>
            </a:lvl1pPr>
          </a:lstStyle>
          <a:p>
            <a:pPr>
              <a:defRPr/>
            </a:pPr>
            <a:fld id="{35DB5FEF-CA68-4B0A-9DDC-2841A6D114E5}" type="datetimeFigureOut">
              <a:rPr lang="zh-TW" altLang="en-US"/>
              <a:pPr>
                <a:defRPr/>
              </a:pPr>
              <a:t>2012/12/20</a:t>
            </a:fld>
            <a:endParaRPr lang="zh-TW" altLang="en-US"/>
          </a:p>
        </p:txBody>
      </p:sp>
      <p:sp>
        <p:nvSpPr>
          <p:cNvPr id="8" name="頁尾版面配置區 21"/>
          <p:cNvSpPr>
            <a:spLocks noGrp="1"/>
          </p:cNvSpPr>
          <p:nvPr>
            <p:ph type="ftr" sz="quarter" idx="11"/>
          </p:nvPr>
        </p:nvSpPr>
        <p:spPr/>
        <p:txBody>
          <a:bodyPr/>
          <a:lstStyle>
            <a:lvl1pPr>
              <a:defRPr/>
            </a:lvl1pPr>
          </a:lstStyle>
          <a:p>
            <a:pPr>
              <a:defRPr/>
            </a:pPr>
            <a:endParaRPr lang="zh-TW" altLang="en-US"/>
          </a:p>
        </p:txBody>
      </p:sp>
      <p:sp>
        <p:nvSpPr>
          <p:cNvPr id="9" name="投影片編號版面配置區 17"/>
          <p:cNvSpPr>
            <a:spLocks noGrp="1"/>
          </p:cNvSpPr>
          <p:nvPr>
            <p:ph type="sldNum" sz="quarter" idx="12"/>
          </p:nvPr>
        </p:nvSpPr>
        <p:spPr/>
        <p:txBody>
          <a:bodyPr/>
          <a:lstStyle>
            <a:lvl1pPr>
              <a:defRPr/>
            </a:lvl1pPr>
          </a:lstStyle>
          <a:p>
            <a:pPr>
              <a:defRPr/>
            </a:pPr>
            <a:fld id="{0CF7C603-E65D-45E0-9693-E4168BFF57C8}"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fld id="{DC1AC40F-9024-413F-8F79-15CDF839304F}" type="datetimeFigureOut">
              <a:rPr lang="zh-TW" altLang="en-US"/>
              <a:pPr>
                <a:defRPr/>
              </a:pPr>
              <a:t>2012/12/20</a:t>
            </a:fld>
            <a:endParaRPr lang="zh-TW" altLang="en-US"/>
          </a:p>
        </p:txBody>
      </p:sp>
      <p:sp>
        <p:nvSpPr>
          <p:cNvPr id="4" name="頁尾版面配置區 21"/>
          <p:cNvSpPr>
            <a:spLocks noGrp="1"/>
          </p:cNvSpPr>
          <p:nvPr>
            <p:ph type="ftr" sz="quarter" idx="11"/>
          </p:nvPr>
        </p:nvSpPr>
        <p:spPr/>
        <p:txBody>
          <a:bodyPr/>
          <a:lstStyle>
            <a:lvl1pPr>
              <a:defRPr/>
            </a:lvl1pPr>
          </a:lstStyle>
          <a:p>
            <a:pPr>
              <a:defRPr/>
            </a:pPr>
            <a:endParaRPr lang="zh-TW" altLang="en-US"/>
          </a:p>
        </p:txBody>
      </p:sp>
      <p:sp>
        <p:nvSpPr>
          <p:cNvPr id="5" name="投影片編號版面配置區 17"/>
          <p:cNvSpPr>
            <a:spLocks noGrp="1"/>
          </p:cNvSpPr>
          <p:nvPr>
            <p:ph type="sldNum" sz="quarter" idx="12"/>
          </p:nvPr>
        </p:nvSpPr>
        <p:spPr/>
        <p:txBody>
          <a:bodyPr/>
          <a:lstStyle>
            <a:lvl1pPr>
              <a:defRPr/>
            </a:lvl1pPr>
          </a:lstStyle>
          <a:p>
            <a:pPr>
              <a:defRPr/>
            </a:pPr>
            <a:fld id="{08029F40-8828-4231-A0EC-1EC2AF70C30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fld id="{AACAA40B-96BF-46ED-8954-C72C52055825}" type="datetimeFigureOut">
              <a:rPr lang="zh-TW" altLang="en-US"/>
              <a:pPr>
                <a:defRPr/>
              </a:pPr>
              <a:t>2012/12/20</a:t>
            </a:fld>
            <a:endParaRPr lang="zh-TW" altLang="en-US"/>
          </a:p>
        </p:txBody>
      </p:sp>
      <p:sp>
        <p:nvSpPr>
          <p:cNvPr id="3" name="頁尾版面配置區 21"/>
          <p:cNvSpPr>
            <a:spLocks noGrp="1"/>
          </p:cNvSpPr>
          <p:nvPr>
            <p:ph type="ftr" sz="quarter" idx="11"/>
          </p:nvPr>
        </p:nvSpPr>
        <p:spPr/>
        <p:txBody>
          <a:bodyPr/>
          <a:lstStyle>
            <a:lvl1pPr>
              <a:defRPr/>
            </a:lvl1pPr>
          </a:lstStyle>
          <a:p>
            <a:pPr>
              <a:defRPr/>
            </a:pPr>
            <a:endParaRPr lang="zh-TW" altLang="en-US"/>
          </a:p>
        </p:txBody>
      </p:sp>
      <p:sp>
        <p:nvSpPr>
          <p:cNvPr id="4" name="投影片編號版面配置區 17"/>
          <p:cNvSpPr>
            <a:spLocks noGrp="1"/>
          </p:cNvSpPr>
          <p:nvPr>
            <p:ph type="sldNum" sz="quarter" idx="12"/>
          </p:nvPr>
        </p:nvSpPr>
        <p:spPr/>
        <p:txBody>
          <a:bodyPr/>
          <a:lstStyle>
            <a:lvl1pPr>
              <a:defRPr/>
            </a:lvl1pPr>
          </a:lstStyle>
          <a:p>
            <a:pPr>
              <a:defRPr/>
            </a:pPr>
            <a:fld id="{33054765-F19F-4219-B6B6-E9DD274E4AD4}"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fld id="{84FF784C-E9A1-480F-911F-ED45CD541DED}" type="datetimeFigureOut">
              <a:rPr lang="zh-TW" altLang="en-US"/>
              <a:pPr>
                <a:defRPr/>
              </a:pPr>
              <a:t>2012/12/20</a:t>
            </a:fld>
            <a:endParaRPr lang="zh-TW" altLang="en-US"/>
          </a:p>
        </p:txBody>
      </p:sp>
      <p:sp>
        <p:nvSpPr>
          <p:cNvPr id="6" name="頁尾版面配置區 21"/>
          <p:cNvSpPr>
            <a:spLocks noGrp="1"/>
          </p:cNvSpPr>
          <p:nvPr>
            <p:ph type="ftr" sz="quarter" idx="11"/>
          </p:nvPr>
        </p:nvSpPr>
        <p:spPr/>
        <p:txBody>
          <a:bodyPr/>
          <a:lstStyle>
            <a:lvl1pPr>
              <a:defRPr/>
            </a:lvl1pPr>
          </a:lstStyle>
          <a:p>
            <a:pPr>
              <a:defRPr/>
            </a:pPr>
            <a:endParaRPr lang="zh-TW" altLang="en-US"/>
          </a:p>
        </p:txBody>
      </p:sp>
      <p:sp>
        <p:nvSpPr>
          <p:cNvPr id="7" name="投影片編號版面配置區 17"/>
          <p:cNvSpPr>
            <a:spLocks noGrp="1"/>
          </p:cNvSpPr>
          <p:nvPr>
            <p:ph type="sldNum" sz="quarter" idx="12"/>
          </p:nvPr>
        </p:nvSpPr>
        <p:spPr/>
        <p:txBody>
          <a:bodyPr/>
          <a:lstStyle>
            <a:lvl1pPr>
              <a:defRPr/>
            </a:lvl1pPr>
          </a:lstStyle>
          <a:p>
            <a:pPr>
              <a:defRPr/>
            </a:pPr>
            <a:fld id="{01752B62-74B6-4CDA-B98D-0260F67A43A4}"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剪去並圓角化單一角落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手繪多邊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手繪多邊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標題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TW" altLang="en-US" smtClean="0"/>
              <a:t>按一下以編輯母片標題樣式</a:t>
            </a:r>
            <a:endParaRPr lang="en-US"/>
          </a:p>
        </p:txBody>
      </p:sp>
      <p:sp>
        <p:nvSpPr>
          <p:cNvPr id="4" name="文字版面配置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TW" altLang="en-US" noProof="0" smtClean="0"/>
              <a:t>按一下圖示以新增圖片</a:t>
            </a:r>
            <a:endParaRPr lang="en-US" noProof="0" dirty="0"/>
          </a:p>
        </p:txBody>
      </p:sp>
      <p:sp>
        <p:nvSpPr>
          <p:cNvPr id="9" name="日期版面配置區 4"/>
          <p:cNvSpPr>
            <a:spLocks noGrp="1"/>
          </p:cNvSpPr>
          <p:nvPr>
            <p:ph type="dt" sz="half" idx="10"/>
          </p:nvPr>
        </p:nvSpPr>
        <p:spPr/>
        <p:txBody>
          <a:bodyPr/>
          <a:lstStyle>
            <a:lvl1pPr>
              <a:defRPr/>
            </a:lvl1pPr>
          </a:lstStyle>
          <a:p>
            <a:pPr>
              <a:defRPr/>
            </a:pPr>
            <a:fld id="{38B64712-EE7E-4496-AEB0-8BC15CF07CF2}" type="datetimeFigureOut">
              <a:rPr lang="zh-TW" altLang="en-US"/>
              <a:pPr>
                <a:defRPr/>
              </a:pPr>
              <a:t>2012/12/20</a:t>
            </a:fld>
            <a:endParaRPr lang="zh-TW" altLang="en-US"/>
          </a:p>
        </p:txBody>
      </p:sp>
      <p:sp>
        <p:nvSpPr>
          <p:cNvPr id="10" name="頁尾版面配置區 5"/>
          <p:cNvSpPr>
            <a:spLocks noGrp="1"/>
          </p:cNvSpPr>
          <p:nvPr>
            <p:ph type="ftr" sz="quarter" idx="11"/>
          </p:nvPr>
        </p:nvSpPr>
        <p:spPr/>
        <p:txBody>
          <a:bodyPr/>
          <a:lstStyle>
            <a:lvl1pPr>
              <a:defRPr/>
            </a:lvl1pPr>
          </a:lstStyle>
          <a:p>
            <a:pPr>
              <a:defRPr/>
            </a:pPr>
            <a:endParaRPr lang="zh-TW" altLang="en-US"/>
          </a:p>
        </p:txBody>
      </p:sp>
      <p:sp>
        <p:nvSpPr>
          <p:cNvPr id="11" name="投影片編號版面配置區 6"/>
          <p:cNvSpPr>
            <a:spLocks noGrp="1"/>
          </p:cNvSpPr>
          <p:nvPr>
            <p:ph type="sldNum" sz="quarter" idx="12"/>
          </p:nvPr>
        </p:nvSpPr>
        <p:spPr>
          <a:xfrm>
            <a:off x="8077200" y="6356350"/>
            <a:ext cx="609600" cy="365125"/>
          </a:xfrm>
        </p:spPr>
        <p:txBody>
          <a:bodyPr/>
          <a:lstStyle>
            <a:lvl1pPr>
              <a:defRPr/>
            </a:lvl1pPr>
          </a:lstStyle>
          <a:p>
            <a:pPr>
              <a:defRPr/>
            </a:pPr>
            <a:fld id="{67815480-497F-4EA7-904F-D3A328E9C9F7}"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手繪多邊形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28" name="標題版面配置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444F4CA6-56B6-43F3-B8F7-4095742C8BEE}" type="datetimeFigureOut">
              <a:rPr lang="zh-TW" altLang="en-US"/>
              <a:pPr>
                <a:defRPr/>
              </a:pPr>
              <a:t>2012/12/20</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fld id="{DBBDEEAF-37D0-475E-9D31-2992B5EA64BE}" type="slidenum">
              <a:rPr lang="zh-TW" altLang="en-US"/>
              <a:pPr>
                <a:defRPr/>
              </a:pPr>
              <a:t>‹#›</a:t>
            </a:fld>
            <a:endParaRPr lang="zh-TW" altLang="en-US"/>
          </a:p>
        </p:txBody>
      </p:sp>
      <p:grpSp>
        <p:nvGrpSpPr>
          <p:cNvPr id="1033" name="群組 1"/>
          <p:cNvGrpSpPr>
            <a:grpSpLocks/>
          </p:cNvGrpSpPr>
          <p:nvPr/>
        </p:nvGrpSpPr>
        <p:grpSpPr bwMode="auto">
          <a:xfrm>
            <a:off x="-19050" y="203200"/>
            <a:ext cx="9180513" cy="647700"/>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827" r:id="rId1"/>
    <p:sldLayoutId id="2147483819" r:id="rId2"/>
    <p:sldLayoutId id="2147483828" r:id="rId3"/>
    <p:sldLayoutId id="2147483820" r:id="rId4"/>
    <p:sldLayoutId id="2147483821" r:id="rId5"/>
    <p:sldLayoutId id="2147483822" r:id="rId6"/>
    <p:sldLayoutId id="2147483823" r:id="rId7"/>
    <p:sldLayoutId id="2147483824" r:id="rId8"/>
    <p:sldLayoutId id="2147483829" r:id="rId9"/>
    <p:sldLayoutId id="2147483825" r:id="rId10"/>
    <p:sldLayoutId id="214748382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微軟正黑體" pitchFamily="34" charset="-120"/>
        </a:defRPr>
      </a:lvl2pPr>
      <a:lvl3pPr algn="l" rtl="0" eaLnBrk="0" fontAlgn="base" hangingPunct="0">
        <a:spcBef>
          <a:spcPct val="0"/>
        </a:spcBef>
        <a:spcAft>
          <a:spcPct val="0"/>
        </a:spcAft>
        <a:defRPr sz="5000">
          <a:solidFill>
            <a:schemeClr val="tx2"/>
          </a:solidFill>
          <a:latin typeface="Calibri" pitchFamily="34" charset="0"/>
          <a:ea typeface="微軟正黑體" pitchFamily="34" charset="-120"/>
        </a:defRPr>
      </a:lvl3pPr>
      <a:lvl4pPr algn="l" rtl="0" eaLnBrk="0" fontAlgn="base" hangingPunct="0">
        <a:spcBef>
          <a:spcPct val="0"/>
        </a:spcBef>
        <a:spcAft>
          <a:spcPct val="0"/>
        </a:spcAft>
        <a:defRPr sz="5000">
          <a:solidFill>
            <a:schemeClr val="tx2"/>
          </a:solidFill>
          <a:latin typeface="Calibri" pitchFamily="34" charset="0"/>
          <a:ea typeface="微軟正黑體" pitchFamily="34" charset="-120"/>
        </a:defRPr>
      </a:lvl4pPr>
      <a:lvl5pPr algn="l" rtl="0" eaLnBrk="0" fontAlgn="base" hangingPunct="0">
        <a:spcBef>
          <a:spcPct val="0"/>
        </a:spcBef>
        <a:spcAft>
          <a:spcPct val="0"/>
        </a:spcAft>
        <a:defRPr sz="5000">
          <a:solidFill>
            <a:schemeClr val="tx2"/>
          </a:solidFill>
          <a:latin typeface="Calibri" pitchFamily="34" charset="0"/>
          <a:ea typeface="微軟正黑體" pitchFamily="34" charset="-120"/>
        </a:defRPr>
      </a:lvl5pPr>
      <a:lvl6pPr marL="457200" algn="l" rtl="0" fontAlgn="base">
        <a:spcBef>
          <a:spcPct val="0"/>
        </a:spcBef>
        <a:spcAft>
          <a:spcPct val="0"/>
        </a:spcAft>
        <a:defRPr sz="5000">
          <a:solidFill>
            <a:schemeClr val="tx2"/>
          </a:solidFill>
          <a:latin typeface="Calibri" pitchFamily="34" charset="0"/>
          <a:ea typeface="微軟正黑體" pitchFamily="34" charset="-120"/>
        </a:defRPr>
      </a:lvl6pPr>
      <a:lvl7pPr marL="914400" algn="l" rtl="0" fontAlgn="base">
        <a:spcBef>
          <a:spcPct val="0"/>
        </a:spcBef>
        <a:spcAft>
          <a:spcPct val="0"/>
        </a:spcAft>
        <a:defRPr sz="5000">
          <a:solidFill>
            <a:schemeClr val="tx2"/>
          </a:solidFill>
          <a:latin typeface="Calibri" pitchFamily="34" charset="0"/>
          <a:ea typeface="微軟正黑體" pitchFamily="34" charset="-120"/>
        </a:defRPr>
      </a:lvl7pPr>
      <a:lvl8pPr marL="1371600" algn="l" rtl="0" fontAlgn="base">
        <a:spcBef>
          <a:spcPct val="0"/>
        </a:spcBef>
        <a:spcAft>
          <a:spcPct val="0"/>
        </a:spcAft>
        <a:defRPr sz="5000">
          <a:solidFill>
            <a:schemeClr val="tx2"/>
          </a:solidFill>
          <a:latin typeface="Calibri" pitchFamily="34" charset="0"/>
          <a:ea typeface="微軟正黑體" pitchFamily="34" charset="-120"/>
        </a:defRPr>
      </a:lvl8pPr>
      <a:lvl9pPr marL="1828800" algn="l" rtl="0" fontAlgn="base">
        <a:spcBef>
          <a:spcPct val="0"/>
        </a:spcBef>
        <a:spcAft>
          <a:spcPct val="0"/>
        </a:spcAft>
        <a:defRPr sz="5000">
          <a:solidFill>
            <a:schemeClr val="tx2"/>
          </a:solidFill>
          <a:latin typeface="Calibri" pitchFamily="34" charset="0"/>
          <a:ea typeface="微軟正黑體" pitchFamily="34" charset="-12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4282" y="500042"/>
            <a:ext cx="8929718" cy="1112835"/>
          </a:xfrm>
        </p:spPr>
        <p:txBody>
          <a:bodyPr>
            <a:noAutofit/>
          </a:bodyPr>
          <a:lstStyle/>
          <a:p>
            <a:pPr algn="ctr" eaLnBrk="1" fontAlgn="auto" hangingPunct="1">
              <a:spcAft>
                <a:spcPts val="0"/>
              </a:spcAft>
              <a:defRPr/>
            </a:pPr>
            <a:r>
              <a:rPr lang="zh-TW" altLang="en-US" sz="4400" dirty="0">
                <a:solidFill>
                  <a:srgbClr val="FFFF00"/>
                </a:solidFill>
                <a:effectLst>
                  <a:outerShdw blurRad="38100" dist="38100" dir="2700000" algn="tl">
                    <a:srgbClr val="000000">
                      <a:alpha val="43137"/>
                    </a:srgbClr>
                  </a:outerShdw>
                </a:effectLst>
                <a:latin typeface="+mj-ea"/>
              </a:rPr>
              <a:t>有些</a:t>
            </a:r>
            <a:r>
              <a:rPr lang="zh-TW" altLang="en-US" sz="4400" dirty="0" smtClean="0">
                <a:solidFill>
                  <a:srgbClr val="FFFF00"/>
                </a:solidFill>
                <a:effectLst>
                  <a:outerShdw blurRad="38100" dist="38100" dir="2700000" algn="tl">
                    <a:srgbClr val="000000">
                      <a:alpha val="43137"/>
                    </a:srgbClr>
                  </a:outerShdw>
                </a:effectLst>
                <a:latin typeface="+mj-ea"/>
              </a:rPr>
              <a:t>事</a:t>
            </a:r>
            <a:r>
              <a:rPr lang="en-US" altLang="zh-TW" sz="4400" dirty="0" smtClean="0">
                <a:solidFill>
                  <a:srgbClr val="FFFF00"/>
                </a:solidFill>
                <a:effectLst>
                  <a:outerShdw blurRad="38100" dist="38100" dir="2700000" algn="tl">
                    <a:srgbClr val="000000">
                      <a:alpha val="43137"/>
                    </a:srgbClr>
                  </a:outerShdw>
                </a:effectLst>
                <a:latin typeface="+mj-ea"/>
              </a:rPr>
              <a:t>,</a:t>
            </a:r>
            <a:r>
              <a:rPr lang="zh-TW" altLang="en-US" sz="4400" dirty="0" smtClean="0">
                <a:solidFill>
                  <a:srgbClr val="FFFF00"/>
                </a:solidFill>
                <a:effectLst>
                  <a:outerShdw blurRad="38100" dist="38100" dir="2700000" algn="tl">
                    <a:srgbClr val="000000">
                      <a:alpha val="43137"/>
                    </a:srgbClr>
                  </a:outerShdw>
                </a:effectLst>
                <a:latin typeface="+mj-ea"/>
              </a:rPr>
              <a:t>這些</a:t>
            </a:r>
            <a:r>
              <a:rPr lang="zh-TW" altLang="en-US" sz="4400" dirty="0">
                <a:solidFill>
                  <a:srgbClr val="FFFF00"/>
                </a:solidFill>
                <a:effectLst>
                  <a:outerShdw blurRad="38100" dist="38100" dir="2700000" algn="tl">
                    <a:srgbClr val="000000">
                      <a:alpha val="43137"/>
                    </a:srgbClr>
                  </a:outerShdw>
                </a:effectLst>
                <a:latin typeface="+mj-ea"/>
              </a:rPr>
              <a:t>年我才</a:t>
            </a:r>
            <a:r>
              <a:rPr lang="zh-TW" altLang="en-US" sz="4400" dirty="0" smtClean="0">
                <a:solidFill>
                  <a:srgbClr val="FFFF00"/>
                </a:solidFill>
                <a:effectLst>
                  <a:outerShdw blurRad="38100" dist="38100" dir="2700000" algn="tl">
                    <a:srgbClr val="000000">
                      <a:alpha val="43137"/>
                    </a:srgbClr>
                  </a:outerShdw>
                </a:effectLst>
                <a:latin typeface="+mj-ea"/>
              </a:rPr>
              <a:t>懂</a:t>
            </a:r>
            <a:r>
              <a:rPr lang="en-US" altLang="zh-TW" sz="4400" dirty="0" smtClean="0">
                <a:solidFill>
                  <a:srgbClr val="FFFF00"/>
                </a:solidFill>
                <a:effectLst>
                  <a:outerShdw blurRad="38100" dist="38100" dir="2700000" algn="tl">
                    <a:srgbClr val="000000">
                      <a:alpha val="43137"/>
                    </a:srgbClr>
                  </a:outerShdw>
                </a:effectLst>
                <a:latin typeface="+mj-ea"/>
              </a:rPr>
              <a:t/>
            </a:r>
            <a:br>
              <a:rPr lang="en-US" altLang="zh-TW" sz="4400" dirty="0" smtClean="0">
                <a:solidFill>
                  <a:srgbClr val="FFFF00"/>
                </a:solidFill>
                <a:effectLst>
                  <a:outerShdw blurRad="38100" dist="38100" dir="2700000" algn="tl">
                    <a:srgbClr val="000000">
                      <a:alpha val="43137"/>
                    </a:srgbClr>
                  </a:outerShdw>
                </a:effectLst>
                <a:latin typeface="+mj-ea"/>
              </a:rPr>
            </a:br>
            <a:r>
              <a:rPr lang="zh-TW" altLang="en-US" sz="3600" dirty="0" smtClean="0">
                <a:solidFill>
                  <a:srgbClr val="FFFF00"/>
                </a:solidFill>
                <a:effectLst>
                  <a:outerShdw blurRad="38100" dist="38100" dir="2700000" algn="tl">
                    <a:srgbClr val="000000">
                      <a:alpha val="43137"/>
                    </a:srgbClr>
                  </a:outerShdw>
                </a:effectLst>
                <a:latin typeface="+mj-ea"/>
              </a:rPr>
              <a:t>小</a:t>
            </a:r>
            <a:r>
              <a:rPr lang="zh-TW" altLang="en-US" sz="3600" dirty="0">
                <a:solidFill>
                  <a:srgbClr val="FFFF00"/>
                </a:solidFill>
                <a:effectLst>
                  <a:outerShdw blurRad="38100" dist="38100" dir="2700000" algn="tl">
                    <a:srgbClr val="000000">
                      <a:alpha val="43137"/>
                    </a:srgbClr>
                  </a:outerShdw>
                </a:effectLst>
                <a:latin typeface="+mj-ea"/>
              </a:rPr>
              <a:t>野的人生思考</a:t>
            </a:r>
            <a:endParaRPr lang="zh-TW" altLang="en-US" sz="4000" dirty="0">
              <a:solidFill>
                <a:srgbClr val="FFFF00"/>
              </a:solidFill>
              <a:effectLst>
                <a:outerShdw blurRad="38100" dist="38100" dir="2700000" algn="tl">
                  <a:srgbClr val="000000">
                    <a:alpha val="43137"/>
                  </a:srgbClr>
                </a:outerShdw>
              </a:effectLst>
              <a:latin typeface="+mj-ea"/>
            </a:endParaRPr>
          </a:p>
        </p:txBody>
      </p:sp>
      <p:sp>
        <p:nvSpPr>
          <p:cNvPr id="5123" name="副標題 2"/>
          <p:cNvSpPr>
            <a:spLocks noGrp="1"/>
          </p:cNvSpPr>
          <p:nvPr>
            <p:ph type="subTitle" idx="1"/>
          </p:nvPr>
        </p:nvSpPr>
        <p:spPr>
          <a:xfrm>
            <a:off x="5214938" y="1857375"/>
            <a:ext cx="3471862" cy="4786313"/>
          </a:xfrm>
        </p:spPr>
        <p:txBody>
          <a:bodyPr/>
          <a:lstStyle/>
          <a:p>
            <a:pPr marR="0" algn="l" eaLnBrk="1" hangingPunct="1">
              <a:lnSpc>
                <a:spcPct val="130000"/>
              </a:lnSpc>
              <a:defRPr/>
            </a:pPr>
            <a:r>
              <a:rPr lang="zh-TW" altLang="en-US" b="1" dirty="0" smtClean="0">
                <a:latin typeface="+mj-ea"/>
                <a:ea typeface="+mj-ea"/>
              </a:rPr>
              <a:t>指導老師：陳憶蘇</a:t>
            </a:r>
            <a:endParaRPr lang="en-US" altLang="zh-TW" b="1" dirty="0" smtClean="0">
              <a:latin typeface="+mj-ea"/>
              <a:ea typeface="+mj-ea"/>
            </a:endParaRPr>
          </a:p>
          <a:p>
            <a:pPr marR="0" algn="l" eaLnBrk="1" hangingPunct="1">
              <a:lnSpc>
                <a:spcPct val="130000"/>
              </a:lnSpc>
              <a:defRPr/>
            </a:pPr>
            <a:r>
              <a:rPr lang="zh-TW" altLang="en-US" b="1" dirty="0" smtClean="0">
                <a:latin typeface="+mj-ea"/>
                <a:ea typeface="+mj-ea"/>
              </a:rPr>
              <a:t>成員：</a:t>
            </a:r>
            <a:endParaRPr lang="en-US" altLang="zh-TW" b="1" dirty="0" smtClean="0">
              <a:latin typeface="+mj-ea"/>
              <a:ea typeface="+mj-ea"/>
            </a:endParaRPr>
          </a:p>
          <a:p>
            <a:pPr marR="0" algn="l" eaLnBrk="1" hangingPunct="1">
              <a:lnSpc>
                <a:spcPct val="130000"/>
              </a:lnSpc>
              <a:defRPr/>
            </a:pPr>
            <a:r>
              <a:rPr lang="zh-TW" altLang="en-US" sz="2200" b="1" dirty="0" smtClean="0">
                <a:latin typeface="+mj-ea"/>
                <a:ea typeface="+mj-ea"/>
              </a:rPr>
              <a:t>系統二甲</a:t>
            </a:r>
            <a:r>
              <a:rPr lang="en-US" altLang="zh-TW" sz="2200" b="1" dirty="0" smtClean="0">
                <a:latin typeface="+mj-ea"/>
                <a:ea typeface="+mj-ea"/>
              </a:rPr>
              <a:t>	</a:t>
            </a:r>
            <a:r>
              <a:rPr lang="zh-TW" altLang="en-US" sz="2200" b="1" dirty="0" smtClean="0">
                <a:latin typeface="+mj-ea"/>
                <a:ea typeface="+mj-ea"/>
              </a:rPr>
              <a:t>黃聖峰</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資傳二乙</a:t>
            </a:r>
            <a:r>
              <a:rPr lang="en-US" altLang="zh-TW" sz="2200" b="1" dirty="0" smtClean="0">
                <a:latin typeface="+mj-ea"/>
                <a:ea typeface="+mj-ea"/>
              </a:rPr>
              <a:t>	</a:t>
            </a:r>
            <a:r>
              <a:rPr lang="zh-TW" altLang="en-US" sz="2200" b="1" dirty="0" smtClean="0">
                <a:latin typeface="+mj-ea"/>
                <a:ea typeface="+mj-ea"/>
              </a:rPr>
              <a:t>張簡麗霞</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資工一甲</a:t>
            </a:r>
            <a:r>
              <a:rPr lang="en-US" altLang="zh-TW" sz="2200" b="1" dirty="0" smtClean="0">
                <a:latin typeface="+mj-ea"/>
                <a:ea typeface="+mj-ea"/>
              </a:rPr>
              <a:t>	</a:t>
            </a:r>
            <a:r>
              <a:rPr lang="zh-TW" altLang="en-US" sz="2200" b="1" dirty="0" smtClean="0">
                <a:latin typeface="+mj-ea"/>
                <a:ea typeface="+mj-ea"/>
              </a:rPr>
              <a:t>徐宛吟</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資工一甲</a:t>
            </a:r>
            <a:r>
              <a:rPr lang="en-US" altLang="zh-TW" sz="2200" b="1" dirty="0" smtClean="0">
                <a:latin typeface="+mj-ea"/>
                <a:ea typeface="+mj-ea"/>
              </a:rPr>
              <a:t>	</a:t>
            </a:r>
            <a:r>
              <a:rPr lang="zh-TW" altLang="en-US" sz="2200" b="1" dirty="0" smtClean="0">
                <a:latin typeface="+mj-ea"/>
                <a:ea typeface="+mj-ea"/>
              </a:rPr>
              <a:t>黃智彥</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資工一甲</a:t>
            </a:r>
            <a:r>
              <a:rPr lang="en-US" altLang="zh-TW" sz="2200" b="1" dirty="0" smtClean="0">
                <a:latin typeface="+mj-ea"/>
                <a:ea typeface="+mj-ea"/>
              </a:rPr>
              <a:t>	</a:t>
            </a:r>
            <a:r>
              <a:rPr lang="zh-TW" altLang="en-US" sz="2200" b="1" dirty="0" smtClean="0">
                <a:latin typeface="+mj-ea"/>
                <a:ea typeface="+mj-ea"/>
              </a:rPr>
              <a:t>洪承楷</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企管一甲</a:t>
            </a:r>
            <a:r>
              <a:rPr lang="en-US" altLang="zh-TW" sz="2200" b="1" dirty="0" smtClean="0">
                <a:latin typeface="+mj-ea"/>
                <a:ea typeface="+mj-ea"/>
              </a:rPr>
              <a:t>	</a:t>
            </a:r>
            <a:r>
              <a:rPr lang="zh-TW" altLang="en-US" sz="2200" b="1" dirty="0" smtClean="0">
                <a:latin typeface="+mj-ea"/>
                <a:ea typeface="+mj-ea"/>
              </a:rPr>
              <a:t>江美萱</a:t>
            </a:r>
            <a:endParaRPr lang="en-US" altLang="zh-TW" sz="2200" b="1" dirty="0" smtClean="0">
              <a:latin typeface="+mj-ea"/>
              <a:ea typeface="+mj-ea"/>
            </a:endParaRPr>
          </a:p>
          <a:p>
            <a:pPr marR="0" algn="l" eaLnBrk="1" hangingPunct="1">
              <a:lnSpc>
                <a:spcPct val="130000"/>
              </a:lnSpc>
              <a:defRPr/>
            </a:pPr>
            <a:r>
              <a:rPr lang="zh-TW" altLang="en-US" sz="2200" b="1" dirty="0" smtClean="0">
                <a:latin typeface="+mj-ea"/>
                <a:ea typeface="+mj-ea"/>
              </a:rPr>
              <a:t>企管三甲          郭乃綺</a:t>
            </a:r>
            <a:endParaRPr lang="en-US" altLang="zh-TW" sz="2200" b="1" dirty="0" smtClean="0">
              <a:latin typeface="+mj-ea"/>
              <a:ea typeface="+mj-ea"/>
            </a:endParaRPr>
          </a:p>
          <a:p>
            <a:pPr marR="0" algn="l" eaLnBrk="1" hangingPunct="1">
              <a:lnSpc>
                <a:spcPct val="130000"/>
              </a:lnSpc>
              <a:defRPr/>
            </a:pPr>
            <a:endParaRPr lang="zh-TW" altLang="en-US" sz="2200" dirty="0" smtClean="0"/>
          </a:p>
          <a:p>
            <a:pPr marR="0" algn="l" eaLnBrk="1" hangingPunct="1">
              <a:lnSpc>
                <a:spcPct val="130000"/>
              </a:lnSpc>
              <a:defRPr/>
            </a:pPr>
            <a:endParaRPr lang="zh-TW" altLang="en-US" sz="2400" dirty="0" smtClean="0"/>
          </a:p>
          <a:p>
            <a:pPr marR="0" algn="l" eaLnBrk="1" hangingPunct="1">
              <a:lnSpc>
                <a:spcPct val="130000"/>
              </a:lnSpc>
              <a:defRPr/>
            </a:pPr>
            <a:endParaRPr lang="zh-TW" altLang="en-US" sz="2400" dirty="0" smtClean="0"/>
          </a:p>
        </p:txBody>
      </p:sp>
      <p:pic>
        <p:nvPicPr>
          <p:cNvPr id="5124" name="圖片 5" descr="0010548551_bc_01.jpg"/>
          <p:cNvPicPr>
            <a:picLocks noChangeAspect="1"/>
          </p:cNvPicPr>
          <p:nvPr/>
        </p:nvPicPr>
        <p:blipFill>
          <a:blip r:embed="rId2" cstate="print"/>
          <a:srcRect/>
          <a:stretch>
            <a:fillRect/>
          </a:stretch>
        </p:blipFill>
        <p:spPr bwMode="auto">
          <a:xfrm>
            <a:off x="928688" y="1857375"/>
            <a:ext cx="3357562" cy="471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71500" y="2022475"/>
            <a:ext cx="8643938" cy="4170363"/>
          </a:xfrm>
          <a:prstGeom prst="rect">
            <a:avLst/>
          </a:prstGeom>
          <a:noFill/>
          <a:ln w="9525">
            <a:noFill/>
            <a:miter lim="800000"/>
            <a:headEnd/>
            <a:tailEnd/>
          </a:ln>
          <a:effectLst/>
        </p:spPr>
        <p:txBody>
          <a:bodyPr anchor="ctr">
            <a:spAutoFit/>
          </a:bodyPr>
          <a:lstStyle/>
          <a:p>
            <a:pPr eaLnBrk="0" fontAlgn="auto" hangingPunct="0">
              <a:lnSpc>
                <a:spcPts val="3000"/>
              </a:lnSpc>
              <a:spcBef>
                <a:spcPts val="600"/>
              </a:spcBef>
              <a:spcAft>
                <a:spcPts val="0"/>
              </a:spcAft>
              <a:buClr>
                <a:schemeClr val="accent3"/>
              </a:buClr>
              <a:buSzPct val="95000"/>
              <a:buFont typeface="Wingdings" pitchFamily="2" charset="2"/>
              <a:buChar char="u"/>
              <a:defRPr/>
            </a:pPr>
            <a:r>
              <a:rPr lang="zh-TW" altLang="en-US" sz="2800" b="1" dirty="0">
                <a:solidFill>
                  <a:schemeClr val="accent1">
                    <a:lumMod val="75000"/>
                  </a:schemeClr>
                </a:solidFill>
                <a:latin typeface="微軟正黑體" pitchFamily="34" charset="-120"/>
                <a:ea typeface="微軟正黑體" pitchFamily="34" charset="-120"/>
              </a:rPr>
              <a:t>  文中說：「一切隨緣吧。我的人生從沒規劃過。」</a:t>
            </a:r>
            <a:endParaRPr lang="en-US" altLang="zh-TW" sz="2800" b="1" dirty="0">
              <a:solidFill>
                <a:schemeClr val="accent1">
                  <a:lumMod val="75000"/>
                </a:schemeClr>
              </a:solidFill>
              <a:latin typeface="微軟正黑體" pitchFamily="34" charset="-120"/>
              <a:ea typeface="微軟正黑體" pitchFamily="34" charset="-120"/>
            </a:endParaRPr>
          </a:p>
          <a:p>
            <a:pPr marL="72000" eaLnBrk="0" fontAlgn="auto" hangingPunct="0">
              <a:lnSpc>
                <a:spcPts val="3000"/>
              </a:lnSpc>
              <a:spcBef>
                <a:spcPts val="600"/>
              </a:spcBef>
              <a:spcAft>
                <a:spcPts val="0"/>
              </a:spcAft>
              <a:buClr>
                <a:schemeClr val="accent3"/>
              </a:buClr>
              <a:buSzPct val="95000"/>
              <a:defRPr/>
            </a:pPr>
            <a:r>
              <a:rPr lang="zh-TW" altLang="en-US" sz="2800" b="1" dirty="0">
                <a:solidFill>
                  <a:schemeClr val="accent1">
                    <a:lumMod val="75000"/>
                  </a:schemeClr>
                </a:solidFill>
                <a:latin typeface="微軟正黑體" pitchFamily="34" charset="-120"/>
                <a:ea typeface="微軟正黑體" pitchFamily="34" charset="-120"/>
              </a:rPr>
              <a:t>     </a:t>
            </a:r>
            <a:r>
              <a:rPr lang="zh-TW" altLang="zh-TW" sz="2800" b="1" dirty="0">
                <a:solidFill>
                  <a:schemeClr val="accent1">
                    <a:lumMod val="75000"/>
                  </a:schemeClr>
                </a:solidFill>
                <a:latin typeface="微軟正黑體" pitchFamily="34" charset="-120"/>
                <a:ea typeface="微軟正黑體" pitchFamily="34" charset="-120"/>
              </a:rPr>
              <a:t>人生該不該規劃？</a:t>
            </a:r>
            <a:endParaRPr lang="en-US" altLang="zh-TW" sz="2800" b="1" dirty="0">
              <a:solidFill>
                <a:schemeClr val="accent1">
                  <a:lumMod val="75000"/>
                </a:schemeClr>
              </a:solidFill>
              <a:latin typeface="微軟正黑體" pitchFamily="34" charset="-120"/>
              <a:ea typeface="微軟正黑體" pitchFamily="34" charset="-120"/>
            </a:endParaRPr>
          </a:p>
          <a:p>
            <a:pPr marL="72000" eaLnBrk="0" fontAlgn="auto" hangingPunct="0">
              <a:lnSpc>
                <a:spcPts val="3000"/>
              </a:lnSpc>
              <a:spcBef>
                <a:spcPts val="600"/>
              </a:spcBef>
              <a:spcAft>
                <a:spcPts val="0"/>
              </a:spcAft>
              <a:buClr>
                <a:schemeClr val="accent3"/>
              </a:buClr>
              <a:buSzPct val="95000"/>
              <a:defRPr/>
            </a:pPr>
            <a:endParaRPr lang="en-US" altLang="zh-TW" sz="2800" b="1" dirty="0">
              <a:solidFill>
                <a:schemeClr val="accent1">
                  <a:lumMod val="75000"/>
                </a:schemeClr>
              </a:solidFill>
              <a:latin typeface="微軟正黑體" pitchFamily="34" charset="-120"/>
              <a:ea typeface="微軟正黑體" pitchFamily="34" charset="-120"/>
            </a:endParaRPr>
          </a:p>
          <a:p>
            <a:pPr marL="745200" lvl="1" indent="-216000" eaLnBrk="0" fontAlgn="auto" hangingPunct="0">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有目標及方向</a:t>
            </a:r>
            <a:endParaRPr lang="en-US" altLang="zh-TW" sz="2400" dirty="0">
              <a:latin typeface="微軟正黑體" pitchFamily="34" charset="-120"/>
              <a:ea typeface="微軟正黑體" pitchFamily="34" charset="-120"/>
            </a:endParaRPr>
          </a:p>
          <a:p>
            <a:pPr marL="745200" lvl="1" indent="-216000" eaLnBrk="0" fontAlgn="auto" hangingPunct="0">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不限定範圍</a:t>
            </a:r>
            <a:endParaRPr lang="en-US" altLang="zh-TW" sz="2400" dirty="0">
              <a:latin typeface="微軟正黑體" pitchFamily="34" charset="-120"/>
              <a:ea typeface="微軟正黑體" pitchFamily="34" charset="-120"/>
            </a:endParaRPr>
          </a:p>
          <a:p>
            <a:pPr marL="745200" lvl="1" indent="-216000" eaLnBrk="0" fontAlgn="auto" hangingPunct="0">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掌握機會</a:t>
            </a:r>
            <a:endParaRPr lang="en-US" altLang="zh-TW" sz="2400" dirty="0">
              <a:latin typeface="微軟正黑體" pitchFamily="34" charset="-120"/>
              <a:ea typeface="微軟正黑體" pitchFamily="34" charset="-120"/>
            </a:endParaRPr>
          </a:p>
          <a:p>
            <a:pPr marL="745200" lvl="1" indent="-216000" eaLnBrk="0" fontAlgn="auto" hangingPunct="0">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勇於嘗試</a:t>
            </a:r>
            <a:endParaRPr lang="en-US" altLang="zh-TW" sz="2400" dirty="0">
              <a:latin typeface="微軟正黑體" pitchFamily="34" charset="-120"/>
              <a:ea typeface="微軟正黑體" pitchFamily="34" charset="-120"/>
            </a:endParaRPr>
          </a:p>
          <a:p>
            <a:pPr marL="745200" lvl="1" indent="-216000" eaLnBrk="0" fontAlgn="auto" hangingPunct="0">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計劃趕不上變化</a:t>
            </a:r>
            <a:endParaRPr lang="en-US" altLang="zh-TW" sz="2400" dirty="0">
              <a:latin typeface="微軟正黑體" pitchFamily="34" charset="-120"/>
              <a:ea typeface="微軟正黑體" pitchFamily="34" charset="-120"/>
            </a:endParaRPr>
          </a:p>
          <a:p>
            <a:pPr marL="72000" eaLnBrk="0" fontAlgn="auto" hangingPunct="0">
              <a:lnSpc>
                <a:spcPts val="3000"/>
              </a:lnSpc>
              <a:spcBef>
                <a:spcPts val="600"/>
              </a:spcBef>
              <a:spcAft>
                <a:spcPts val="0"/>
              </a:spcAft>
              <a:buClr>
                <a:schemeClr val="accent3"/>
              </a:buClr>
              <a:buSzPct val="95000"/>
              <a:defRPr/>
            </a:pPr>
            <a:endParaRPr lang="zh-TW" altLang="en-US" sz="2800" b="1" dirty="0">
              <a:solidFill>
                <a:schemeClr val="accent1">
                  <a:lumMod val="75000"/>
                </a:schemeClr>
              </a:solidFill>
              <a:latin typeface="微軟正黑體" pitchFamily="34" charset="-120"/>
              <a:ea typeface="微軟正黑體" pitchFamily="34" charset="-120"/>
            </a:endParaRPr>
          </a:p>
        </p:txBody>
      </p:sp>
      <p:sp>
        <p:nvSpPr>
          <p:cNvPr id="5"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第二聚會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輯一</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輯四</a:t>
            </a:r>
            <a:endParaRPr lang="zh-TW" altLang="en-US" sz="1600" b="1" dirty="0"/>
          </a:p>
        </p:txBody>
      </p:sp>
      <p:pic>
        <p:nvPicPr>
          <p:cNvPr id="14340" name="Picture 2" descr="D:\照片\幾米\200710311035343534.gif"/>
          <p:cNvPicPr>
            <a:picLocks noChangeAspect="1" noChangeArrowheads="1"/>
          </p:cNvPicPr>
          <p:nvPr/>
        </p:nvPicPr>
        <p:blipFill>
          <a:blip r:embed="rId2" cstate="print">
            <a:clrChange>
              <a:clrFrom>
                <a:srgbClr val="FFFFFF"/>
              </a:clrFrom>
              <a:clrTo>
                <a:srgbClr val="FFFFFF">
                  <a:alpha val="0"/>
                </a:srgbClr>
              </a:clrTo>
            </a:clrChange>
          </a:blip>
          <a:srcRect l="51704"/>
          <a:stretch>
            <a:fillRect/>
          </a:stretch>
        </p:blipFill>
        <p:spPr bwMode="auto">
          <a:xfrm>
            <a:off x="6429375" y="2714625"/>
            <a:ext cx="2714625"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20121122"/>
          <p:cNvPicPr>
            <a:picLocks noChangeAspect="1" noChangeArrowheads="1"/>
          </p:cNvPicPr>
          <p:nvPr/>
        </p:nvPicPr>
        <p:blipFill>
          <a:blip r:embed="rId2" cstate="print"/>
          <a:srcRect b="16071"/>
          <a:stretch>
            <a:fillRect/>
          </a:stretch>
        </p:blipFill>
        <p:spPr bwMode="auto">
          <a:xfrm>
            <a:off x="571500" y="1714500"/>
            <a:ext cx="8002588" cy="4143375"/>
          </a:xfrm>
          <a:prstGeom prst="rect">
            <a:avLst/>
          </a:prstGeom>
          <a:noFill/>
          <a:ln w="9525">
            <a:noFill/>
            <a:miter lim="800000"/>
            <a:headEnd/>
            <a:tailEnd/>
          </a:ln>
        </p:spPr>
      </p:pic>
      <p:sp>
        <p:nvSpPr>
          <p:cNvPr id="5" name="文字方塊 4"/>
          <p:cNvSpPr txBox="1"/>
          <p:nvPr/>
        </p:nvSpPr>
        <p:spPr>
          <a:xfrm>
            <a:off x="571500" y="5857875"/>
            <a:ext cx="8001000" cy="830263"/>
          </a:xfrm>
          <a:prstGeom prst="rect">
            <a:avLst/>
          </a:prstGeom>
          <a:noFill/>
        </p:spPr>
        <p:txBody>
          <a:bodyPr>
            <a:spAutoFit/>
          </a:bodyPr>
          <a:lstStyle/>
          <a:p>
            <a:pPr fontAlgn="auto">
              <a:spcBef>
                <a:spcPts val="0"/>
              </a:spcBef>
              <a:spcAft>
                <a:spcPts val="0"/>
              </a:spcAft>
              <a:defRPr/>
            </a:pPr>
            <a:r>
              <a:rPr kumimoji="0" lang="zh-TW" altLang="en-US" sz="2400" dirty="0">
                <a:latin typeface="+mj-ea"/>
                <a:ea typeface="+mj-ea"/>
              </a:rPr>
              <a:t>↑討論文本中人為什麼痛苦？而自己覺得人又是為了什麼而痛苦？</a:t>
            </a:r>
          </a:p>
        </p:txBody>
      </p:sp>
      <p:sp>
        <p:nvSpPr>
          <p:cNvPr id="7"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第三聚會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輯五</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輯七</a:t>
            </a:r>
            <a:endParaRPr lang="zh-TW" altLang="en-US"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357188" y="2071688"/>
            <a:ext cx="8429625" cy="4071937"/>
          </a:xfrm>
        </p:spPr>
        <p:txBody>
          <a:bodyPr>
            <a:normAutofit/>
          </a:bodyPr>
          <a:lstStyle/>
          <a:p>
            <a:pPr marL="529200" indent="-457200" eaLnBrk="1" fontAlgn="auto" hangingPunct="1">
              <a:lnSpc>
                <a:spcPts val="3000"/>
              </a:lnSpc>
              <a:spcBef>
                <a:spcPts val="600"/>
              </a:spcBef>
              <a:spcAft>
                <a:spcPts val="0"/>
              </a:spcAft>
              <a:buClr>
                <a:schemeClr val="accent3"/>
              </a:buClr>
              <a:buFont typeface="Wingdings" pitchFamily="2" charset="2"/>
              <a:buChar char="u"/>
              <a:defRPr/>
            </a:pPr>
            <a:r>
              <a:rPr lang="zh-TW" altLang="en-US" dirty="0" smtClean="0">
                <a:latin typeface="微軟正黑體" pitchFamily="34" charset="-120"/>
                <a:ea typeface="微軟正黑體" pitchFamily="34" charset="-120"/>
              </a:rPr>
              <a:t>作者在躺下來聊天裡，提到：「他非常保護他的小妹，也非常愛她，但是他妹妹卻覺得在這世界上唯一給她帶來最大的壓力就是她的哥哥。」在世上你覺得最愛你的人是誰？她</a:t>
            </a:r>
            <a:r>
              <a:rPr lang="en-US" altLang="en-US"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他</a:t>
            </a:r>
            <a:r>
              <a:rPr lang="en-US" altLang="en-US"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會給你帶來壓力嗎？</a:t>
            </a:r>
            <a:endParaRPr lang="en-US" altLang="zh-TW"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2" pitchFamily="18" charset="2"/>
              <a:buNone/>
              <a:defRPr/>
            </a:pPr>
            <a:endParaRPr lang="en-US" altLang="zh-TW"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u"/>
              <a:defRPr/>
            </a:pPr>
            <a:r>
              <a:rPr lang="zh-TW" altLang="zh-TW" dirty="0" smtClean="0">
                <a:latin typeface="微軟正黑體" pitchFamily="34" charset="-120"/>
                <a:ea typeface="微軟正黑體" pitchFamily="34" charset="-120"/>
              </a:rPr>
              <a:t>在華江毓秀氣象萬千章節中，作者同學老李提到他爸爸曾是建中橄欖球隊的隊員，也是台大的校友，頗有成就的人。你覺得在生活上是不是要有比你更好的人，才能讓你更有動力奮發向上呢？</a:t>
            </a:r>
          </a:p>
        </p:txBody>
      </p:sp>
      <p:sp>
        <p:nvSpPr>
          <p:cNvPr id="5"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第三聚會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輯五</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輯七</a:t>
            </a:r>
            <a:endParaRPr lang="zh-TW" altLang="en-US" sz="1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14338" y="571500"/>
            <a:ext cx="8229600" cy="1143000"/>
          </a:xfrm>
          <a:prstGeom prst="rect">
            <a:avLst/>
          </a:prstGeom>
        </p:spPr>
        <p:txBody>
          <a:bodyPr>
            <a:normAutofit/>
          </a:bodyPr>
          <a:lstStyle/>
          <a:p>
            <a:pPr algn="ctr" fontAlgn="auto">
              <a:spcAft>
                <a:spcPts val="0"/>
              </a:spcAft>
              <a:defRPr/>
            </a:pPr>
            <a:r>
              <a:rPr kumimoji="0" lang="zh-TW" altLang="en-US" sz="5400" b="1" spc="600" dirty="0">
                <a:solidFill>
                  <a:schemeClr val="tx2"/>
                </a:solidFill>
                <a:latin typeface="標楷體" pitchFamily="65" charset="-120"/>
                <a:ea typeface="標楷體" pitchFamily="65" charset="-120"/>
                <a:cs typeface="+mj-cs"/>
              </a:rPr>
              <a:t>第三聚會</a:t>
            </a:r>
            <a:r>
              <a:rPr kumimoji="0" lang="en-US" altLang="zh-TW" sz="5400" b="1" spc="600" dirty="0">
                <a:solidFill>
                  <a:schemeClr val="tx2"/>
                </a:solidFill>
                <a:latin typeface="標楷體" pitchFamily="65" charset="-120"/>
                <a:ea typeface="標楷體" pitchFamily="65" charset="-120"/>
                <a:cs typeface="+mj-cs"/>
              </a:rPr>
              <a:t>-</a:t>
            </a:r>
            <a:r>
              <a:rPr kumimoji="0" lang="zh-TW" altLang="en-US" sz="5400" b="1" spc="600" dirty="0">
                <a:solidFill>
                  <a:schemeClr val="tx2"/>
                </a:solidFill>
                <a:latin typeface="標楷體" pitchFamily="65" charset="-120"/>
                <a:ea typeface="標楷體" pitchFamily="65" charset="-120"/>
                <a:cs typeface="+mj-cs"/>
              </a:rPr>
              <a:t>輯五</a:t>
            </a:r>
            <a:r>
              <a:rPr kumimoji="0" lang="en-US" altLang="zh-TW" sz="5400" b="1" spc="600" dirty="0">
                <a:solidFill>
                  <a:schemeClr val="tx2"/>
                </a:solidFill>
                <a:latin typeface="標楷體" pitchFamily="65" charset="-120"/>
                <a:ea typeface="標楷體" pitchFamily="65" charset="-120"/>
                <a:cs typeface="+mj-cs"/>
              </a:rPr>
              <a:t>~</a:t>
            </a:r>
            <a:r>
              <a:rPr kumimoji="0" lang="zh-TW" altLang="en-US" sz="5400" b="1" spc="600" dirty="0">
                <a:solidFill>
                  <a:schemeClr val="tx2"/>
                </a:solidFill>
                <a:latin typeface="標楷體" pitchFamily="65" charset="-120"/>
                <a:ea typeface="標楷體" pitchFamily="65" charset="-120"/>
                <a:cs typeface="+mj-cs"/>
              </a:rPr>
              <a:t>輯七</a:t>
            </a:r>
            <a:endParaRPr kumimoji="0" lang="zh-TW" altLang="en-US" sz="1600" b="1" dirty="0">
              <a:solidFill>
                <a:schemeClr val="tx2"/>
              </a:solidFill>
              <a:latin typeface="+mj-lt"/>
              <a:ea typeface="+mj-ea"/>
              <a:cs typeface="+mj-cs"/>
            </a:endParaRPr>
          </a:p>
        </p:txBody>
      </p:sp>
      <p:sp>
        <p:nvSpPr>
          <p:cNvPr id="34817" name="Rectangle 1"/>
          <p:cNvSpPr>
            <a:spLocks noChangeArrowheads="1"/>
          </p:cNvSpPr>
          <p:nvPr/>
        </p:nvSpPr>
        <p:spPr bwMode="auto">
          <a:xfrm>
            <a:off x="71438" y="1984375"/>
            <a:ext cx="9144000" cy="4632325"/>
          </a:xfrm>
          <a:prstGeom prst="rect">
            <a:avLst/>
          </a:prstGeom>
          <a:noFill/>
          <a:ln w="9525">
            <a:noFill/>
            <a:miter lim="800000"/>
            <a:headEnd/>
            <a:tailEnd/>
          </a:ln>
          <a:effectLst/>
        </p:spPr>
        <p:txBody>
          <a:bodyPr anchor="ctr">
            <a:spAutoFit/>
          </a:bodyPr>
          <a:lstStyle/>
          <a:p>
            <a:pPr marL="745200" lvl="1" indent="-216000" eaLnBrk="0" fontAlgn="auto" hangingPunct="0">
              <a:lnSpc>
                <a:spcPts val="3000"/>
              </a:lnSpc>
              <a:spcBef>
                <a:spcPts val="600"/>
              </a:spcBef>
              <a:spcAft>
                <a:spcPts val="0"/>
              </a:spcAft>
              <a:buClr>
                <a:schemeClr val="accent3"/>
              </a:buClr>
              <a:buSzPct val="95000"/>
              <a:buFont typeface="Wingdings" pitchFamily="2" charset="2"/>
              <a:buChar char="u"/>
              <a:tabLst>
                <a:tab pos="301625" algn="l"/>
                <a:tab pos="5130800" algn="l"/>
              </a:tabLst>
              <a:defRPr/>
            </a:pPr>
            <a:r>
              <a:rPr lang="zh-TW" altLang="en-US" sz="2800" b="1" dirty="0">
                <a:solidFill>
                  <a:schemeClr val="accent1">
                    <a:lumMod val="75000"/>
                  </a:schemeClr>
                </a:solidFill>
                <a:latin typeface="微軟正黑體" pitchFamily="34" charset="-120"/>
                <a:ea typeface="微軟正黑體" pitchFamily="34" charset="-120"/>
              </a:rPr>
              <a:t>  在作者與林義傑的對話中，延伸問題：</a:t>
            </a:r>
          </a:p>
          <a:p>
            <a:pPr marL="288000" indent="-216000" eaLnBrk="0" fontAlgn="auto" hangingPunct="0">
              <a:lnSpc>
                <a:spcPts val="3000"/>
              </a:lnSpc>
              <a:spcBef>
                <a:spcPts val="600"/>
              </a:spcBef>
              <a:spcAft>
                <a:spcPts val="0"/>
              </a:spcAft>
              <a:buClr>
                <a:schemeClr val="accent3"/>
              </a:buClr>
              <a:buSzPct val="95000"/>
              <a:tabLst>
                <a:tab pos="301625" algn="l"/>
                <a:tab pos="5130800" algn="l"/>
              </a:tabLst>
              <a:defRPr/>
            </a:pPr>
            <a:r>
              <a:rPr lang="zh-TW" altLang="en-US" sz="2800" b="1" dirty="0">
                <a:solidFill>
                  <a:schemeClr val="accent1">
                    <a:lumMod val="75000"/>
                  </a:schemeClr>
                </a:solidFill>
                <a:latin typeface="微軟正黑體" pitchFamily="34" charset="-120"/>
                <a:ea typeface="微軟正黑體" pitchFamily="34" charset="-120"/>
              </a:rPr>
              <a:t>           當你在做一件非常漫長或寂寞的事情時，</a:t>
            </a: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eaLnBrk="0" fontAlgn="auto" hangingPunct="0">
              <a:lnSpc>
                <a:spcPts val="3000"/>
              </a:lnSpc>
              <a:spcBef>
                <a:spcPts val="600"/>
              </a:spcBef>
              <a:spcAft>
                <a:spcPts val="0"/>
              </a:spcAft>
              <a:buClr>
                <a:schemeClr val="accent3"/>
              </a:buClr>
              <a:buSzPct val="95000"/>
              <a:tabLst>
                <a:tab pos="301625" algn="l"/>
                <a:tab pos="5130800" algn="l"/>
              </a:tabLst>
              <a:defRPr/>
            </a:pPr>
            <a:r>
              <a:rPr lang="zh-TW" altLang="en-US" sz="2800" b="1" dirty="0">
                <a:solidFill>
                  <a:schemeClr val="accent1">
                    <a:lumMod val="75000"/>
                  </a:schemeClr>
                </a:solidFill>
                <a:latin typeface="微軟正黑體" pitchFamily="34" charset="-120"/>
                <a:ea typeface="微軟正黑體" pitchFamily="34" charset="-120"/>
              </a:rPr>
              <a:t>           你會選擇哪一種方法來堅持下去？原因為何？</a:t>
            </a: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eaLnBrk="0" fontAlgn="auto" hangingPunct="0">
              <a:lnSpc>
                <a:spcPts val="3000"/>
              </a:lnSpc>
              <a:spcBef>
                <a:spcPts val="600"/>
              </a:spcBef>
              <a:spcAft>
                <a:spcPts val="0"/>
              </a:spcAft>
              <a:buClr>
                <a:schemeClr val="accent3"/>
              </a:buClr>
              <a:buSzPct val="95000"/>
              <a:tabLst>
                <a:tab pos="301625" algn="l"/>
                <a:tab pos="5130800" algn="l"/>
              </a:tabLst>
              <a:defRPr/>
            </a:pPr>
            <a:endParaRPr lang="en-US" altLang="zh-TW" sz="2800" b="1" dirty="0">
              <a:solidFill>
                <a:schemeClr val="accent1">
                  <a:lumMod val="75000"/>
                </a:schemeClr>
              </a:solidFill>
              <a:latin typeface="微軟正黑體" pitchFamily="34" charset="-120"/>
              <a:ea typeface="微軟正黑體" pitchFamily="34" charset="-120"/>
            </a:endParaRP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有興趣的事就不漫長或寂寞</a:t>
            </a:r>
            <a:endParaRPr lang="en-US" altLang="zh-TW" sz="2400" dirty="0">
              <a:latin typeface="+mj-ea"/>
              <a:ea typeface="+mj-ea"/>
            </a:endParaRP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轉移目標</a:t>
            </a:r>
            <a:endParaRPr lang="en-US" altLang="zh-TW" sz="2400" dirty="0">
              <a:latin typeface="+mj-ea"/>
              <a:ea typeface="+mj-ea"/>
            </a:endParaRP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找到意義</a:t>
            </a: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分散注意力</a:t>
            </a:r>
            <a:endParaRPr lang="en-US" altLang="zh-TW" sz="2400" dirty="0">
              <a:latin typeface="+mj-ea"/>
              <a:ea typeface="+mj-ea"/>
            </a:endParaRP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與自己對話</a:t>
            </a:r>
            <a:endParaRPr lang="en-US" altLang="zh-TW" sz="2400" dirty="0">
              <a:latin typeface="+mj-ea"/>
              <a:ea typeface="+mj-ea"/>
            </a:endParaRPr>
          </a:p>
          <a:p>
            <a:pPr marL="1202400" lvl="2" indent="-216000" fontAlgn="auto">
              <a:lnSpc>
                <a:spcPts val="3000"/>
              </a:lnSpc>
              <a:spcBef>
                <a:spcPts val="600"/>
              </a:spcBef>
              <a:spcAft>
                <a:spcPts val="0"/>
              </a:spcAft>
              <a:buClr>
                <a:schemeClr val="accent3"/>
              </a:buClr>
              <a:buSzPct val="95000"/>
              <a:buFont typeface="Wingdings" pitchFamily="2" charset="2"/>
              <a:buChar char="Ø"/>
              <a:tabLst>
                <a:tab pos="301625" algn="l"/>
                <a:tab pos="5130800" algn="l"/>
              </a:tabLst>
              <a:defRPr/>
            </a:pPr>
            <a:r>
              <a:rPr lang="zh-TW" altLang="en-US" sz="2400" dirty="0">
                <a:latin typeface="+mj-ea"/>
                <a:ea typeface="+mj-ea"/>
              </a:rPr>
              <a:t>  放空後再行動</a:t>
            </a:r>
            <a:endParaRPr lang="en-US" altLang="zh-TW" sz="2400" dirty="0">
              <a:latin typeface="+mj-ea"/>
              <a:ea typeface="+mj-ea"/>
            </a:endParaRPr>
          </a:p>
        </p:txBody>
      </p:sp>
      <p:pic>
        <p:nvPicPr>
          <p:cNvPr id="1741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0" y="4268788"/>
            <a:ext cx="3429000" cy="258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3"/>
          <p:cNvSpPr>
            <a:spLocks noGrp="1"/>
          </p:cNvSpPr>
          <p:nvPr>
            <p:ph sz="half" idx="2"/>
          </p:nvPr>
        </p:nvSpPr>
        <p:spPr>
          <a:xfrm>
            <a:off x="214313" y="2214563"/>
            <a:ext cx="8858250" cy="4500562"/>
          </a:xfrm>
        </p:spPr>
        <p:txBody>
          <a:bodyPr>
            <a:normAutofit/>
          </a:bodyPr>
          <a:lstStyle/>
          <a:p>
            <a:pPr marL="288000" indent="-216000" fontAlgn="auto">
              <a:lnSpc>
                <a:spcPts val="3000"/>
              </a:lnSpc>
              <a:spcBef>
                <a:spcPts val="600"/>
              </a:spcBef>
              <a:spcAft>
                <a:spcPts val="0"/>
              </a:spcAft>
              <a:buClr>
                <a:schemeClr val="accent3"/>
              </a:buClr>
              <a:buFont typeface="Wingdings" pitchFamily="2" charset="2"/>
              <a:buChar char="u"/>
              <a:defRPr/>
            </a:pPr>
            <a:r>
              <a:rPr kumimoji="1" lang="zh-TW" altLang="en-US" sz="2800" b="1" dirty="0" smtClean="0">
                <a:solidFill>
                  <a:schemeClr val="accent1">
                    <a:lumMod val="75000"/>
                  </a:schemeClr>
                </a:solidFill>
                <a:latin typeface="微軟正黑體" pitchFamily="34" charset="-120"/>
                <a:ea typeface="微軟正黑體" pitchFamily="34" charset="-120"/>
              </a:rPr>
              <a:t>  在輯六</a:t>
            </a:r>
            <a:r>
              <a:rPr kumimoji="1" lang="en-US" altLang="en-US" sz="2800" b="1" dirty="0" smtClean="0">
                <a:solidFill>
                  <a:schemeClr val="accent1">
                    <a:lumMod val="75000"/>
                  </a:schemeClr>
                </a:solidFill>
                <a:latin typeface="微軟正黑體" pitchFamily="34" charset="-120"/>
                <a:ea typeface="微軟正黑體" pitchFamily="34" charset="-120"/>
              </a:rPr>
              <a:t>-</a:t>
            </a:r>
            <a:r>
              <a:rPr kumimoji="1" lang="zh-TW" altLang="en-US" sz="2800" b="1" dirty="0" smtClean="0">
                <a:solidFill>
                  <a:schemeClr val="accent1">
                    <a:lumMod val="75000"/>
                  </a:schemeClr>
                </a:solidFill>
                <a:latin typeface="微軟正黑體" pitchFamily="34" charset="-120"/>
                <a:ea typeface="微軟正黑體" pitchFamily="34" charset="-120"/>
              </a:rPr>
              <a:t>人為什麼痛苦，整合出文中人為什麼痛苦的</a:t>
            </a:r>
            <a:endParaRPr kumimoji="1" lang="en-US" altLang="zh-TW" sz="2800" b="1" dirty="0" smtClean="0">
              <a:solidFill>
                <a:schemeClr val="accent1">
                  <a:lumMod val="75000"/>
                </a:schemeClr>
              </a:solidFill>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Font typeface="Wingdings 2" pitchFamily="18" charset="2"/>
              <a:buNone/>
              <a:defRPr/>
            </a:pPr>
            <a:r>
              <a:rPr kumimoji="1" lang="en-US" altLang="zh-TW" sz="2800" b="1" dirty="0" smtClean="0">
                <a:solidFill>
                  <a:schemeClr val="accent1">
                    <a:lumMod val="75000"/>
                  </a:schemeClr>
                </a:solidFill>
                <a:latin typeface="微軟正黑體" pitchFamily="34" charset="-120"/>
                <a:ea typeface="微軟正黑體" pitchFamily="34" charset="-120"/>
              </a:rPr>
              <a:t>      </a:t>
            </a:r>
            <a:r>
              <a:rPr kumimoji="1" lang="zh-TW" altLang="en-US" sz="2800" b="1" dirty="0" smtClean="0">
                <a:solidFill>
                  <a:schemeClr val="accent1">
                    <a:lumMod val="75000"/>
                  </a:schemeClr>
                </a:solidFill>
                <a:latin typeface="微軟正黑體" pitchFamily="34" charset="-120"/>
                <a:ea typeface="微軟正黑體" pitchFamily="34" charset="-120"/>
              </a:rPr>
              <a:t>原因？自己覺得原因又是什麼？</a:t>
            </a:r>
            <a:endParaRPr kumimoji="1" lang="en-US" altLang="zh-TW" sz="2800" b="1" dirty="0" smtClean="0">
              <a:solidFill>
                <a:schemeClr val="accent1">
                  <a:lumMod val="75000"/>
                </a:schemeClr>
              </a:solidFill>
              <a:latin typeface="微軟正黑體" pitchFamily="34" charset="-120"/>
              <a:ea typeface="微軟正黑體" pitchFamily="34" charset="-120"/>
            </a:endParaRPr>
          </a:p>
          <a:p>
            <a:pPr marL="640080" lvl="1" indent="-246888" eaLnBrk="1" fontAlgn="auto" hangingPunct="1">
              <a:spcAft>
                <a:spcPts val="0"/>
              </a:spcAft>
              <a:buFont typeface="Wingdings 2"/>
              <a:buNone/>
              <a:defRPr/>
            </a:pPr>
            <a:endParaRPr lang="en-US" altLang="zh-TW" b="1" dirty="0" smtClean="0">
              <a:latin typeface="+mj-ea"/>
              <a:ea typeface="+mj-ea"/>
            </a:endParaRPr>
          </a:p>
          <a:p>
            <a:pPr marL="274320" indent="-274320" eaLnBrk="1" fontAlgn="auto" hangingPunct="1">
              <a:spcAft>
                <a:spcPts val="0"/>
              </a:spcAft>
              <a:buClr>
                <a:schemeClr val="accent3"/>
              </a:buClr>
              <a:buFont typeface="Wingdings 2" pitchFamily="18" charset="2"/>
              <a:buNone/>
              <a:defRPr/>
            </a:pPr>
            <a:r>
              <a:rPr kumimoji="1" lang="zh-TW" altLang="en-US" sz="2800" b="1" dirty="0" smtClean="0">
                <a:solidFill>
                  <a:srgbClr val="0070C0"/>
                </a:solidFill>
                <a:latin typeface="微軟正黑體" pitchFamily="34" charset="-120"/>
                <a:ea typeface="微軟正黑體" pitchFamily="34" charset="-120"/>
              </a:rPr>
              <a:t>  </a:t>
            </a:r>
            <a:endParaRPr kumimoji="1" lang="en-US" altLang="zh-TW" sz="2800" b="1" dirty="0" smtClean="0">
              <a:solidFill>
                <a:srgbClr val="0070C0"/>
              </a:solidFill>
              <a:latin typeface="微軟正黑體" pitchFamily="34" charset="-120"/>
              <a:ea typeface="微軟正黑體" pitchFamily="34" charset="-120"/>
            </a:endParaRPr>
          </a:p>
          <a:p>
            <a:pPr marL="288000" indent="-216000" eaLnBrk="1" fontAlgn="auto" hangingPunct="1">
              <a:lnSpc>
                <a:spcPts val="3000"/>
              </a:lnSpc>
              <a:spcBef>
                <a:spcPts val="600"/>
              </a:spcBef>
              <a:spcAft>
                <a:spcPts val="0"/>
              </a:spcAft>
              <a:buClr>
                <a:schemeClr val="accent3"/>
              </a:buClr>
              <a:buFont typeface="Wingdings" pitchFamily="2" charset="2"/>
              <a:buChar char="Ø"/>
              <a:defRPr/>
            </a:pPr>
            <a:r>
              <a:rPr lang="zh-TW" altLang="en-US" sz="2400" dirty="0" smtClean="0">
                <a:latin typeface="+mj-ea"/>
                <a:ea typeface="+mj-ea"/>
              </a:rPr>
              <a:t>   耿耿於懷。</a:t>
            </a:r>
            <a:endParaRPr lang="en-US" altLang="zh-TW" sz="2400" dirty="0" smtClean="0">
              <a:latin typeface="+mj-ea"/>
              <a:ea typeface="+mj-ea"/>
            </a:endParaRPr>
          </a:p>
          <a:p>
            <a:pPr marL="288000" indent="-216000" eaLnBrk="1" fontAlgn="auto" hangingPunct="1">
              <a:lnSpc>
                <a:spcPts val="3000"/>
              </a:lnSpc>
              <a:spcBef>
                <a:spcPts val="600"/>
              </a:spcBef>
              <a:spcAft>
                <a:spcPts val="0"/>
              </a:spcAft>
              <a:buClr>
                <a:schemeClr val="accent3"/>
              </a:buClr>
              <a:buFont typeface="Wingdings" pitchFamily="2" charset="2"/>
              <a:buChar char="Ø"/>
              <a:defRPr/>
            </a:pPr>
            <a:r>
              <a:rPr lang="zh-TW" altLang="en-US" sz="2400" dirty="0" smtClean="0">
                <a:latin typeface="+mj-ea"/>
                <a:ea typeface="+mj-ea"/>
              </a:rPr>
              <a:t>   因為放不下，沒辦法逼自己不去想。</a:t>
            </a:r>
            <a:endParaRPr lang="en-US" altLang="zh-TW" sz="2400" dirty="0" smtClean="0">
              <a:latin typeface="+mj-ea"/>
              <a:ea typeface="+mj-ea"/>
            </a:endParaRPr>
          </a:p>
          <a:p>
            <a:pPr marL="288000" indent="-216000" eaLnBrk="1" fontAlgn="auto" hangingPunct="1">
              <a:lnSpc>
                <a:spcPts val="3000"/>
              </a:lnSpc>
              <a:spcBef>
                <a:spcPts val="600"/>
              </a:spcBef>
              <a:spcAft>
                <a:spcPts val="0"/>
              </a:spcAft>
              <a:buClr>
                <a:schemeClr val="accent3"/>
              </a:buClr>
              <a:buFont typeface="Wingdings" pitchFamily="2" charset="2"/>
              <a:buChar char="Ø"/>
              <a:defRPr/>
            </a:pPr>
            <a:r>
              <a:rPr lang="zh-TW" altLang="en-US" sz="2400" dirty="0" smtClean="0">
                <a:latin typeface="+mj-ea"/>
                <a:ea typeface="+mj-ea"/>
              </a:rPr>
              <a:t>   活在別人的要求底下又無法達到肯定讚美。</a:t>
            </a:r>
          </a:p>
          <a:p>
            <a:pPr marL="288000" indent="-216000" eaLnBrk="1" fontAlgn="auto" hangingPunct="1">
              <a:lnSpc>
                <a:spcPts val="3000"/>
              </a:lnSpc>
              <a:spcBef>
                <a:spcPts val="600"/>
              </a:spcBef>
              <a:spcAft>
                <a:spcPts val="0"/>
              </a:spcAft>
              <a:buClr>
                <a:schemeClr val="accent3"/>
              </a:buClr>
              <a:buFont typeface="Wingdings" pitchFamily="2" charset="2"/>
              <a:buChar char="Ø"/>
              <a:defRPr/>
            </a:pPr>
            <a:r>
              <a:rPr lang="zh-TW" altLang="en-US" sz="2400" dirty="0" smtClean="0">
                <a:latin typeface="+mj-ea"/>
                <a:ea typeface="+mj-ea"/>
              </a:rPr>
              <a:t>   事情的發展往往都和想像的、期待的不一樣。</a:t>
            </a:r>
          </a:p>
          <a:p>
            <a:pPr marL="274320" indent="-274320" eaLnBrk="1" fontAlgn="auto" hangingPunct="1">
              <a:spcAft>
                <a:spcPts val="0"/>
              </a:spcAft>
              <a:buClr>
                <a:schemeClr val="accent3"/>
              </a:buClr>
              <a:buFont typeface="Wingdings 2"/>
              <a:buChar char=""/>
              <a:defRPr/>
            </a:pPr>
            <a:endParaRPr lang="zh-TW" altLang="en-US" dirty="0">
              <a:latin typeface="+mj-ea"/>
              <a:ea typeface="+mj-ea"/>
            </a:endParaRPr>
          </a:p>
        </p:txBody>
      </p:sp>
      <p:sp>
        <p:nvSpPr>
          <p:cNvPr id="7"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第三聚會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輯五</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輯七</a:t>
            </a:r>
            <a:endParaRPr lang="zh-TW" altLang="en-US" sz="1600" b="1" dirty="0"/>
          </a:p>
        </p:txBody>
      </p:sp>
      <p:pic>
        <p:nvPicPr>
          <p:cNvPr id="18436"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91288" y="2892425"/>
            <a:ext cx="2622550" cy="2465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571500" y="2571750"/>
            <a:ext cx="8215313" cy="4000500"/>
          </a:xfrm>
        </p:spPr>
        <p:txBody>
          <a:bodyPr>
            <a:normAutofit/>
          </a:bodyPr>
          <a:lstStyle/>
          <a:p>
            <a:pPr marL="274320" indent="-274320" eaLnBrk="1" fontAlgn="auto" hangingPunct="1">
              <a:spcAft>
                <a:spcPts val="0"/>
              </a:spcAft>
              <a:buClr>
                <a:schemeClr val="accent3"/>
              </a:buClr>
              <a:buFont typeface="Wingdings 2"/>
              <a:buChar char=""/>
              <a:defRPr/>
            </a:pPr>
            <a:r>
              <a:rPr lang="zh-TW" altLang="en-US" sz="2800" dirty="0" smtClean="0">
                <a:latin typeface="+mj-ea"/>
                <a:ea typeface="+mj-ea"/>
              </a:rPr>
              <a:t>省思了不少人生的問題，也從中了解到小野的人生觀和做人處事的道理。</a:t>
            </a:r>
            <a:endParaRPr lang="en-US" altLang="zh-TW" sz="2800" dirty="0" smtClean="0">
              <a:latin typeface="+mj-ea"/>
              <a:ea typeface="+mj-ea"/>
            </a:endParaRPr>
          </a:p>
          <a:p>
            <a:pPr marL="288000" indent="-274320" eaLnBrk="1" fontAlgn="auto" hangingPunct="1">
              <a:spcBef>
                <a:spcPts val="2400"/>
              </a:spcBef>
              <a:spcAft>
                <a:spcPts val="0"/>
              </a:spcAft>
              <a:buClr>
                <a:schemeClr val="accent3"/>
              </a:buClr>
              <a:buFont typeface="Wingdings 2"/>
              <a:buChar char=""/>
              <a:defRPr/>
            </a:pPr>
            <a:r>
              <a:rPr lang="zh-TW" altLang="zh-TW" sz="2800" dirty="0" smtClean="0">
                <a:latin typeface="+mj-ea"/>
                <a:ea typeface="+mj-ea"/>
              </a:rPr>
              <a:t>印象較深刻的是「誰是你靈魂的主宰？」</a:t>
            </a:r>
            <a:r>
              <a:rPr lang="zh-TW" altLang="en-US" sz="2800" dirty="0" smtClean="0">
                <a:latin typeface="+mj-ea"/>
                <a:ea typeface="+mj-ea"/>
              </a:rPr>
              <a:t>，文本中尋找靈魂是一種價值觀，覺得一部分呼應，而一部分卻有落差。</a:t>
            </a:r>
            <a:endParaRPr lang="en-US" altLang="zh-TW" sz="2800" dirty="0" smtClean="0">
              <a:latin typeface="+mj-ea"/>
              <a:ea typeface="+mj-ea"/>
            </a:endParaRPr>
          </a:p>
          <a:p>
            <a:pPr marL="274320" indent="-274320" eaLnBrk="1" fontAlgn="auto" hangingPunct="1">
              <a:spcBef>
                <a:spcPts val="2400"/>
              </a:spcBef>
              <a:spcAft>
                <a:spcPts val="0"/>
              </a:spcAft>
              <a:buClr>
                <a:schemeClr val="accent3"/>
              </a:buClr>
              <a:buFont typeface="Wingdings 2"/>
              <a:buChar char=""/>
              <a:defRPr/>
            </a:pPr>
            <a:r>
              <a:rPr lang="zh-TW" altLang="en-US" sz="2800" dirty="0" smtClean="0">
                <a:latin typeface="+mj-ea"/>
                <a:ea typeface="+mj-ea"/>
              </a:rPr>
              <a:t>能自由的對世界怒吼是一件夢寐以求的事。文中好多畫面就像在電影一樣。</a:t>
            </a:r>
            <a:endParaRPr lang="en-US" altLang="zh-TW" sz="2800" dirty="0" smtClean="0">
              <a:latin typeface="+mj-ea"/>
              <a:ea typeface="+mj-ea"/>
            </a:endParaRPr>
          </a:p>
          <a:p>
            <a:pPr marL="274320" indent="-274320" eaLnBrk="1" fontAlgn="auto" hangingPunct="1">
              <a:spcAft>
                <a:spcPts val="0"/>
              </a:spcAft>
              <a:buClr>
                <a:schemeClr val="accent3"/>
              </a:buClr>
              <a:buFont typeface="Wingdings 2"/>
              <a:buChar char=""/>
              <a:defRPr/>
            </a:pPr>
            <a:endParaRPr lang="zh-TW" altLang="zh-TW" sz="2400" dirty="0" smtClean="0"/>
          </a:p>
          <a:p>
            <a:pPr marL="274320" indent="-274320" eaLnBrk="1" fontAlgn="auto" hangingPunct="1">
              <a:spcAft>
                <a:spcPts val="0"/>
              </a:spcAft>
              <a:buClr>
                <a:schemeClr val="accent3"/>
              </a:buClr>
              <a:buFont typeface="Wingdings 2"/>
              <a:buChar char=""/>
              <a:defRPr/>
            </a:pPr>
            <a:endParaRPr lang="en-US" altLang="zh-TW" sz="2400" dirty="0" smtClean="0">
              <a:latin typeface="+mj-ea"/>
              <a:ea typeface="+mj-ea"/>
            </a:endParaRPr>
          </a:p>
          <a:p>
            <a:pPr marL="274320" indent="-274320" eaLnBrk="1" fontAlgn="auto" hangingPunct="1">
              <a:spcAft>
                <a:spcPts val="0"/>
              </a:spcAft>
              <a:buClr>
                <a:schemeClr val="accent3"/>
              </a:buClr>
              <a:buFont typeface="Wingdings 2"/>
              <a:buChar char=""/>
              <a:defRPr/>
            </a:pPr>
            <a:endParaRPr lang="zh-TW" altLang="en-US" sz="2400" dirty="0">
              <a:latin typeface="+mj-ea"/>
              <a:ea typeface="+mj-ea"/>
            </a:endParaRPr>
          </a:p>
        </p:txBody>
      </p:sp>
      <p:sp>
        <p:nvSpPr>
          <p:cNvPr id="19459" name="文字方塊 7"/>
          <p:cNvSpPr txBox="1">
            <a:spLocks noChangeArrowheads="1"/>
          </p:cNvSpPr>
          <p:nvPr/>
        </p:nvSpPr>
        <p:spPr bwMode="auto">
          <a:xfrm>
            <a:off x="142875" y="1643063"/>
            <a:ext cx="4071938" cy="584200"/>
          </a:xfrm>
          <a:prstGeom prst="rect">
            <a:avLst/>
          </a:prstGeom>
          <a:noFill/>
          <a:ln w="9525">
            <a:noFill/>
            <a:miter lim="800000"/>
            <a:headEnd/>
            <a:tailEnd/>
          </a:ln>
        </p:spPr>
        <p:txBody>
          <a:bodyPr>
            <a:spAutoFit/>
          </a:bodyPr>
          <a:lstStyle/>
          <a:p>
            <a:pPr algn="ctr"/>
            <a:r>
              <a:rPr kumimoji="0" lang="zh-TW" altLang="en-US" sz="3200" b="1">
                <a:solidFill>
                  <a:srgbClr val="7030A0"/>
                </a:solidFill>
                <a:latin typeface="微軟正黑體" pitchFamily="34" charset="-120"/>
                <a:ea typeface="微軟正黑體" pitchFamily="34" charset="-120"/>
              </a:rPr>
              <a:t>看完這本書</a:t>
            </a:r>
            <a:r>
              <a:rPr kumimoji="0" lang="en-US" altLang="zh-TW" sz="3200" b="1">
                <a:solidFill>
                  <a:srgbClr val="7030A0"/>
                </a:solidFill>
                <a:latin typeface="微軟正黑體" pitchFamily="34" charset="-120"/>
                <a:ea typeface="微軟正黑體" pitchFamily="34" charset="-120"/>
              </a:rPr>
              <a:t>…</a:t>
            </a:r>
            <a:endParaRPr kumimoji="0" lang="zh-TW" altLang="en-US" sz="3200" b="1">
              <a:solidFill>
                <a:srgbClr val="7030A0"/>
              </a:solidFill>
              <a:latin typeface="微軟正黑體" pitchFamily="34" charset="-120"/>
              <a:ea typeface="微軟正黑體" pitchFamily="34" charset="-120"/>
            </a:endParaRPr>
          </a:p>
        </p:txBody>
      </p:sp>
      <p:sp>
        <p:nvSpPr>
          <p:cNvPr id="7"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第四聚會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心得分享</a:t>
            </a:r>
            <a:endParaRPr lang="zh-TW" altLang="en-US"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0063" y="2705100"/>
            <a:ext cx="8429625" cy="3724275"/>
          </a:xfrm>
          <a:prstGeom prst="rect">
            <a:avLst/>
          </a:prstGeom>
        </p:spPr>
        <p:txBody>
          <a:bodyPr>
            <a:spAutoFit/>
          </a:bodyPr>
          <a:lstStyle/>
          <a:p>
            <a:pPr marL="274320" indent="-274320" fontAlgn="auto">
              <a:spcAft>
                <a:spcPts val="0"/>
              </a:spcAft>
              <a:buClr>
                <a:schemeClr val="accent3"/>
              </a:buClr>
              <a:buFont typeface="Wingdings 2"/>
              <a:buChar char=""/>
              <a:defRPr/>
            </a:pPr>
            <a:r>
              <a:rPr lang="zh-TW" altLang="en-US" sz="2800" dirty="0">
                <a:latin typeface="+mj-ea"/>
                <a:ea typeface="+mj-ea"/>
              </a:rPr>
              <a:t>不是每個人都能用相同媒介平台了解這世界。</a:t>
            </a:r>
            <a:endParaRPr lang="en-US" altLang="zh-TW" sz="2800" dirty="0">
              <a:latin typeface="+mj-ea"/>
              <a:ea typeface="+mj-ea"/>
            </a:endParaRPr>
          </a:p>
          <a:p>
            <a:pPr marL="274320" indent="-274320" fontAlgn="auto">
              <a:spcBef>
                <a:spcPts val="2400"/>
              </a:spcBef>
              <a:spcAft>
                <a:spcPts val="0"/>
              </a:spcAft>
              <a:buClr>
                <a:schemeClr val="accent3"/>
              </a:buClr>
              <a:buFont typeface="Wingdings 2"/>
              <a:buChar char=""/>
              <a:defRPr/>
            </a:pPr>
            <a:r>
              <a:rPr lang="zh-TW" altLang="zh-TW" sz="2800" dirty="0">
                <a:latin typeface="+mj-ea"/>
                <a:ea typeface="+mj-ea"/>
              </a:rPr>
              <a:t>印象深刻的是「鬼字」，學會了解自己在意的是什麼？恐懼的又是什麼？想超越什麼？必須跳脫事情看世界。</a:t>
            </a:r>
            <a:endParaRPr lang="en-US" altLang="zh-TW" sz="2800" dirty="0">
              <a:latin typeface="+mj-ea"/>
              <a:ea typeface="+mj-ea"/>
            </a:endParaRPr>
          </a:p>
          <a:p>
            <a:pPr marL="274320" indent="-274320" fontAlgn="auto">
              <a:spcBef>
                <a:spcPts val="2400"/>
              </a:spcBef>
              <a:spcAft>
                <a:spcPts val="0"/>
              </a:spcAft>
              <a:buClr>
                <a:schemeClr val="accent3"/>
              </a:buClr>
              <a:buFont typeface="Wingdings 2"/>
              <a:buChar char=""/>
              <a:defRPr/>
            </a:pPr>
            <a:r>
              <a:rPr lang="zh-TW" altLang="zh-TW" sz="2800" dirty="0">
                <a:latin typeface="+mj-ea"/>
                <a:ea typeface="+mj-ea"/>
              </a:rPr>
              <a:t>關於信仰這部分印象較深刻，一直覺得自己是被世俗推到這裡，不知道自己想要的是什麼，所以想了解。</a:t>
            </a:r>
          </a:p>
        </p:txBody>
      </p:sp>
      <p:sp>
        <p:nvSpPr>
          <p:cNvPr id="20483" name="文字方塊 7"/>
          <p:cNvSpPr txBox="1">
            <a:spLocks noChangeArrowheads="1"/>
          </p:cNvSpPr>
          <p:nvPr/>
        </p:nvSpPr>
        <p:spPr bwMode="auto">
          <a:xfrm>
            <a:off x="142875" y="1643063"/>
            <a:ext cx="4071938" cy="584200"/>
          </a:xfrm>
          <a:prstGeom prst="rect">
            <a:avLst/>
          </a:prstGeom>
          <a:noFill/>
          <a:ln w="9525">
            <a:noFill/>
            <a:miter lim="800000"/>
            <a:headEnd/>
            <a:tailEnd/>
          </a:ln>
        </p:spPr>
        <p:txBody>
          <a:bodyPr>
            <a:spAutoFit/>
          </a:bodyPr>
          <a:lstStyle/>
          <a:p>
            <a:pPr algn="ctr"/>
            <a:r>
              <a:rPr kumimoji="0" lang="zh-TW" altLang="en-US" sz="3200" b="1">
                <a:solidFill>
                  <a:srgbClr val="7030A0"/>
                </a:solidFill>
                <a:latin typeface="微軟正黑體" pitchFamily="34" charset="-120"/>
                <a:ea typeface="微軟正黑體" pitchFamily="34" charset="-120"/>
              </a:rPr>
              <a:t>看完這本書</a:t>
            </a:r>
            <a:r>
              <a:rPr kumimoji="0" lang="en-US" altLang="zh-TW" sz="3200" b="1">
                <a:solidFill>
                  <a:srgbClr val="7030A0"/>
                </a:solidFill>
                <a:latin typeface="微軟正黑體" pitchFamily="34" charset="-120"/>
                <a:ea typeface="微軟正黑體" pitchFamily="34" charset="-120"/>
              </a:rPr>
              <a:t>…</a:t>
            </a:r>
            <a:endParaRPr kumimoji="0" lang="zh-TW" altLang="en-US" sz="3200" b="1">
              <a:solidFill>
                <a:srgbClr val="7030A0"/>
              </a:solidFill>
              <a:latin typeface="微軟正黑體" pitchFamily="34" charset="-120"/>
              <a:ea typeface="微軟正黑體" pitchFamily="34" charset="-120"/>
            </a:endParaRPr>
          </a:p>
        </p:txBody>
      </p:sp>
      <p:sp>
        <p:nvSpPr>
          <p:cNvPr id="5" name="標題 1"/>
          <p:cNvSpPr txBox="1">
            <a:spLocks/>
          </p:cNvSpPr>
          <p:nvPr/>
        </p:nvSpPr>
        <p:spPr>
          <a:xfrm>
            <a:off x="428625" y="571500"/>
            <a:ext cx="8229600" cy="1143000"/>
          </a:xfrm>
          <a:prstGeom prst="rect">
            <a:avLst/>
          </a:prstGeom>
        </p:spPr>
        <p:txBody>
          <a:bodyPr>
            <a:normAutofit/>
          </a:bodyPr>
          <a:lstStyle/>
          <a:p>
            <a:pPr algn="ctr" fontAlgn="auto">
              <a:spcAft>
                <a:spcPts val="0"/>
              </a:spcAft>
              <a:defRPr/>
            </a:pPr>
            <a:r>
              <a:rPr kumimoji="0" lang="zh-TW" altLang="en-US" sz="5400" b="1" spc="600" dirty="0">
                <a:solidFill>
                  <a:schemeClr val="tx2"/>
                </a:solidFill>
                <a:latin typeface="標楷體" pitchFamily="65" charset="-120"/>
                <a:ea typeface="標楷體" pitchFamily="65" charset="-120"/>
                <a:cs typeface="+mj-cs"/>
              </a:rPr>
              <a:t>第四聚會</a:t>
            </a:r>
            <a:r>
              <a:rPr kumimoji="0" lang="en-US" altLang="zh-TW" sz="5400" b="1" spc="600" dirty="0">
                <a:solidFill>
                  <a:schemeClr val="tx2"/>
                </a:solidFill>
                <a:latin typeface="標楷體" pitchFamily="65" charset="-120"/>
                <a:ea typeface="標楷體" pitchFamily="65" charset="-120"/>
                <a:cs typeface="+mj-cs"/>
              </a:rPr>
              <a:t>-</a:t>
            </a:r>
            <a:r>
              <a:rPr kumimoji="0" lang="zh-TW" altLang="en-US" sz="5400" b="1" spc="600" dirty="0">
                <a:solidFill>
                  <a:schemeClr val="tx2"/>
                </a:solidFill>
                <a:latin typeface="標楷體" pitchFamily="65" charset="-120"/>
                <a:ea typeface="標楷體" pitchFamily="65" charset="-120"/>
                <a:cs typeface="+mj-cs"/>
              </a:rPr>
              <a:t>心得分享</a:t>
            </a:r>
            <a:endParaRPr kumimoji="0" lang="zh-TW" altLang="en-US" sz="1600" b="1"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2"/>
          </p:nvPr>
        </p:nvSpPr>
        <p:spPr>
          <a:xfrm>
            <a:off x="285750" y="2428875"/>
            <a:ext cx="8715375" cy="4217988"/>
          </a:xfrm>
        </p:spPr>
        <p:txBody>
          <a:bodyPr>
            <a:normAutofit/>
          </a:bodyPr>
          <a:lstStyle/>
          <a:p>
            <a:pPr marL="274320" indent="-274320" eaLnBrk="1" fontAlgn="auto" hangingPunct="1">
              <a:spcAft>
                <a:spcPts val="0"/>
              </a:spcAft>
              <a:buClr>
                <a:schemeClr val="accent3"/>
              </a:buClr>
              <a:buFont typeface="Wingdings 2"/>
              <a:buChar char=""/>
              <a:defRPr/>
            </a:pPr>
            <a:r>
              <a:rPr lang="zh-TW" altLang="en-US" sz="2800" dirty="0" smtClean="0">
                <a:latin typeface="+mj-ea"/>
                <a:ea typeface="+mj-ea"/>
              </a:rPr>
              <a:t>認識大家、學會找問題，思考平常不會思考的問題，也能訓練表達能力，擔任主席也能訓練領導能力。</a:t>
            </a:r>
          </a:p>
          <a:p>
            <a:pPr marL="274320" indent="-274320" eaLnBrk="1" fontAlgn="auto" hangingPunct="1">
              <a:spcBef>
                <a:spcPts val="2400"/>
              </a:spcBef>
              <a:spcAft>
                <a:spcPts val="0"/>
              </a:spcAft>
              <a:buClr>
                <a:schemeClr val="accent3"/>
              </a:buClr>
              <a:buFont typeface="Wingdings 2"/>
              <a:buChar char=""/>
              <a:defRPr/>
            </a:pPr>
            <a:r>
              <a:rPr lang="zh-TW" altLang="en-US" sz="2800" dirty="0" smtClean="0">
                <a:latin typeface="+mj-ea"/>
                <a:ea typeface="+mj-ea"/>
              </a:rPr>
              <a:t>大家齊心、團結，在自由度及彈性上也必須大家互相配合包容，大家很快就能融入，如果課程中加入讀書會則會是個加油站。</a:t>
            </a:r>
            <a:endParaRPr lang="en-US" altLang="zh-TW" sz="2800" dirty="0" smtClean="0">
              <a:latin typeface="+mj-ea"/>
              <a:ea typeface="+mj-ea"/>
            </a:endParaRPr>
          </a:p>
          <a:p>
            <a:pPr marL="274320" indent="-274320" eaLnBrk="1" fontAlgn="auto" hangingPunct="1">
              <a:spcBef>
                <a:spcPts val="2400"/>
              </a:spcBef>
              <a:spcAft>
                <a:spcPts val="0"/>
              </a:spcAft>
              <a:buClr>
                <a:schemeClr val="accent3"/>
              </a:buClr>
              <a:buFont typeface="Wingdings 2"/>
              <a:buChar char=""/>
              <a:defRPr/>
            </a:pPr>
            <a:r>
              <a:rPr lang="zh-TW" altLang="en-US" sz="2800" dirty="0" smtClean="0">
                <a:latin typeface="+mj-ea"/>
                <a:ea typeface="+mj-ea"/>
              </a:rPr>
              <a:t>明明是同件事情卻有不同的看法與想法，讓我更明白尊重別人想法的重要性。</a:t>
            </a:r>
            <a:endParaRPr lang="en-US" altLang="zh-TW" sz="2800" dirty="0" smtClean="0">
              <a:latin typeface="+mj-ea"/>
              <a:ea typeface="+mj-ea"/>
            </a:endParaRPr>
          </a:p>
        </p:txBody>
      </p:sp>
      <p:sp>
        <p:nvSpPr>
          <p:cNvPr id="8"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第四聚會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心得分享</a:t>
            </a:r>
            <a:endParaRPr lang="zh-TW" altLang="en-US" sz="1600" b="1" dirty="0"/>
          </a:p>
        </p:txBody>
      </p:sp>
      <p:sp>
        <p:nvSpPr>
          <p:cNvPr id="21508" name="文字方塊 7"/>
          <p:cNvSpPr txBox="1">
            <a:spLocks noChangeArrowheads="1"/>
          </p:cNvSpPr>
          <p:nvPr/>
        </p:nvSpPr>
        <p:spPr bwMode="auto">
          <a:xfrm>
            <a:off x="214313" y="1630363"/>
            <a:ext cx="3571875" cy="584200"/>
          </a:xfrm>
          <a:prstGeom prst="rect">
            <a:avLst/>
          </a:prstGeom>
          <a:noFill/>
          <a:ln w="9525">
            <a:noFill/>
            <a:miter lim="800000"/>
            <a:headEnd/>
            <a:tailEnd/>
          </a:ln>
        </p:spPr>
        <p:txBody>
          <a:bodyPr>
            <a:spAutoFit/>
          </a:bodyPr>
          <a:lstStyle/>
          <a:p>
            <a:pPr algn="ctr"/>
            <a:r>
              <a:rPr kumimoji="0" lang="zh-TW" altLang="en-US" sz="3200" b="1">
                <a:solidFill>
                  <a:srgbClr val="7030A0"/>
                </a:solidFill>
                <a:latin typeface="微軟正黑體" pitchFamily="34" charset="-120"/>
                <a:ea typeface="微軟正黑體" pitchFamily="34" charset="-120"/>
              </a:rPr>
              <a:t>參加讀書會</a:t>
            </a:r>
            <a:r>
              <a:rPr kumimoji="0" lang="en-US" altLang="zh-TW" sz="3200" b="1">
                <a:solidFill>
                  <a:srgbClr val="7030A0"/>
                </a:solidFill>
                <a:latin typeface="微軟正黑體" pitchFamily="34" charset="-120"/>
                <a:ea typeface="微軟正黑體" pitchFamily="34" charset="-120"/>
              </a:rPr>
              <a:t>…</a:t>
            </a:r>
            <a:endParaRPr kumimoji="0" lang="zh-TW" altLang="en-US" sz="3200" b="1">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28625" y="571500"/>
            <a:ext cx="8229600" cy="1143000"/>
          </a:xfrm>
          <a:prstGeom prst="rect">
            <a:avLst/>
          </a:prstGeom>
        </p:spPr>
        <p:txBody>
          <a:bodyPr>
            <a:normAutofit/>
          </a:bodyPr>
          <a:lstStyle/>
          <a:p>
            <a:pPr algn="ctr" fontAlgn="auto">
              <a:spcAft>
                <a:spcPts val="0"/>
              </a:spcAft>
              <a:defRPr/>
            </a:pPr>
            <a:r>
              <a:rPr kumimoji="0" lang="zh-TW" altLang="en-US" sz="5400" b="1" spc="600" dirty="0">
                <a:solidFill>
                  <a:schemeClr val="tx2"/>
                </a:solidFill>
                <a:latin typeface="標楷體" pitchFamily="65" charset="-120"/>
                <a:ea typeface="標楷體" pitchFamily="65" charset="-120"/>
                <a:cs typeface="+mj-cs"/>
              </a:rPr>
              <a:t>第四聚會</a:t>
            </a:r>
            <a:r>
              <a:rPr kumimoji="0" lang="en-US" altLang="zh-TW" sz="5400" b="1" spc="600" dirty="0">
                <a:solidFill>
                  <a:schemeClr val="tx2"/>
                </a:solidFill>
                <a:latin typeface="標楷體" pitchFamily="65" charset="-120"/>
                <a:ea typeface="標楷體" pitchFamily="65" charset="-120"/>
                <a:cs typeface="+mj-cs"/>
              </a:rPr>
              <a:t>-</a:t>
            </a:r>
            <a:r>
              <a:rPr kumimoji="0" lang="zh-TW" altLang="en-US" sz="5400" b="1" spc="600" dirty="0">
                <a:solidFill>
                  <a:schemeClr val="tx2"/>
                </a:solidFill>
                <a:latin typeface="標楷體" pitchFamily="65" charset="-120"/>
                <a:ea typeface="標楷體" pitchFamily="65" charset="-120"/>
                <a:cs typeface="+mj-cs"/>
              </a:rPr>
              <a:t>心得分享</a:t>
            </a:r>
            <a:endParaRPr kumimoji="0" lang="zh-TW" altLang="en-US" sz="1600" b="1" dirty="0">
              <a:solidFill>
                <a:schemeClr val="tx2"/>
              </a:solidFill>
              <a:latin typeface="+mj-lt"/>
              <a:ea typeface="+mj-ea"/>
              <a:cs typeface="+mj-cs"/>
            </a:endParaRPr>
          </a:p>
        </p:txBody>
      </p:sp>
      <p:sp>
        <p:nvSpPr>
          <p:cNvPr id="22531" name="文字方塊 7"/>
          <p:cNvSpPr txBox="1">
            <a:spLocks noChangeArrowheads="1"/>
          </p:cNvSpPr>
          <p:nvPr/>
        </p:nvSpPr>
        <p:spPr bwMode="auto">
          <a:xfrm>
            <a:off x="214313" y="1630363"/>
            <a:ext cx="3571875" cy="584200"/>
          </a:xfrm>
          <a:prstGeom prst="rect">
            <a:avLst/>
          </a:prstGeom>
          <a:noFill/>
          <a:ln w="9525">
            <a:noFill/>
            <a:miter lim="800000"/>
            <a:headEnd/>
            <a:tailEnd/>
          </a:ln>
        </p:spPr>
        <p:txBody>
          <a:bodyPr>
            <a:spAutoFit/>
          </a:bodyPr>
          <a:lstStyle/>
          <a:p>
            <a:pPr algn="ctr"/>
            <a:r>
              <a:rPr kumimoji="0" lang="zh-TW" altLang="en-US" sz="3200" b="1">
                <a:solidFill>
                  <a:srgbClr val="7030A0"/>
                </a:solidFill>
                <a:latin typeface="微軟正黑體" pitchFamily="34" charset="-120"/>
                <a:ea typeface="微軟正黑體" pitchFamily="34" charset="-120"/>
              </a:rPr>
              <a:t>參加讀書會</a:t>
            </a:r>
            <a:r>
              <a:rPr kumimoji="0" lang="en-US" altLang="zh-TW" sz="3200" b="1">
                <a:solidFill>
                  <a:srgbClr val="7030A0"/>
                </a:solidFill>
                <a:latin typeface="微軟正黑體" pitchFamily="34" charset="-120"/>
                <a:ea typeface="微軟正黑體" pitchFamily="34" charset="-120"/>
              </a:rPr>
              <a:t>…</a:t>
            </a:r>
            <a:endParaRPr kumimoji="0" lang="zh-TW" altLang="en-US" sz="3200" b="1">
              <a:solidFill>
                <a:srgbClr val="7030A0"/>
              </a:solidFill>
              <a:latin typeface="微軟正黑體" pitchFamily="34" charset="-120"/>
              <a:ea typeface="微軟正黑體" pitchFamily="34" charset="-120"/>
            </a:endParaRPr>
          </a:p>
        </p:txBody>
      </p:sp>
      <p:sp>
        <p:nvSpPr>
          <p:cNvPr id="4" name="矩形 3"/>
          <p:cNvSpPr/>
          <p:nvPr/>
        </p:nvSpPr>
        <p:spPr>
          <a:xfrm>
            <a:off x="428625" y="2417763"/>
            <a:ext cx="8429625" cy="4154487"/>
          </a:xfrm>
          <a:prstGeom prst="rect">
            <a:avLst/>
          </a:prstGeom>
        </p:spPr>
        <p:txBody>
          <a:bodyPr>
            <a:spAutoFit/>
          </a:bodyPr>
          <a:lstStyle/>
          <a:p>
            <a:pPr marL="274320" indent="-274320" fontAlgn="auto">
              <a:spcAft>
                <a:spcPts val="0"/>
              </a:spcAft>
              <a:buClr>
                <a:schemeClr val="accent3"/>
              </a:buClr>
              <a:buFont typeface="Wingdings 2"/>
              <a:buChar char=""/>
              <a:defRPr/>
            </a:pPr>
            <a:r>
              <a:rPr lang="zh-TW" altLang="en-US" sz="2800" dirty="0">
                <a:latin typeface="微軟正黑體" pitchFamily="34" charset="-120"/>
                <a:ea typeface="微軟正黑體" pitchFamily="34" charset="-120"/>
              </a:rPr>
              <a:t>讀書會讀的不只是書，也不只是每個人的想法，更是讓心靈同時處於「思考」、「聆聽」、「籌備」三個狀態，最後再「表達」出來。</a:t>
            </a:r>
            <a:endParaRPr lang="en-US" altLang="zh-TW" sz="2800" dirty="0">
              <a:latin typeface="微軟正黑體" pitchFamily="34" charset="-120"/>
              <a:ea typeface="微軟正黑體" pitchFamily="34" charset="-120"/>
            </a:endParaRPr>
          </a:p>
          <a:p>
            <a:pPr marL="274320" indent="-274320" fontAlgn="auto">
              <a:spcBef>
                <a:spcPts val="2400"/>
              </a:spcBef>
              <a:spcAft>
                <a:spcPts val="0"/>
              </a:spcAft>
              <a:buClr>
                <a:schemeClr val="accent3"/>
              </a:buClr>
              <a:buFont typeface="Wingdings 2"/>
              <a:buChar char=""/>
              <a:defRPr/>
            </a:pPr>
            <a:r>
              <a:rPr lang="zh-TW" altLang="zh-TW" sz="2800" dirty="0">
                <a:latin typeface="微軟正黑體" pitchFamily="34" charset="-120"/>
                <a:ea typeface="微軟正黑體" pitchFamily="34" charset="-120"/>
              </a:rPr>
              <a:t>這次是針對內容及自我想法，而每本不同的書，讓人觸動的地方也不一樣，每次參加每次都有不一樣的感受。</a:t>
            </a:r>
            <a:endParaRPr lang="en-US" altLang="zh-TW" sz="2800" dirty="0">
              <a:latin typeface="微軟正黑體" pitchFamily="34" charset="-120"/>
              <a:ea typeface="微軟正黑體" pitchFamily="34" charset="-120"/>
            </a:endParaRPr>
          </a:p>
          <a:p>
            <a:pPr marL="274320" indent="-274320" fontAlgn="auto">
              <a:spcBef>
                <a:spcPts val="2400"/>
              </a:spcBef>
              <a:spcAft>
                <a:spcPts val="0"/>
              </a:spcAft>
              <a:buClr>
                <a:schemeClr val="accent3"/>
              </a:buClr>
              <a:buFont typeface="Wingdings 2"/>
              <a:buChar char=""/>
              <a:defRPr/>
            </a:pPr>
            <a:r>
              <a:rPr lang="zh-TW" altLang="en-US" sz="2800" dirty="0">
                <a:latin typeface="微軟正黑體" pitchFamily="34" charset="-120"/>
                <a:ea typeface="微軟正黑體" pitchFamily="34" charset="-120"/>
              </a:rPr>
              <a:t>聆聽每個人的看法和體悟、分享每個人的人生觀，是個非常好的出口，只要有機會大家一定一起參予。</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625" y="1539875"/>
            <a:ext cx="8043863" cy="4389438"/>
          </a:xfrm>
        </p:spPr>
        <p:txBody>
          <a:bodyPr/>
          <a:lstStyle/>
          <a:p>
            <a:pPr>
              <a:buFont typeface="Wingdings 2" pitchFamily="18" charset="2"/>
              <a:buNone/>
              <a:defRPr/>
            </a:pPr>
            <a:r>
              <a:rPr lang="zh-TW" altLang="en-US" sz="3200" b="1" dirty="0" smtClean="0">
                <a:latin typeface="+mj-ea"/>
                <a:ea typeface="+mj-ea"/>
              </a:rPr>
              <a:t>小野說：</a:t>
            </a:r>
            <a:endParaRPr lang="en-US" altLang="zh-TW" sz="3200" b="1" dirty="0" smtClean="0">
              <a:latin typeface="+mj-ea"/>
              <a:ea typeface="+mj-ea"/>
            </a:endParaRPr>
          </a:p>
          <a:p>
            <a:pPr>
              <a:spcBef>
                <a:spcPts val="1800"/>
              </a:spcBef>
              <a:spcAft>
                <a:spcPts val="0"/>
              </a:spcAft>
              <a:buFont typeface="Wingdings 2" pitchFamily="18" charset="2"/>
              <a:buNone/>
              <a:defRPr/>
            </a:pPr>
            <a:r>
              <a:rPr lang="zh-TW" altLang="en-US" sz="2800" dirty="0" smtClean="0">
                <a:latin typeface="+mj-ea"/>
                <a:ea typeface="+mj-ea"/>
              </a:rPr>
              <a:t>人生有許多的</a:t>
            </a:r>
            <a:r>
              <a:rPr lang="zh-TW" altLang="en-US" sz="2800" dirty="0" smtClean="0">
                <a:solidFill>
                  <a:srgbClr val="FF0000"/>
                </a:solidFill>
                <a:latin typeface="+mj-ea"/>
                <a:ea typeface="+mj-ea"/>
              </a:rPr>
              <a:t>「原本」</a:t>
            </a:r>
            <a:r>
              <a:rPr lang="zh-TW" altLang="en-US" sz="2800" dirty="0" smtClean="0">
                <a:latin typeface="+mj-ea"/>
                <a:ea typeface="+mj-ea"/>
              </a:rPr>
              <a:t>與</a:t>
            </a:r>
            <a:r>
              <a:rPr lang="zh-TW" altLang="en-US" sz="2800" dirty="0" smtClean="0">
                <a:solidFill>
                  <a:srgbClr val="FF0000"/>
                </a:solidFill>
                <a:latin typeface="+mj-ea"/>
                <a:ea typeface="+mj-ea"/>
              </a:rPr>
              <a:t>「後來」</a:t>
            </a:r>
            <a:r>
              <a:rPr lang="zh-TW" altLang="en-US" sz="2800" dirty="0" smtClean="0">
                <a:latin typeface="+mj-ea"/>
                <a:ea typeface="+mj-ea"/>
              </a:rPr>
              <a:t>，有些事，</a:t>
            </a:r>
            <a:endParaRPr lang="en-US" altLang="zh-TW" sz="2800" dirty="0" smtClean="0">
              <a:latin typeface="+mj-ea"/>
              <a:ea typeface="+mj-ea"/>
            </a:endParaRPr>
          </a:p>
          <a:p>
            <a:pPr>
              <a:buFont typeface="Wingdings 2" pitchFamily="18" charset="2"/>
              <a:buNone/>
              <a:defRPr/>
            </a:pPr>
            <a:r>
              <a:rPr lang="zh-TW" altLang="en-US" sz="2800" dirty="0" smtClean="0">
                <a:latin typeface="+mj-ea"/>
                <a:ea typeface="+mj-ea"/>
              </a:rPr>
              <a:t>似乎真要隨著生命的經歷，我們才會慢慢的懂了。</a:t>
            </a:r>
            <a:endParaRPr lang="en-US" altLang="zh-TW" sz="2800" dirty="0" smtClean="0">
              <a:latin typeface="+mj-ea"/>
              <a:ea typeface="+mj-ea"/>
            </a:endParaRPr>
          </a:p>
          <a:p>
            <a:pPr>
              <a:spcBef>
                <a:spcPts val="2400"/>
              </a:spcBef>
              <a:buFont typeface="Wingdings 2" pitchFamily="18" charset="2"/>
              <a:buNone/>
              <a:defRPr/>
            </a:pPr>
            <a:r>
              <a:rPr lang="zh-TW" altLang="en-US" sz="3200" b="1" dirty="0" smtClean="0">
                <a:latin typeface="+mj-ea"/>
                <a:ea typeface="+mj-ea"/>
              </a:rPr>
              <a:t>我們說：</a:t>
            </a:r>
            <a:endParaRPr lang="en-US" altLang="zh-TW" sz="3200" b="1" dirty="0" smtClean="0">
              <a:latin typeface="+mj-ea"/>
              <a:ea typeface="+mj-ea"/>
            </a:endParaRPr>
          </a:p>
          <a:p>
            <a:pPr>
              <a:spcBef>
                <a:spcPts val="1800"/>
              </a:spcBef>
              <a:buFont typeface="Wingdings 2" pitchFamily="18" charset="2"/>
              <a:buNone/>
              <a:defRPr/>
            </a:pPr>
            <a:r>
              <a:rPr lang="zh-TW" altLang="en-US" sz="2800" dirty="0" smtClean="0">
                <a:solidFill>
                  <a:srgbClr val="FF0000"/>
                </a:solidFill>
                <a:latin typeface="+mj-ea"/>
                <a:ea typeface="+mj-ea"/>
              </a:rPr>
              <a:t>原本</a:t>
            </a:r>
            <a:r>
              <a:rPr lang="zh-TW" altLang="en-US" sz="2800" dirty="0" smtClean="0">
                <a:latin typeface="+mj-ea"/>
                <a:ea typeface="+mj-ea"/>
              </a:rPr>
              <a:t>我以為讀書會是嚴肅又沉悶，</a:t>
            </a:r>
            <a:endParaRPr lang="en-US" altLang="zh-TW" sz="2800" dirty="0" smtClean="0">
              <a:latin typeface="+mj-ea"/>
              <a:ea typeface="+mj-ea"/>
            </a:endParaRPr>
          </a:p>
          <a:p>
            <a:pPr>
              <a:buFont typeface="Wingdings 2" pitchFamily="18" charset="2"/>
              <a:buNone/>
              <a:defRPr/>
            </a:pPr>
            <a:r>
              <a:rPr lang="zh-TW" altLang="en-US" sz="2800" dirty="0" smtClean="0">
                <a:solidFill>
                  <a:srgbClr val="FF0000"/>
                </a:solidFill>
                <a:latin typeface="+mj-ea"/>
                <a:ea typeface="+mj-ea"/>
              </a:rPr>
              <a:t>後來</a:t>
            </a:r>
            <a:r>
              <a:rPr lang="zh-TW" altLang="en-US" sz="2800" dirty="0" smtClean="0">
                <a:latin typeface="+mj-ea"/>
                <a:ea typeface="+mj-ea"/>
              </a:rPr>
              <a:t>參與了才發覺竟是如此豐富又有趣。</a:t>
            </a:r>
            <a:endParaRPr lang="zh-TW" altLang="en-US" dirty="0">
              <a:latin typeface="+mj-ea"/>
              <a:ea typeface="+mj-ea"/>
            </a:endParaRPr>
          </a:p>
        </p:txBody>
      </p:sp>
      <p:sp>
        <p:nvSpPr>
          <p:cNvPr id="4" name="標題 1"/>
          <p:cNvSpPr>
            <a:spLocks noGrp="1"/>
          </p:cNvSpPr>
          <p:nvPr>
            <p:ph type="title"/>
          </p:nvPr>
        </p:nvSpPr>
        <p:spPr>
          <a:xfrm>
            <a:off x="571500" y="214313"/>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結論</a:t>
            </a:r>
            <a:endParaRPr lang="zh-TW" altLang="en-US" b="1" dirty="0"/>
          </a:p>
        </p:txBody>
      </p:sp>
      <p:pic>
        <p:nvPicPr>
          <p:cNvPr id="20484" name="Picture 4" descr="D:\照片\幾米\201204281034453445.jpg"/>
          <p:cNvPicPr>
            <a:picLocks noChangeAspect="1" noChangeArrowheads="1"/>
          </p:cNvPicPr>
          <p:nvPr/>
        </p:nvPicPr>
        <p:blipFill>
          <a:blip r:embed="rId2" cstate="print"/>
          <a:srcRect l="26464" r="22934"/>
          <a:stretch>
            <a:fillRect/>
          </a:stretch>
        </p:blipFill>
        <p:spPr bwMode="auto">
          <a:xfrm>
            <a:off x="6786578" y="3359051"/>
            <a:ext cx="2357422" cy="34989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ctr" eaLnBrk="1" hangingPunct="1"/>
            <a:r>
              <a:rPr lang="zh-TW" altLang="en-US" sz="6600" b="1" smtClean="0">
                <a:latin typeface="標楷體" pitchFamily="65" charset="-120"/>
                <a:ea typeface="標楷體" pitchFamily="65" charset="-120"/>
              </a:rPr>
              <a:t>目錄</a:t>
            </a:r>
          </a:p>
        </p:txBody>
      </p:sp>
      <p:sp>
        <p:nvSpPr>
          <p:cNvPr id="3" name="內容版面配置區 2"/>
          <p:cNvSpPr>
            <a:spLocks noGrp="1"/>
          </p:cNvSpPr>
          <p:nvPr>
            <p:ph idx="1"/>
          </p:nvPr>
        </p:nvSpPr>
        <p:spPr>
          <a:xfrm>
            <a:off x="857250" y="1785938"/>
            <a:ext cx="7686675" cy="4786312"/>
          </a:xfrm>
        </p:spPr>
        <p:txBody>
          <a:bodyPr>
            <a:normAutofit lnSpcReduction="10000"/>
          </a:bodyPr>
          <a:lstStyle/>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故事大綱</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運作方式</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第一次聚會</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相見歡</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第二次聚會</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輯一</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輯四</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第三次聚會</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輯五</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輯七</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第四次聚會</a:t>
            </a:r>
            <a:r>
              <a:rPr lang="en-US" altLang="zh-TW" sz="2800" b="1" spc="600" dirty="0" smtClean="0">
                <a:latin typeface="微軟正黑體" pitchFamily="34" charset="-120"/>
                <a:ea typeface="微軟正黑體" pitchFamily="34" charset="-120"/>
              </a:rPr>
              <a:t>-</a:t>
            </a:r>
            <a:r>
              <a:rPr lang="zh-TW" altLang="en-US" sz="2800" b="1" spc="600" dirty="0" smtClean="0">
                <a:latin typeface="微軟正黑體" pitchFamily="34" charset="-120"/>
                <a:ea typeface="微軟正黑體" pitchFamily="34" charset="-120"/>
              </a:rPr>
              <a:t>心得分享</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pitchFamily="2" charset="2"/>
              <a:buChar char="u"/>
              <a:defRPr/>
            </a:pPr>
            <a:r>
              <a:rPr lang="zh-TW" altLang="en-US" sz="2800" b="1" spc="600" dirty="0" smtClean="0">
                <a:latin typeface="微軟正黑體" pitchFamily="34" charset="-120"/>
                <a:ea typeface="微軟正黑體" pitchFamily="34" charset="-120"/>
              </a:rPr>
              <a:t> 結論</a:t>
            </a:r>
            <a:endParaRPr lang="en-US" altLang="zh-TW" sz="2800" b="1" spc="600" dirty="0" smtClean="0">
              <a:latin typeface="微軟正黑體" pitchFamily="34" charset="-120"/>
              <a:ea typeface="微軟正黑體" pitchFamily="34" charset="-120"/>
            </a:endParaRPr>
          </a:p>
          <a:p>
            <a:pPr marL="274320" indent="-274320" eaLnBrk="1" fontAlgn="auto" hangingPunct="1">
              <a:lnSpc>
                <a:spcPct val="150000"/>
              </a:lnSpc>
              <a:spcAft>
                <a:spcPts val="0"/>
              </a:spcAft>
              <a:buClr>
                <a:schemeClr val="accent3"/>
              </a:buClr>
              <a:buFont typeface="Wingdings 2"/>
              <a:buNone/>
              <a:defRPr/>
            </a:pPr>
            <a:endParaRPr lang="zh-TW" altLang="en-US" sz="2800" b="1" spc="600" dirty="0" smtClean="0">
              <a:latin typeface="標楷體" pitchFamily="65" charset="-120"/>
              <a:ea typeface="標楷體" pitchFamily="65" charset="-120"/>
            </a:endParaRPr>
          </a:p>
          <a:p>
            <a:pPr marL="274320" indent="-274320" eaLnBrk="1" fontAlgn="auto" hangingPunct="1">
              <a:spcAft>
                <a:spcPts val="0"/>
              </a:spcAft>
              <a:buClr>
                <a:schemeClr val="accent3"/>
              </a:buClr>
              <a:buFont typeface="Wingdings 2"/>
              <a:buChar char=""/>
              <a:defRPr/>
            </a:pPr>
            <a:endParaRPr lang="zh-TW" altLang="en-US" dirty="0"/>
          </a:p>
        </p:txBody>
      </p:sp>
      <p:pic>
        <p:nvPicPr>
          <p:cNvPr id="6148" name="Picture 4" descr="D:\照片\幾米\1045574737.jpg"/>
          <p:cNvPicPr>
            <a:picLocks noChangeAspect="1" noChangeArrowheads="1"/>
          </p:cNvPicPr>
          <p:nvPr/>
        </p:nvPicPr>
        <p:blipFill>
          <a:blip r:embed="rId2" cstate="print">
            <a:clrChange>
              <a:clrFrom>
                <a:srgbClr val="FEFFFF"/>
              </a:clrFrom>
              <a:clrTo>
                <a:srgbClr val="FEFFFF">
                  <a:alpha val="0"/>
                </a:srgbClr>
              </a:clrTo>
            </a:clrChange>
          </a:blip>
          <a:srcRect b="9090"/>
          <a:stretch>
            <a:fillRect/>
          </a:stretch>
        </p:blipFill>
        <p:spPr bwMode="auto">
          <a:xfrm>
            <a:off x="5310188" y="4000500"/>
            <a:ext cx="4191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照片\幾米\201203311117191719.jpg"/>
          <p:cNvPicPr>
            <a:picLocks noChangeAspect="1" noChangeArrowheads="1"/>
          </p:cNvPicPr>
          <p:nvPr/>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8" name="矩形 7"/>
          <p:cNvSpPr/>
          <p:nvPr/>
        </p:nvSpPr>
        <p:spPr>
          <a:xfrm>
            <a:off x="642938" y="1785938"/>
            <a:ext cx="7786687" cy="1500187"/>
          </a:xfrm>
          <a:prstGeom prst="rect">
            <a:avLst/>
          </a:prstGeom>
          <a:solidFill>
            <a:schemeClr val="tx1"/>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TW" altLang="en-US"/>
          </a:p>
        </p:txBody>
      </p:sp>
      <p:sp>
        <p:nvSpPr>
          <p:cNvPr id="24580" name="Rectangle 5"/>
          <p:cNvSpPr>
            <a:spLocks noChangeArrowheads="1"/>
          </p:cNvSpPr>
          <p:nvPr/>
        </p:nvSpPr>
        <p:spPr bwMode="auto">
          <a:xfrm>
            <a:off x="0" y="2214563"/>
            <a:ext cx="9144000" cy="4586287"/>
          </a:xfrm>
          <a:prstGeom prst="rect">
            <a:avLst/>
          </a:prstGeom>
          <a:noFill/>
          <a:ln w="9525">
            <a:noFill/>
            <a:miter lim="800000"/>
            <a:headEnd/>
            <a:tailEnd/>
          </a:ln>
        </p:spPr>
        <p:txBody>
          <a:bodyPr>
            <a:spAutoFit/>
          </a:bodyPr>
          <a:lstStyle/>
          <a:p>
            <a:pPr algn="ctr"/>
            <a:r>
              <a:rPr lang="en-US" altLang="zh-TW" sz="4400" b="1">
                <a:solidFill>
                  <a:srgbClr val="FF0000"/>
                </a:solidFill>
                <a:latin typeface="HGPSoeiKakupoptai"/>
                <a:ea typeface="HGPSoeiKakupoptai"/>
                <a:cs typeface="HGPSoeiKakupoptai"/>
              </a:rPr>
              <a:t>Thank you for attention !</a:t>
            </a: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rgbClr val="FF0000"/>
              </a:solidFill>
              <a:latin typeface="HGPSoeiKakupoptai"/>
            </a:endParaRPr>
          </a:p>
          <a:p>
            <a:pPr algn="ctr"/>
            <a:endParaRPr lang="en-US" altLang="zh-TW" sz="2800" b="1">
              <a:solidFill>
                <a:schemeClr val="bg1"/>
              </a:solidFill>
              <a:latin typeface="HGPSoeiKakupoptai"/>
            </a:endParaRPr>
          </a:p>
          <a:p>
            <a:pPr algn="ctr"/>
            <a:r>
              <a:rPr lang="en-US" altLang="zh-TW" sz="2400" b="1">
                <a:solidFill>
                  <a:schemeClr val="bg1"/>
                </a:solidFill>
                <a:latin typeface="HGPSoeiKakupoptai"/>
              </a:rPr>
              <a:t>Dec.</a:t>
            </a:r>
            <a:r>
              <a:rPr lang="zh-TW" altLang="en-US" sz="2400" b="1">
                <a:solidFill>
                  <a:schemeClr val="bg1"/>
                </a:solidFill>
                <a:latin typeface="HGPSoeiKakupoptai"/>
                <a:ea typeface="HGPSoeiKakupoptai"/>
                <a:cs typeface="HGPSoeiKakupoptai"/>
              </a:rPr>
              <a:t> </a:t>
            </a:r>
            <a:r>
              <a:rPr lang="en-US" altLang="zh-TW" sz="2400" b="1">
                <a:solidFill>
                  <a:schemeClr val="bg1"/>
                </a:solidFill>
                <a:latin typeface="HGPSoeiKakupoptai"/>
              </a:rPr>
              <a:t>09</a:t>
            </a:r>
            <a:r>
              <a:rPr lang="en-US" altLang="zh-TW" sz="2400" b="1">
                <a:solidFill>
                  <a:schemeClr val="bg1"/>
                </a:solidFill>
                <a:latin typeface="HGPSoeiKakupoptai"/>
                <a:ea typeface="HGPSoeiKakupoptai"/>
                <a:cs typeface="HGPSoeiKakupoptai"/>
              </a:rPr>
              <a:t>, 2012</a:t>
            </a:r>
            <a:endParaRPr kumimoji="0" lang="en-US" altLang="zh-TW" sz="2400">
              <a:solidFill>
                <a:schemeClr val="bg1"/>
              </a:solidFill>
              <a:latin typeface="Franklin Gothic Heavy"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eaLnBrk="1" fontAlgn="auto" hangingPunct="1">
              <a:spcAft>
                <a:spcPts val="0"/>
              </a:spcAft>
              <a:defRPr/>
            </a:pPr>
            <a:r>
              <a:rPr lang="zh-TW" altLang="en-US" sz="6000" b="1" spc="600" dirty="0" smtClean="0">
                <a:latin typeface="標楷體" pitchFamily="65" charset="-120"/>
                <a:ea typeface="標楷體" pitchFamily="65" charset="-120"/>
              </a:rPr>
              <a:t>故事大綱</a:t>
            </a:r>
            <a:endParaRPr lang="zh-TW" altLang="en-US" sz="5400" dirty="0"/>
          </a:p>
        </p:txBody>
      </p:sp>
      <p:sp>
        <p:nvSpPr>
          <p:cNvPr id="3" name="內容版面配置區 2"/>
          <p:cNvSpPr>
            <a:spLocks noGrp="1"/>
          </p:cNvSpPr>
          <p:nvPr>
            <p:ph idx="1"/>
          </p:nvPr>
        </p:nvSpPr>
        <p:spPr>
          <a:xfrm>
            <a:off x="242888" y="1071563"/>
            <a:ext cx="9115425" cy="4786312"/>
          </a:xfrm>
        </p:spPr>
        <p:txBody>
          <a:bodyPr anchor="ctr">
            <a:normAutofit/>
          </a:bodyPr>
          <a:lstStyle/>
          <a:p>
            <a:pPr marL="288000" indent="-216000" algn="just" eaLnBrk="1" fontAlgn="auto" hangingPunct="1">
              <a:spcBef>
                <a:spcPts val="600"/>
              </a:spcBef>
              <a:spcAft>
                <a:spcPts val="0"/>
              </a:spcAft>
              <a:buClr>
                <a:schemeClr val="accent3"/>
              </a:buClr>
              <a:buFont typeface="Wingdings" pitchFamily="2" charset="2"/>
              <a:buChar char="u"/>
              <a:defRPr/>
            </a:pPr>
            <a:r>
              <a:rPr lang="zh-TW" altLang="en-US" sz="3000" dirty="0" smtClean="0">
                <a:latin typeface="+mj-ea"/>
                <a:ea typeface="+mj-ea"/>
              </a:rPr>
              <a:t>  人生有許多的「原本」與「後來」，有些事，</a:t>
            </a:r>
            <a:endParaRPr lang="en-US" altLang="zh-TW" sz="3000" dirty="0" smtClean="0">
              <a:latin typeface="+mj-ea"/>
              <a:ea typeface="+mj-ea"/>
            </a:endParaRPr>
          </a:p>
          <a:p>
            <a:pPr marL="288000" indent="-216000" algn="just" eaLnBrk="1" fontAlgn="auto" hangingPunct="1">
              <a:spcBef>
                <a:spcPts val="600"/>
              </a:spcBef>
              <a:spcAft>
                <a:spcPts val="0"/>
              </a:spcAft>
              <a:buClr>
                <a:schemeClr val="accent3"/>
              </a:buClr>
              <a:buFont typeface="Wingdings 2" pitchFamily="18" charset="2"/>
              <a:buNone/>
              <a:defRPr/>
            </a:pPr>
            <a:r>
              <a:rPr lang="zh-TW" altLang="en-US" sz="3000" dirty="0" smtClean="0">
                <a:latin typeface="+mj-ea"/>
                <a:ea typeface="+mj-ea"/>
              </a:rPr>
              <a:t>      似乎真要隨著生命的經歷，我們才會慢慢懂了。</a:t>
            </a:r>
            <a:endParaRPr lang="en-US" altLang="zh-TW" sz="3000" dirty="0" smtClean="0">
              <a:latin typeface="+mj-ea"/>
              <a:ea typeface="+mj-ea"/>
            </a:endParaRPr>
          </a:p>
          <a:p>
            <a:pPr marL="274320" indent="-274320" algn="just" eaLnBrk="1" fontAlgn="auto" hangingPunct="1">
              <a:spcBef>
                <a:spcPts val="0"/>
              </a:spcBef>
              <a:spcAft>
                <a:spcPts val="0"/>
              </a:spcAft>
              <a:buClr>
                <a:schemeClr val="accent3"/>
              </a:buClr>
              <a:buFont typeface="Wingdings 2" pitchFamily="18" charset="2"/>
              <a:buNone/>
              <a:defRPr/>
            </a:pPr>
            <a:endParaRPr lang="zh-TW" altLang="en-US" sz="3000" dirty="0" smtClean="0">
              <a:latin typeface="+mj-ea"/>
              <a:ea typeface="+mj-ea"/>
            </a:endParaRPr>
          </a:p>
          <a:p>
            <a:pPr marL="288000" indent="-216000" algn="just" eaLnBrk="1" fontAlgn="auto" hangingPunct="1">
              <a:spcBef>
                <a:spcPts val="600"/>
              </a:spcBef>
              <a:spcAft>
                <a:spcPts val="0"/>
              </a:spcAft>
              <a:buClr>
                <a:schemeClr val="accent3"/>
              </a:buClr>
              <a:buFont typeface="Wingdings" pitchFamily="2" charset="2"/>
              <a:buChar char="u"/>
              <a:defRPr/>
            </a:pPr>
            <a:r>
              <a:rPr lang="zh-TW" altLang="en-US" sz="3000" dirty="0" smtClean="0">
                <a:latin typeface="+mj-ea"/>
                <a:ea typeface="+mj-ea"/>
              </a:rPr>
              <a:t>  這本書，是小野最赤裸坦誠的告白與回顧；</a:t>
            </a:r>
            <a:endParaRPr lang="en-US" altLang="zh-TW" sz="3000" dirty="0" smtClean="0">
              <a:latin typeface="+mj-ea"/>
              <a:ea typeface="+mj-ea"/>
            </a:endParaRPr>
          </a:p>
          <a:p>
            <a:pPr marL="288000" indent="-216000" algn="just" eaLnBrk="1" fontAlgn="auto" hangingPunct="1">
              <a:spcBef>
                <a:spcPts val="600"/>
              </a:spcBef>
              <a:spcAft>
                <a:spcPts val="0"/>
              </a:spcAft>
              <a:buClr>
                <a:schemeClr val="accent3"/>
              </a:buClr>
              <a:buFont typeface="Wingdings 2" pitchFamily="18" charset="2"/>
              <a:buNone/>
              <a:defRPr/>
            </a:pPr>
            <a:r>
              <a:rPr lang="zh-TW" altLang="en-US" sz="3000" dirty="0" smtClean="0">
                <a:latin typeface="+mj-ea"/>
                <a:ea typeface="+mj-ea"/>
              </a:rPr>
              <a:t>      更是你我在面對每一階段人生，最勇敢的開端！</a:t>
            </a:r>
          </a:p>
        </p:txBody>
      </p:sp>
      <p:pic>
        <p:nvPicPr>
          <p:cNvPr id="7172" name="Picture 6" descr="D:\照片\幾米\c066007.gif"/>
          <p:cNvPicPr>
            <a:picLocks noChangeAspect="1" noChangeArrowheads="1"/>
          </p:cNvPicPr>
          <p:nvPr/>
        </p:nvPicPr>
        <p:blipFill>
          <a:blip r:embed="rId2" cstate="print"/>
          <a:srcRect t="47726" b="9091"/>
          <a:stretch>
            <a:fillRect/>
          </a:stretch>
        </p:blipFill>
        <p:spPr bwMode="auto">
          <a:xfrm>
            <a:off x="785813" y="4786313"/>
            <a:ext cx="6786562"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414338" y="571500"/>
            <a:ext cx="8229600" cy="1143000"/>
          </a:xfrm>
        </p:spPr>
        <p:txBody>
          <a:bodyPr/>
          <a:lstStyle/>
          <a:p>
            <a:pPr algn="ctr" eaLnBrk="1" hangingPunct="1"/>
            <a:r>
              <a:rPr lang="zh-TW" altLang="en-US" sz="6000" b="1" smtClean="0">
                <a:latin typeface="標楷體" pitchFamily="65" charset="-120"/>
                <a:ea typeface="標楷體" pitchFamily="65" charset="-120"/>
              </a:rPr>
              <a:t>運作方式</a:t>
            </a:r>
          </a:p>
        </p:txBody>
      </p:sp>
      <p:sp>
        <p:nvSpPr>
          <p:cNvPr id="8195" name="內容版面配置區 2"/>
          <p:cNvSpPr>
            <a:spLocks noGrp="1"/>
          </p:cNvSpPr>
          <p:nvPr>
            <p:ph idx="1"/>
          </p:nvPr>
        </p:nvSpPr>
        <p:spPr>
          <a:xfrm>
            <a:off x="642938" y="1857375"/>
            <a:ext cx="8501062" cy="4643438"/>
          </a:xfrm>
        </p:spPr>
        <p:txBody>
          <a:bodyPr/>
          <a:lstStyle/>
          <a:p>
            <a:pPr eaLnBrk="1" hangingPunct="1">
              <a:lnSpc>
                <a:spcPts val="4200"/>
              </a:lnSpc>
              <a:spcBef>
                <a:spcPts val="0"/>
              </a:spcBef>
              <a:buFont typeface="Wingdings" pitchFamily="2" charset="2"/>
              <a:buChar char="u"/>
              <a:defRPr/>
            </a:pPr>
            <a:r>
              <a:rPr lang="zh-TW" altLang="en-US" sz="2800" dirty="0" smtClean="0">
                <a:solidFill>
                  <a:schemeClr val="accent2">
                    <a:lumMod val="75000"/>
                  </a:schemeClr>
                </a:solidFill>
                <a:latin typeface="+mj-ea"/>
                <a:ea typeface="+mj-ea"/>
              </a:rPr>
              <a:t> </a:t>
            </a:r>
            <a:r>
              <a:rPr lang="zh-TW" altLang="en-US" sz="2800" b="1" dirty="0" smtClean="0">
                <a:solidFill>
                  <a:schemeClr val="accent1">
                    <a:lumMod val="75000"/>
                  </a:schemeClr>
                </a:solidFill>
                <a:latin typeface="+mj-ea"/>
                <a:ea typeface="+mj-ea"/>
              </a:rPr>
              <a:t>聚會時間：</a:t>
            </a:r>
            <a:r>
              <a:rPr lang="zh-TW" altLang="en-US" sz="2800" dirty="0" smtClean="0">
                <a:latin typeface="+mj-ea"/>
                <a:ea typeface="+mj-ea"/>
              </a:rPr>
              <a:t>每週四  </a:t>
            </a:r>
            <a:r>
              <a:rPr lang="en-US" altLang="zh-TW" sz="2800" dirty="0" smtClean="0">
                <a:latin typeface="+mj-ea"/>
                <a:ea typeface="+mj-ea"/>
              </a:rPr>
              <a:t>PM 18:00~20:00</a:t>
            </a:r>
            <a:endParaRPr lang="zh-TW" altLang="en-US" sz="2800" dirty="0" smtClean="0">
              <a:latin typeface="+mj-ea"/>
              <a:ea typeface="+mj-ea"/>
            </a:endParaRPr>
          </a:p>
          <a:p>
            <a:pPr eaLnBrk="1" hangingPunct="1">
              <a:lnSpc>
                <a:spcPts val="4200"/>
              </a:lnSpc>
              <a:spcBef>
                <a:spcPts val="0"/>
              </a:spcBef>
              <a:buFont typeface="Wingdings" pitchFamily="2" charset="2"/>
              <a:buChar char="u"/>
              <a:defRPr/>
            </a:pPr>
            <a:r>
              <a:rPr lang="zh-TW" altLang="en-US" sz="2800" dirty="0" smtClean="0">
                <a:solidFill>
                  <a:schemeClr val="accent2">
                    <a:lumMod val="75000"/>
                  </a:schemeClr>
                </a:solidFill>
                <a:latin typeface="+mj-ea"/>
                <a:ea typeface="+mj-ea"/>
              </a:rPr>
              <a:t> </a:t>
            </a:r>
            <a:r>
              <a:rPr lang="zh-TW" altLang="en-US" sz="2800" b="1" dirty="0" smtClean="0">
                <a:solidFill>
                  <a:schemeClr val="accent1">
                    <a:lumMod val="75000"/>
                  </a:schemeClr>
                </a:solidFill>
                <a:latin typeface="+mj-ea"/>
                <a:ea typeface="+mj-ea"/>
              </a:rPr>
              <a:t>聚會地點：</a:t>
            </a:r>
            <a:r>
              <a:rPr lang="en-US" altLang="zh-TW" sz="2800" dirty="0" smtClean="0">
                <a:latin typeface="+mj-ea"/>
                <a:ea typeface="+mj-ea"/>
              </a:rPr>
              <a:t>T1250</a:t>
            </a:r>
            <a:endParaRPr lang="zh-TW" altLang="en-US" sz="2800" dirty="0" smtClean="0">
              <a:latin typeface="+mj-ea"/>
              <a:ea typeface="+mj-ea"/>
            </a:endParaRPr>
          </a:p>
          <a:p>
            <a:pPr eaLnBrk="1" hangingPunct="1">
              <a:lnSpc>
                <a:spcPts val="4200"/>
              </a:lnSpc>
              <a:spcBef>
                <a:spcPts val="0"/>
              </a:spcBef>
              <a:buFont typeface="Wingdings" pitchFamily="2" charset="2"/>
              <a:buChar char="u"/>
              <a:defRPr/>
            </a:pPr>
            <a:r>
              <a:rPr lang="zh-TW" altLang="en-US" sz="2800" dirty="0" smtClean="0">
                <a:latin typeface="+mj-ea"/>
                <a:ea typeface="+mj-ea"/>
              </a:rPr>
              <a:t> </a:t>
            </a:r>
            <a:r>
              <a:rPr lang="zh-TW" altLang="en-US" sz="2800" b="1" dirty="0" smtClean="0">
                <a:solidFill>
                  <a:schemeClr val="accent1">
                    <a:lumMod val="75000"/>
                  </a:schemeClr>
                </a:solidFill>
                <a:latin typeface="+mj-ea"/>
                <a:ea typeface="+mj-ea"/>
              </a:rPr>
              <a:t>運作方式：</a:t>
            </a:r>
            <a:r>
              <a:rPr lang="zh-TW" altLang="en-US" sz="2800" dirty="0" smtClean="0">
                <a:latin typeface="+mj-ea"/>
                <a:ea typeface="+mj-ea"/>
              </a:rPr>
              <a:t>每週二前，大家在社團各自提出想討論</a:t>
            </a:r>
            <a:endParaRPr lang="en-US" altLang="zh-TW" sz="2800" dirty="0" smtClean="0">
              <a:latin typeface="+mj-ea"/>
              <a:ea typeface="+mj-ea"/>
            </a:endParaRPr>
          </a:p>
          <a:p>
            <a:pPr eaLnBrk="1" hangingPunct="1">
              <a:lnSpc>
                <a:spcPts val="4200"/>
              </a:lnSpc>
              <a:spcBef>
                <a:spcPts val="0"/>
              </a:spcBef>
              <a:buFont typeface="Wingdings 2" pitchFamily="18" charset="2"/>
              <a:buNone/>
              <a:defRPr/>
            </a:pPr>
            <a:r>
              <a:rPr lang="zh-TW" altLang="en-US" sz="2800" dirty="0" smtClean="0">
                <a:latin typeface="+mj-ea"/>
                <a:ea typeface="+mj-ea"/>
              </a:rPr>
              <a:t>                        之議題或活動，再由當週主席統整。</a:t>
            </a:r>
            <a:endParaRPr lang="en-US" altLang="zh-TW" sz="2800" dirty="0" smtClean="0">
              <a:latin typeface="+mj-ea"/>
              <a:ea typeface="+mj-ea"/>
            </a:endParaRPr>
          </a:p>
          <a:p>
            <a:pPr eaLnBrk="1" hangingPunct="1">
              <a:lnSpc>
                <a:spcPts val="4200"/>
              </a:lnSpc>
              <a:spcBef>
                <a:spcPts val="0"/>
              </a:spcBef>
              <a:buFont typeface="Wingdings" pitchFamily="2" charset="2"/>
              <a:buChar char="u"/>
              <a:defRPr/>
            </a:pPr>
            <a:r>
              <a:rPr lang="zh-TW" altLang="en-US" sz="2800" b="1" dirty="0" smtClean="0">
                <a:solidFill>
                  <a:schemeClr val="accent1">
                    <a:lumMod val="75000"/>
                  </a:schemeClr>
                </a:solidFill>
                <a:latin typeface="+mj-ea"/>
                <a:ea typeface="+mj-ea"/>
              </a:rPr>
              <a:t> 進度規劃：</a:t>
            </a:r>
            <a:endParaRPr lang="en-US" altLang="zh-TW" sz="2800" b="1" dirty="0" smtClean="0">
              <a:solidFill>
                <a:schemeClr val="accent1">
                  <a:lumMod val="75000"/>
                </a:schemeClr>
              </a:solidFill>
              <a:latin typeface="+mj-ea"/>
              <a:ea typeface="+mj-ea"/>
            </a:endParaRPr>
          </a:p>
          <a:p>
            <a:pPr marL="648000">
              <a:spcBef>
                <a:spcPts val="0"/>
              </a:spcBef>
              <a:buFont typeface="Wingdings 2" pitchFamily="18" charset="2"/>
              <a:buNone/>
              <a:defRPr/>
            </a:pPr>
            <a:r>
              <a:rPr lang="en-US" altLang="zh-TW" sz="2800" dirty="0" smtClean="0">
                <a:latin typeface="+mj-ea"/>
                <a:ea typeface="+mj-ea"/>
              </a:rPr>
              <a:t>                    </a:t>
            </a:r>
            <a:r>
              <a:rPr lang="zh-TW" altLang="zh-TW" sz="2800" dirty="0" smtClean="0">
                <a:latin typeface="+mj-ea"/>
                <a:ea typeface="+mj-ea"/>
              </a:rPr>
              <a:t>第</a:t>
            </a:r>
            <a:r>
              <a:rPr lang="en-US" altLang="zh-TW" sz="2800" dirty="0" smtClean="0">
                <a:latin typeface="+mj-ea"/>
                <a:ea typeface="+mj-ea"/>
              </a:rPr>
              <a:t>1</a:t>
            </a:r>
            <a:r>
              <a:rPr lang="zh-TW" altLang="zh-TW" sz="2800" dirty="0" smtClean="0">
                <a:latin typeface="+mj-ea"/>
                <a:ea typeface="+mj-ea"/>
              </a:rPr>
              <a:t>次聚會：</a:t>
            </a:r>
            <a:r>
              <a:rPr lang="zh-TW" altLang="en-US" sz="2800" dirty="0" smtClean="0">
                <a:latin typeface="+mj-ea"/>
                <a:ea typeface="+mj-ea"/>
              </a:rPr>
              <a:t>相見歡</a:t>
            </a:r>
            <a:endParaRPr lang="zh-TW" altLang="zh-TW" sz="2800" dirty="0" smtClean="0">
              <a:latin typeface="+mj-ea"/>
              <a:ea typeface="+mj-ea"/>
            </a:endParaRPr>
          </a:p>
          <a:p>
            <a:pPr marL="648000">
              <a:spcBef>
                <a:spcPts val="0"/>
              </a:spcBef>
              <a:buFont typeface="Wingdings 2" pitchFamily="18" charset="2"/>
              <a:buNone/>
              <a:defRPr/>
            </a:pPr>
            <a:r>
              <a:rPr lang="en-US" altLang="zh-TW" sz="2800" dirty="0" smtClean="0">
                <a:latin typeface="+mj-ea"/>
                <a:ea typeface="+mj-ea"/>
              </a:rPr>
              <a:t>                    </a:t>
            </a:r>
            <a:r>
              <a:rPr lang="zh-TW" altLang="zh-TW" sz="2800" dirty="0" smtClean="0">
                <a:latin typeface="+mj-ea"/>
                <a:ea typeface="+mj-ea"/>
              </a:rPr>
              <a:t>第2次聚會：〈輯</a:t>
            </a:r>
            <a:r>
              <a:rPr lang="zh-TW" altLang="en-US" sz="2800" dirty="0" smtClean="0">
                <a:latin typeface="+mj-ea"/>
                <a:ea typeface="+mj-ea"/>
              </a:rPr>
              <a:t>一</a:t>
            </a:r>
            <a:r>
              <a:rPr lang="zh-TW" altLang="zh-TW" sz="2800" dirty="0" smtClean="0">
                <a:latin typeface="+mj-ea"/>
                <a:ea typeface="+mj-ea"/>
              </a:rPr>
              <a:t>〉</a:t>
            </a:r>
            <a:r>
              <a:rPr lang="en-US" altLang="zh-TW" sz="2800" dirty="0" smtClean="0">
                <a:latin typeface="+mj-ea"/>
                <a:ea typeface="+mj-ea"/>
              </a:rPr>
              <a:t>~</a:t>
            </a:r>
            <a:r>
              <a:rPr lang="zh-TW" altLang="zh-TW" sz="2800" dirty="0" smtClean="0">
                <a:latin typeface="+mj-ea"/>
                <a:ea typeface="+mj-ea"/>
              </a:rPr>
              <a:t>〈輯</a:t>
            </a:r>
            <a:r>
              <a:rPr lang="zh-TW" altLang="en-US" sz="2800" dirty="0" smtClean="0">
                <a:latin typeface="+mj-ea"/>
                <a:ea typeface="+mj-ea"/>
              </a:rPr>
              <a:t>四</a:t>
            </a:r>
            <a:r>
              <a:rPr lang="zh-TW" altLang="zh-TW" sz="2800" dirty="0" smtClean="0">
                <a:latin typeface="+mj-ea"/>
                <a:ea typeface="+mj-ea"/>
              </a:rPr>
              <a:t>〉</a:t>
            </a:r>
          </a:p>
          <a:p>
            <a:pPr marL="648000">
              <a:spcBef>
                <a:spcPts val="0"/>
              </a:spcBef>
              <a:buFont typeface="Wingdings 2" pitchFamily="18" charset="2"/>
              <a:buNone/>
              <a:defRPr/>
            </a:pPr>
            <a:r>
              <a:rPr lang="en-US" altLang="zh-TW" sz="2800" dirty="0" smtClean="0">
                <a:latin typeface="+mj-ea"/>
                <a:ea typeface="+mj-ea"/>
              </a:rPr>
              <a:t>                    </a:t>
            </a:r>
            <a:r>
              <a:rPr lang="zh-TW" altLang="zh-TW" sz="2800" dirty="0" smtClean="0">
                <a:latin typeface="+mj-ea"/>
                <a:ea typeface="+mj-ea"/>
              </a:rPr>
              <a:t>第3次聚會：〈輯</a:t>
            </a:r>
            <a:r>
              <a:rPr lang="zh-TW" altLang="en-US" sz="2800" dirty="0" smtClean="0">
                <a:latin typeface="+mj-ea"/>
                <a:ea typeface="+mj-ea"/>
              </a:rPr>
              <a:t>五</a:t>
            </a:r>
            <a:r>
              <a:rPr lang="zh-TW" altLang="zh-TW" sz="2800" dirty="0" smtClean="0">
                <a:latin typeface="+mj-ea"/>
                <a:ea typeface="+mj-ea"/>
              </a:rPr>
              <a:t>〉</a:t>
            </a:r>
            <a:r>
              <a:rPr lang="en-US" altLang="zh-TW" sz="2800" dirty="0" smtClean="0">
                <a:latin typeface="+mj-ea"/>
                <a:ea typeface="+mj-ea"/>
              </a:rPr>
              <a:t>~</a:t>
            </a:r>
            <a:r>
              <a:rPr lang="zh-TW" altLang="zh-TW" sz="2800" dirty="0" smtClean="0">
                <a:latin typeface="+mj-ea"/>
                <a:ea typeface="+mj-ea"/>
              </a:rPr>
              <a:t>〈輯</a:t>
            </a:r>
            <a:r>
              <a:rPr lang="zh-TW" altLang="en-US" sz="2800" dirty="0" smtClean="0">
                <a:latin typeface="+mj-ea"/>
                <a:ea typeface="+mj-ea"/>
              </a:rPr>
              <a:t>七</a:t>
            </a:r>
            <a:r>
              <a:rPr lang="zh-TW" altLang="zh-TW" sz="2800" dirty="0" smtClean="0">
                <a:latin typeface="+mj-ea"/>
                <a:ea typeface="+mj-ea"/>
              </a:rPr>
              <a:t>〉</a:t>
            </a:r>
          </a:p>
          <a:p>
            <a:pPr marL="648000">
              <a:spcBef>
                <a:spcPts val="0"/>
              </a:spcBef>
              <a:buFont typeface="Wingdings 2" pitchFamily="18" charset="2"/>
              <a:buNone/>
              <a:defRPr/>
            </a:pPr>
            <a:r>
              <a:rPr lang="en-US" altLang="zh-TW" sz="2800" dirty="0" smtClean="0">
                <a:latin typeface="+mj-ea"/>
                <a:ea typeface="+mj-ea"/>
              </a:rPr>
              <a:t>                    </a:t>
            </a:r>
            <a:r>
              <a:rPr lang="zh-TW" altLang="zh-TW" sz="2800" dirty="0" smtClean="0">
                <a:latin typeface="+mj-ea"/>
                <a:ea typeface="+mj-ea"/>
              </a:rPr>
              <a:t>第4次聚會：</a:t>
            </a:r>
            <a:r>
              <a:rPr lang="zh-TW" altLang="en-US" sz="2800" dirty="0" smtClean="0">
                <a:latin typeface="+mj-ea"/>
                <a:ea typeface="+mj-ea"/>
              </a:rPr>
              <a:t>心得</a:t>
            </a:r>
            <a:r>
              <a:rPr lang="en-US" altLang="zh-TW" sz="2800" dirty="0" smtClean="0">
                <a:latin typeface="+mj-ea"/>
                <a:ea typeface="+mj-ea"/>
              </a:rPr>
              <a:t>&amp;</a:t>
            </a:r>
            <a:r>
              <a:rPr lang="zh-TW" altLang="en-US" sz="2800" dirty="0" smtClean="0">
                <a:latin typeface="+mj-ea"/>
                <a:ea typeface="+mj-ea"/>
              </a:rPr>
              <a:t>總結</a:t>
            </a:r>
          </a:p>
        </p:txBody>
      </p:sp>
      <p:pic>
        <p:nvPicPr>
          <p:cNvPr id="8196" name="Picture 6" descr="D:\照片\幾米\c066003.gif"/>
          <p:cNvPicPr>
            <a:picLocks noChangeAspect="1" noChangeArrowheads="1"/>
          </p:cNvPicPr>
          <p:nvPr/>
        </p:nvPicPr>
        <p:blipFill>
          <a:blip r:embed="rId2" cstate="print">
            <a:clrChange>
              <a:clrFrom>
                <a:srgbClr val="FFFFFF"/>
              </a:clrFrom>
              <a:clrTo>
                <a:srgbClr val="FFFFFF">
                  <a:alpha val="0"/>
                </a:srgbClr>
              </a:clrTo>
            </a:clrChange>
          </a:blip>
          <a:srcRect r="34659"/>
          <a:stretch>
            <a:fillRect/>
          </a:stretch>
        </p:blipFill>
        <p:spPr bwMode="auto">
          <a:xfrm>
            <a:off x="0" y="4151313"/>
            <a:ext cx="2357438" cy="270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0_5920"/>
          <p:cNvPicPr>
            <a:picLocks noChangeAspect="1" noChangeArrowheads="1"/>
          </p:cNvPicPr>
          <p:nvPr/>
        </p:nvPicPr>
        <p:blipFill>
          <a:blip r:embed="rId2" cstate="print">
            <a:lum bright="16000" contrast="16000"/>
          </a:blip>
          <a:srcRect b="21310"/>
          <a:stretch>
            <a:fillRect/>
          </a:stretch>
        </p:blipFill>
        <p:spPr bwMode="auto">
          <a:xfrm>
            <a:off x="1071563" y="1884363"/>
            <a:ext cx="7000875" cy="4000500"/>
          </a:xfrm>
          <a:prstGeom prst="rect">
            <a:avLst/>
          </a:prstGeom>
          <a:noFill/>
          <a:ln w="9525">
            <a:noFill/>
            <a:miter lim="800000"/>
            <a:headEnd/>
            <a:tailEnd/>
          </a:ln>
        </p:spPr>
      </p:pic>
      <p:sp>
        <p:nvSpPr>
          <p:cNvPr id="6" name="文字方塊 5"/>
          <p:cNvSpPr txBox="1"/>
          <p:nvPr/>
        </p:nvSpPr>
        <p:spPr>
          <a:xfrm>
            <a:off x="1143000" y="5884863"/>
            <a:ext cx="6858000" cy="830262"/>
          </a:xfrm>
          <a:prstGeom prst="rect">
            <a:avLst/>
          </a:prstGeom>
          <a:noFill/>
        </p:spPr>
        <p:txBody>
          <a:bodyPr>
            <a:spAutoFit/>
          </a:bodyPr>
          <a:lstStyle/>
          <a:p>
            <a:pPr fontAlgn="auto">
              <a:spcBef>
                <a:spcPts val="0"/>
              </a:spcBef>
              <a:spcAft>
                <a:spcPts val="0"/>
              </a:spcAft>
              <a:defRPr/>
            </a:pPr>
            <a:r>
              <a:rPr kumimoji="0" lang="zh-TW" altLang="en-US" sz="2400" dirty="0">
                <a:latin typeface="+mj-ea"/>
                <a:ea typeface="+mj-ea"/>
              </a:rPr>
              <a:t>↑憶蘇老師簡單介紹書的內容，大家瀏覽書本，</a:t>
            </a:r>
            <a:endParaRPr kumimoji="0" lang="en-US" altLang="zh-TW" sz="2400" dirty="0">
              <a:latin typeface="+mj-ea"/>
              <a:ea typeface="+mj-ea"/>
            </a:endParaRPr>
          </a:p>
          <a:p>
            <a:pPr fontAlgn="auto">
              <a:spcBef>
                <a:spcPts val="0"/>
              </a:spcBef>
              <a:spcAft>
                <a:spcPts val="0"/>
              </a:spcAft>
              <a:defRPr/>
            </a:pPr>
            <a:r>
              <a:rPr kumimoji="0" lang="zh-TW" altLang="en-US" sz="2400" dirty="0">
                <a:latin typeface="+mj-ea"/>
                <a:ea typeface="+mj-ea"/>
              </a:rPr>
              <a:t>以及討論往後開會運作之方式。</a:t>
            </a:r>
          </a:p>
        </p:txBody>
      </p:sp>
      <p:sp>
        <p:nvSpPr>
          <p:cNvPr id="9" name="標題 1"/>
          <p:cNvSpPr>
            <a:spLocks noGrp="1"/>
          </p:cNvSpPr>
          <p:nvPr>
            <p:ph type="title"/>
          </p:nvPr>
        </p:nvSpPr>
        <p:spPr>
          <a:xfrm>
            <a:off x="571500" y="571500"/>
            <a:ext cx="8229600" cy="1143000"/>
          </a:xfrm>
        </p:spPr>
        <p:txBody>
          <a:bodyPr>
            <a:normAutofit fontScale="90000"/>
          </a:bodyPr>
          <a:lstStyle/>
          <a:p>
            <a:pPr algn="ctr" eaLnBrk="1" fontAlgn="auto" hangingPunct="1">
              <a:spcAft>
                <a:spcPts val="0"/>
              </a:spcAft>
              <a:defRPr/>
            </a:pPr>
            <a:r>
              <a:rPr lang="zh-TW" altLang="en-US" sz="6000" b="1" spc="600" dirty="0" smtClean="0">
                <a:latin typeface="標楷體" pitchFamily="65" charset="-120"/>
                <a:ea typeface="標楷體" pitchFamily="65" charset="-120"/>
              </a:rPr>
              <a:t>第一次聚會</a:t>
            </a:r>
            <a:r>
              <a:rPr lang="zh-TW" altLang="en-US" sz="1800" b="1" dirty="0" smtClean="0"/>
              <a:t/>
            </a:r>
            <a:br>
              <a:rPr lang="zh-TW" altLang="en-US" sz="1800" b="1" dirty="0" smtClean="0"/>
            </a:br>
            <a:r>
              <a:rPr lang="zh-TW" altLang="en-US" sz="6000" b="1" spc="600" dirty="0" smtClean="0">
                <a:latin typeface="標楷體" pitchFamily="65" charset="-120"/>
                <a:ea typeface="標楷體" pitchFamily="65" charset="-120"/>
              </a:rPr>
              <a:t>相見歡</a:t>
            </a:r>
            <a:endParaRPr lang="zh-TW" altLang="en-US" sz="1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63" y="1500188"/>
            <a:ext cx="9144000" cy="5357812"/>
          </a:xfrm>
        </p:spPr>
        <p:txBody>
          <a:bodyPr>
            <a:normAutofit/>
          </a:bodyPr>
          <a:lstStyle/>
          <a:p>
            <a:pPr>
              <a:buFont typeface="Wingdings" pitchFamily="2" charset="2"/>
              <a:buChar char="u"/>
              <a:defRPr/>
            </a:pPr>
            <a:r>
              <a:rPr lang="zh-TW" altLang="en-US" sz="2800" dirty="0" smtClean="0">
                <a:latin typeface="+mj-ea"/>
                <a:ea typeface="+mj-ea"/>
              </a:rPr>
              <a:t> 認識彼此</a:t>
            </a:r>
            <a:endParaRPr lang="en-US" altLang="zh-TW" sz="2800" dirty="0" smtClean="0">
              <a:latin typeface="+mj-ea"/>
              <a:ea typeface="+mj-ea"/>
            </a:endParaRPr>
          </a:p>
          <a:p>
            <a:pPr>
              <a:buFont typeface="Wingdings" pitchFamily="2" charset="2"/>
              <a:buChar char="u"/>
              <a:defRPr/>
            </a:pPr>
            <a:r>
              <a:rPr lang="zh-TW" altLang="en-US" sz="2800" dirty="0" smtClean="0">
                <a:latin typeface="+mj-ea"/>
                <a:ea typeface="+mj-ea"/>
              </a:rPr>
              <a:t> 建立團體規範</a:t>
            </a:r>
            <a:endParaRPr lang="en-US" altLang="zh-TW" sz="2800" dirty="0" smtClean="0">
              <a:latin typeface="+mj-ea"/>
              <a:ea typeface="+mj-ea"/>
            </a:endParaRPr>
          </a:p>
          <a:p>
            <a:pPr>
              <a:buFont typeface="Wingdings" pitchFamily="2" charset="2"/>
              <a:buChar char="u"/>
              <a:defRPr/>
            </a:pPr>
            <a:r>
              <a:rPr lang="zh-TW" altLang="en-US" sz="2800" dirty="0" smtClean="0">
                <a:latin typeface="+mj-ea"/>
                <a:ea typeface="+mj-ea"/>
              </a:rPr>
              <a:t> 討論運作模式</a:t>
            </a:r>
            <a:endParaRPr lang="en-US" altLang="zh-TW" sz="2800" dirty="0" smtClean="0">
              <a:latin typeface="+mj-ea"/>
              <a:ea typeface="+mj-ea"/>
            </a:endParaRPr>
          </a:p>
          <a:p>
            <a:pPr>
              <a:buFont typeface="Wingdings" pitchFamily="2" charset="2"/>
              <a:buChar char="u"/>
              <a:defRPr/>
            </a:pPr>
            <a:r>
              <a:rPr lang="zh-TW" altLang="en-US" sz="2800" dirty="0" smtClean="0">
                <a:latin typeface="+mj-ea"/>
                <a:ea typeface="+mj-ea"/>
              </a:rPr>
              <a:t> 討論議題：</a:t>
            </a:r>
            <a:r>
              <a:rPr lang="zh-TW" altLang="en-US" sz="2800" b="1" dirty="0" smtClean="0">
                <a:solidFill>
                  <a:schemeClr val="accent1">
                    <a:lumMod val="75000"/>
                  </a:schemeClr>
                </a:solidFill>
                <a:latin typeface="微軟正黑體" pitchFamily="34" charset="-120"/>
                <a:ea typeface="微軟正黑體" pitchFamily="34" charset="-120"/>
              </a:rPr>
              <a:t>對我來說，哪些事是這些年我才懂得？</a:t>
            </a:r>
            <a:endParaRPr lang="zh-TW" altLang="en-US" sz="2400" dirty="0" smtClean="0">
              <a:latin typeface="微軟正黑體" pitchFamily="34" charset="-120"/>
              <a:ea typeface="微軟正黑體" pitchFamily="34" charset="-120"/>
            </a:endParaRPr>
          </a:p>
          <a:p>
            <a:pPr marL="274320" indent="-274320" eaLnBrk="1" fontAlgn="auto" hangingPunct="1">
              <a:lnSpc>
                <a:spcPts val="3400"/>
              </a:lnSpc>
              <a:spcAft>
                <a:spcPts val="0"/>
              </a:spcAft>
              <a:buClr>
                <a:schemeClr val="accent3"/>
              </a:buClr>
              <a:buFont typeface="Wingdings" pitchFamily="2" charset="2"/>
              <a:buChar char="Ø"/>
              <a:defRPr/>
            </a:pPr>
            <a:r>
              <a:rPr lang="zh-TW" altLang="en-US" sz="2400" dirty="0" smtClean="0">
                <a:latin typeface="標楷體" pitchFamily="65" charset="-120"/>
                <a:ea typeface="標楷體" pitchFamily="65" charset="-120"/>
              </a:rPr>
              <a:t>「死亡」</a:t>
            </a:r>
            <a:endParaRPr lang="en-US" altLang="zh-TW" sz="2400" dirty="0" smtClean="0">
              <a:latin typeface="標楷體" pitchFamily="65" charset="-120"/>
              <a:ea typeface="標楷體" pitchFamily="65" charset="-120"/>
            </a:endParaRPr>
          </a:p>
          <a:p>
            <a:pPr marL="274320" indent="-274320" eaLnBrk="1" fontAlgn="auto" hangingPunct="1">
              <a:lnSpc>
                <a:spcPts val="3400"/>
              </a:lnSpc>
              <a:spcAft>
                <a:spcPts val="0"/>
              </a:spcAft>
              <a:buClr>
                <a:schemeClr val="accent3"/>
              </a:buClr>
              <a:buFont typeface="Wingdings" pitchFamily="2" charset="2"/>
              <a:buChar char="Ø"/>
              <a:defRPr/>
            </a:pPr>
            <a:r>
              <a:rPr lang="zh-TW" altLang="en-US" sz="2400" dirty="0" smtClean="0">
                <a:latin typeface="標楷體" pitchFamily="65" charset="-120"/>
                <a:ea typeface="標楷體" pitchFamily="65" charset="-120"/>
              </a:rPr>
              <a:t>「並不是每件事只要努力 就一定能達成」</a:t>
            </a:r>
            <a:endParaRPr lang="en-US" altLang="zh-TW" sz="2400" dirty="0" smtClean="0">
              <a:latin typeface="標楷體" pitchFamily="65" charset="-120"/>
              <a:ea typeface="標楷體" pitchFamily="65" charset="-120"/>
            </a:endParaRPr>
          </a:p>
          <a:p>
            <a:pPr marL="274320" indent="-274320" eaLnBrk="1" fontAlgn="auto" hangingPunct="1">
              <a:lnSpc>
                <a:spcPts val="3400"/>
              </a:lnSpc>
              <a:spcAft>
                <a:spcPts val="0"/>
              </a:spcAft>
              <a:buClr>
                <a:schemeClr val="accent3"/>
              </a:buClr>
              <a:buFont typeface="Wingdings" pitchFamily="2" charset="2"/>
              <a:buChar char="Ø"/>
              <a:defRPr/>
            </a:pPr>
            <a:r>
              <a:rPr lang="zh-TW" altLang="en-US" sz="2400" dirty="0" smtClean="0">
                <a:latin typeface="標楷體" pitchFamily="65" charset="-120"/>
                <a:ea typeface="標楷體" pitchFamily="65" charset="-120"/>
              </a:rPr>
              <a:t>「努力就能達成目的，</a:t>
            </a:r>
            <a:endParaRPr lang="en-US" altLang="zh-TW" sz="2400" dirty="0" smtClean="0">
              <a:latin typeface="標楷體" pitchFamily="65" charset="-120"/>
              <a:ea typeface="標楷體" pitchFamily="65" charset="-120"/>
            </a:endParaRPr>
          </a:p>
          <a:p>
            <a:pPr marL="274320" indent="-274320" eaLnBrk="1" fontAlgn="auto" hangingPunct="1">
              <a:lnSpc>
                <a:spcPts val="3400"/>
              </a:lnSpc>
              <a:spcAft>
                <a:spcPts val="0"/>
              </a:spcAft>
              <a:buClr>
                <a:schemeClr val="accent3"/>
              </a:buClr>
              <a:buFont typeface="Wingdings 2" pitchFamily="18" charset="2"/>
              <a:buNone/>
              <a:defRPr/>
            </a:pPr>
            <a:r>
              <a:rPr lang="zh-TW" altLang="en-US" sz="2400" dirty="0" smtClean="0">
                <a:latin typeface="標楷體" pitchFamily="65" charset="-120"/>
                <a:ea typeface="標楷體" pitchFamily="65" charset="-120"/>
              </a:rPr>
              <a:t>  因為沒有努力，就一定無法達成」</a:t>
            </a:r>
          </a:p>
          <a:p>
            <a:pPr marL="274320" indent="-274320" eaLnBrk="1" fontAlgn="auto" hangingPunct="1">
              <a:lnSpc>
                <a:spcPts val="3400"/>
              </a:lnSpc>
              <a:spcAft>
                <a:spcPts val="0"/>
              </a:spcAft>
              <a:buClr>
                <a:schemeClr val="accent3"/>
              </a:buClr>
              <a:buFont typeface="Wingdings" pitchFamily="2" charset="2"/>
              <a:buChar char="Ø"/>
              <a:defRPr/>
            </a:pPr>
            <a:r>
              <a:rPr lang="zh-TW" altLang="en-US" sz="2400" dirty="0" smtClean="0">
                <a:latin typeface="標楷體" pitchFamily="65" charset="-120"/>
                <a:ea typeface="標楷體" pitchFamily="65" charset="-120"/>
              </a:rPr>
              <a:t>「我走這一步好嗎？是對的嗎？</a:t>
            </a:r>
            <a:endParaRPr lang="en-US" altLang="zh-TW" sz="2400" dirty="0" smtClean="0">
              <a:latin typeface="標楷體" pitchFamily="65" charset="-120"/>
              <a:ea typeface="標楷體" pitchFamily="65" charset="-120"/>
            </a:endParaRPr>
          </a:p>
          <a:p>
            <a:pPr marL="274320" indent="-274320" eaLnBrk="1" fontAlgn="auto" hangingPunct="1">
              <a:lnSpc>
                <a:spcPts val="3400"/>
              </a:lnSpc>
              <a:spcAft>
                <a:spcPts val="0"/>
              </a:spcAft>
              <a:buClr>
                <a:schemeClr val="accent3"/>
              </a:buClr>
              <a:buFont typeface="Wingdings 2" pitchFamily="18" charset="2"/>
              <a:buNone/>
              <a:defRPr/>
            </a:pPr>
            <a:r>
              <a:rPr lang="zh-TW" altLang="en-US" sz="2400" dirty="0" smtClean="0">
                <a:latin typeface="標楷體" pitchFamily="65" charset="-120"/>
                <a:ea typeface="標楷體" pitchFamily="65" charset="-120"/>
              </a:rPr>
              <a:t>  是我真正想要的嗎？那未來呢？</a:t>
            </a:r>
            <a:r>
              <a:rPr lang="zh-TW" altLang="en-US" dirty="0" smtClean="0">
                <a:latin typeface="標楷體" pitchFamily="65" charset="-120"/>
                <a:ea typeface="標楷體" pitchFamily="65" charset="-120"/>
              </a:rPr>
              <a:t>」</a:t>
            </a:r>
          </a:p>
          <a:p>
            <a:pPr marL="274320" indent="-274320" eaLnBrk="1" fontAlgn="auto" hangingPunct="1">
              <a:spcAft>
                <a:spcPts val="0"/>
              </a:spcAft>
              <a:buClr>
                <a:schemeClr val="accent3"/>
              </a:buClr>
              <a:buFont typeface="Wingdings 2"/>
              <a:buChar char=""/>
              <a:defRPr/>
            </a:pPr>
            <a:endParaRPr lang="zh-TW" altLang="en-US" dirty="0"/>
          </a:p>
        </p:txBody>
      </p:sp>
      <p:pic>
        <p:nvPicPr>
          <p:cNvPr id="10243" name="Picture 6" descr="D:\照片\幾米\2637620142245363535220102021024768.jpg"/>
          <p:cNvPicPr>
            <a:picLocks noChangeAspect="1" noChangeArrowheads="1"/>
          </p:cNvPicPr>
          <p:nvPr/>
        </p:nvPicPr>
        <p:blipFill>
          <a:blip r:embed="rId2" cstate="print">
            <a:clrChange>
              <a:clrFrom>
                <a:srgbClr val="EDEFEC"/>
              </a:clrFrom>
              <a:clrTo>
                <a:srgbClr val="EDEFEC">
                  <a:alpha val="0"/>
                </a:srgbClr>
              </a:clrTo>
            </a:clrChange>
          </a:blip>
          <a:srcRect l="12646" t="3125" r="9717" b="8008"/>
          <a:stretch>
            <a:fillRect/>
          </a:stretch>
        </p:blipFill>
        <p:spPr bwMode="auto">
          <a:xfrm rot="160096">
            <a:off x="6005513" y="3871913"/>
            <a:ext cx="3744912" cy="3357562"/>
          </a:xfrm>
          <a:prstGeom prst="rect">
            <a:avLst/>
          </a:prstGeom>
          <a:noFill/>
          <a:ln w="9525">
            <a:noFill/>
            <a:miter lim="800000"/>
            <a:headEnd/>
            <a:tailEnd/>
          </a:ln>
        </p:spPr>
      </p:pic>
      <p:sp>
        <p:nvSpPr>
          <p:cNvPr id="5" name="文字方塊 4"/>
          <p:cNvSpPr txBox="1"/>
          <p:nvPr/>
        </p:nvSpPr>
        <p:spPr>
          <a:xfrm>
            <a:off x="5643563" y="1714500"/>
            <a:ext cx="5357812" cy="523875"/>
          </a:xfrm>
          <a:prstGeom prst="rect">
            <a:avLst/>
          </a:prstGeom>
          <a:noFill/>
        </p:spPr>
        <p:txBody>
          <a:bodyPr>
            <a:spAutoFit/>
          </a:bodyPr>
          <a:lstStyle/>
          <a:p>
            <a:pPr>
              <a:buFont typeface="Wingdings" pitchFamily="2" charset="2"/>
              <a:buChar char="u"/>
              <a:defRPr/>
            </a:pPr>
            <a:endParaRPr lang="en-US" altLang="zh-TW" sz="2800" dirty="0">
              <a:latin typeface="+mj-ea"/>
              <a:ea typeface="+mj-ea"/>
            </a:endParaRPr>
          </a:p>
        </p:txBody>
      </p:sp>
      <p:sp>
        <p:nvSpPr>
          <p:cNvPr id="7"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第一次聚會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相見歡</a:t>
            </a:r>
            <a:endParaRPr lang="zh-TW" altLang="en-US"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702848_10151144925087686_2099047418_n"/>
          <p:cNvPicPr>
            <a:picLocks noChangeAspect="1" noChangeArrowheads="1"/>
          </p:cNvPicPr>
          <p:nvPr/>
        </p:nvPicPr>
        <p:blipFill>
          <a:blip r:embed="rId2" cstate="print"/>
          <a:srcRect b="24471"/>
          <a:stretch>
            <a:fillRect/>
          </a:stretch>
        </p:blipFill>
        <p:spPr bwMode="auto">
          <a:xfrm>
            <a:off x="714375" y="1884363"/>
            <a:ext cx="7572375" cy="3759200"/>
          </a:xfrm>
          <a:prstGeom prst="rect">
            <a:avLst/>
          </a:prstGeom>
          <a:noFill/>
          <a:ln w="9525">
            <a:noFill/>
            <a:miter lim="800000"/>
            <a:headEnd/>
            <a:tailEnd/>
          </a:ln>
        </p:spPr>
      </p:pic>
      <p:sp>
        <p:nvSpPr>
          <p:cNvPr id="6" name="文字方塊 5"/>
          <p:cNvSpPr txBox="1"/>
          <p:nvPr/>
        </p:nvSpPr>
        <p:spPr>
          <a:xfrm>
            <a:off x="714375" y="5670550"/>
            <a:ext cx="7500938" cy="830263"/>
          </a:xfrm>
          <a:prstGeom prst="rect">
            <a:avLst/>
          </a:prstGeom>
          <a:noFill/>
        </p:spPr>
        <p:txBody>
          <a:bodyPr>
            <a:spAutoFit/>
          </a:bodyPr>
          <a:lstStyle/>
          <a:p>
            <a:pPr fontAlgn="auto">
              <a:spcBef>
                <a:spcPts val="0"/>
              </a:spcBef>
              <a:spcAft>
                <a:spcPts val="0"/>
              </a:spcAft>
              <a:defRPr/>
            </a:pPr>
            <a:r>
              <a:rPr kumimoji="0" lang="zh-TW" altLang="en-US" sz="2400" dirty="0">
                <a:latin typeface="+mj-ea"/>
                <a:ea typeface="+mj-ea"/>
              </a:rPr>
              <a:t>↑主席說明這次討論議題，由於時間關係，所以大家投票選出</a:t>
            </a:r>
            <a:r>
              <a:rPr kumimoji="0" lang="en-US" sz="2400" dirty="0">
                <a:latin typeface="+mj-ea"/>
                <a:ea typeface="+mj-ea"/>
              </a:rPr>
              <a:t>5</a:t>
            </a:r>
            <a:r>
              <a:rPr kumimoji="0" lang="zh-TW" altLang="en-US" sz="2400" dirty="0">
                <a:latin typeface="+mj-ea"/>
                <a:ea typeface="+mj-ea"/>
              </a:rPr>
              <a:t>個議題進行討論。</a:t>
            </a:r>
          </a:p>
        </p:txBody>
      </p:sp>
      <p:sp>
        <p:nvSpPr>
          <p:cNvPr id="11268" name="文字方塊 4"/>
          <p:cNvSpPr txBox="1">
            <a:spLocks noChangeArrowheads="1"/>
          </p:cNvSpPr>
          <p:nvPr/>
        </p:nvSpPr>
        <p:spPr bwMode="auto">
          <a:xfrm>
            <a:off x="8967788" y="3143250"/>
            <a:ext cx="461962" cy="2571750"/>
          </a:xfrm>
          <a:prstGeom prst="rect">
            <a:avLst/>
          </a:prstGeom>
          <a:noFill/>
          <a:ln w="9525">
            <a:noFill/>
            <a:miter lim="800000"/>
            <a:headEnd/>
            <a:tailEnd/>
          </a:ln>
        </p:spPr>
        <p:txBody>
          <a:bodyPr vert="eaVert">
            <a:spAutoFit/>
          </a:bodyPr>
          <a:lstStyle/>
          <a:p>
            <a:endParaRPr lang="zh-TW" altLang="en-US"/>
          </a:p>
        </p:txBody>
      </p:sp>
      <p:sp>
        <p:nvSpPr>
          <p:cNvPr id="8"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第二聚會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輯一</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輯四</a:t>
            </a:r>
            <a:endParaRPr lang="zh-TW" alt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63" y="1785938"/>
            <a:ext cx="8286750" cy="5000625"/>
          </a:xfrm>
        </p:spPr>
        <p:txBody>
          <a:bodyPr>
            <a:normAutofit/>
          </a:bodyPr>
          <a:lstStyle/>
          <a:p>
            <a:pPr marL="274320" indent="-274320" eaLnBrk="1" fontAlgn="auto" hangingPunct="1">
              <a:spcAft>
                <a:spcPts val="0"/>
              </a:spcAft>
              <a:buClr>
                <a:schemeClr val="accent3"/>
              </a:buClr>
              <a:buFont typeface="Wingdings 2" pitchFamily="18" charset="2"/>
              <a:buNone/>
              <a:defRPr/>
            </a:pPr>
            <a:endParaRPr lang="en-US" altLang="zh-TW" b="1" dirty="0" smtClean="0">
              <a:solidFill>
                <a:srgbClr val="0070C0"/>
              </a:solidFill>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u"/>
              <a:defRPr/>
            </a:pPr>
            <a:r>
              <a:rPr lang="zh-TW" altLang="en-US" dirty="0" smtClean="0">
                <a:latin typeface="微軟正黑體" pitchFamily="34" charset="-120"/>
                <a:ea typeface="微軟正黑體" pitchFamily="34" charset="-120"/>
              </a:rPr>
              <a:t>作者過去一直認為自己是孝順的但在一次的專訪中，卻發現媽媽說不出自己的優點。那麼你呢？你覺得自己的優點是什麼？你覺得你做過什麼事是令父母覺得值得驕傲的？</a:t>
            </a:r>
            <a:endParaRPr lang="en-US" altLang="zh-TW"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u"/>
              <a:defRPr/>
            </a:pPr>
            <a:endParaRPr lang="en-US" altLang="zh-TW"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u"/>
              <a:defRPr/>
            </a:pPr>
            <a:r>
              <a:rPr lang="zh-TW" altLang="zh-TW" dirty="0" smtClean="0">
                <a:latin typeface="微軟正黑體" pitchFamily="34" charset="-120"/>
                <a:ea typeface="微軟正黑體" pitchFamily="34" charset="-120"/>
              </a:rPr>
              <a:t>「所以小時候，我們也就很習慣地接受一些別人家孩子可以做到，對我們卻是「天方夜譚」的事……。」那對你而言，有沒有什麼事是別人可以做，但你不能做的？你如何看待這些屬於你的天方夜譚？</a:t>
            </a:r>
            <a:endParaRPr lang="en-US" altLang="zh-TW"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Ø"/>
              <a:defRPr/>
            </a:pPr>
            <a:endParaRPr lang="zh-TW" altLang="zh-TW" sz="2200"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Ø"/>
              <a:defRPr/>
            </a:pPr>
            <a:endParaRPr lang="en-US" altLang="zh-TW" sz="2200" dirty="0" smtClean="0">
              <a:latin typeface="微軟正黑體" pitchFamily="34" charset="-120"/>
              <a:ea typeface="微軟正黑體" pitchFamily="34" charset="-120"/>
            </a:endParaRPr>
          </a:p>
          <a:p>
            <a:pPr marL="529200" indent="-457200" eaLnBrk="1" fontAlgn="auto" hangingPunct="1">
              <a:lnSpc>
                <a:spcPts val="3000"/>
              </a:lnSpc>
              <a:spcBef>
                <a:spcPts val="600"/>
              </a:spcBef>
              <a:spcAft>
                <a:spcPts val="0"/>
              </a:spcAft>
              <a:buClr>
                <a:schemeClr val="accent3"/>
              </a:buClr>
              <a:buFont typeface="Wingdings" pitchFamily="2" charset="2"/>
              <a:buChar char="Ø"/>
              <a:defRPr/>
            </a:pPr>
            <a:endParaRPr lang="en-US" altLang="zh-TW" sz="2200" dirty="0" smtClean="0">
              <a:latin typeface="微軟正黑體" pitchFamily="34" charset="-120"/>
              <a:ea typeface="微軟正黑體" pitchFamily="34" charset="-120"/>
            </a:endParaRPr>
          </a:p>
          <a:p>
            <a:pPr marL="274320" indent="-274320" eaLnBrk="1" fontAlgn="auto" hangingPunct="1">
              <a:spcAft>
                <a:spcPts val="0"/>
              </a:spcAft>
              <a:buClr>
                <a:schemeClr val="accent3"/>
              </a:buClr>
              <a:buFont typeface="Wingdings 2" pitchFamily="18" charset="2"/>
              <a:buNone/>
              <a:defRPr/>
            </a:pPr>
            <a:endParaRPr lang="en-US" altLang="zh-TW" sz="2400" b="1" dirty="0" smtClean="0">
              <a:latin typeface="+mj-ea"/>
              <a:ea typeface="+mj-ea"/>
            </a:endParaRPr>
          </a:p>
          <a:p>
            <a:pPr marL="274320" indent="-274320" eaLnBrk="1" fontAlgn="auto" hangingPunct="1">
              <a:spcAft>
                <a:spcPts val="0"/>
              </a:spcAft>
              <a:buClr>
                <a:schemeClr val="accent3"/>
              </a:buClr>
              <a:buFont typeface="Wingdings 2"/>
              <a:buChar char=""/>
              <a:defRPr/>
            </a:pPr>
            <a:endParaRPr lang="zh-TW" altLang="en-US" sz="2400" b="1" dirty="0">
              <a:latin typeface="+mj-ea"/>
              <a:ea typeface="+mj-ea"/>
            </a:endParaRPr>
          </a:p>
        </p:txBody>
      </p:sp>
      <p:sp>
        <p:nvSpPr>
          <p:cNvPr id="5"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第二聚會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輯一</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輯四</a:t>
            </a:r>
            <a:endParaRPr lang="zh-TW" altLang="en-US" sz="1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3"/>
          <p:cNvSpPr txBox="1">
            <a:spLocks noChangeArrowheads="1"/>
          </p:cNvSpPr>
          <p:nvPr/>
        </p:nvSpPr>
        <p:spPr bwMode="auto">
          <a:xfrm>
            <a:off x="428625" y="1714500"/>
            <a:ext cx="8429625" cy="3570288"/>
          </a:xfrm>
          <a:prstGeom prst="rect">
            <a:avLst/>
          </a:prstGeom>
          <a:noFill/>
          <a:ln w="9525">
            <a:noFill/>
            <a:miter lim="800000"/>
            <a:headEnd/>
            <a:tailEnd/>
          </a:ln>
        </p:spPr>
        <p:txBody>
          <a:bodyPr>
            <a:spAutoFit/>
          </a:bodyPr>
          <a:lstStyle/>
          <a:p>
            <a:pPr>
              <a:defRPr/>
            </a:pPr>
            <a:endParaRPr kumimoji="0" lang="zh-TW" altLang="en-US" sz="1600" dirty="0">
              <a:latin typeface="+mj-ea"/>
              <a:ea typeface="+mj-ea"/>
            </a:endParaRPr>
          </a:p>
          <a:p>
            <a:pPr marL="586350" indent="-514350" fontAlgn="auto">
              <a:lnSpc>
                <a:spcPts val="3000"/>
              </a:lnSpc>
              <a:spcBef>
                <a:spcPts val="600"/>
              </a:spcBef>
              <a:spcAft>
                <a:spcPts val="0"/>
              </a:spcAft>
              <a:buClr>
                <a:schemeClr val="accent3"/>
              </a:buClr>
              <a:buSzPct val="95000"/>
              <a:buFont typeface="Wingdings" pitchFamily="2" charset="2"/>
              <a:buChar char="u"/>
              <a:defRPr/>
            </a:pPr>
            <a:r>
              <a:rPr lang="zh-TW" altLang="zh-TW" sz="2800" b="1" dirty="0">
                <a:solidFill>
                  <a:schemeClr val="accent1">
                    <a:lumMod val="75000"/>
                  </a:schemeClr>
                </a:solidFill>
                <a:latin typeface="微軟正黑體" pitchFamily="34" charset="-120"/>
                <a:ea typeface="微軟正黑體" pitchFamily="34" charset="-120"/>
              </a:rPr>
              <a:t>小野用「失敗」兩個字來形容自己的人生。那你</a:t>
            </a:r>
            <a:r>
              <a:rPr lang="zh-TW" altLang="en-US" sz="2800" b="1" dirty="0">
                <a:solidFill>
                  <a:schemeClr val="accent1">
                    <a:lumMod val="75000"/>
                  </a:schemeClr>
                </a:solidFill>
                <a:latin typeface="微軟正黑體" pitchFamily="34" charset="-120"/>
                <a:ea typeface="微軟正黑體" pitchFamily="34" charset="-120"/>
              </a:rPr>
              <a:t> </a:t>
            </a: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defRPr/>
            </a:pPr>
            <a:r>
              <a:rPr lang="zh-TW" altLang="en-US" sz="2800" b="1" dirty="0">
                <a:solidFill>
                  <a:schemeClr val="accent1">
                    <a:lumMod val="75000"/>
                  </a:schemeClr>
                </a:solidFill>
                <a:latin typeface="微軟正黑體" pitchFamily="34" charset="-120"/>
                <a:ea typeface="微軟正黑體" pitchFamily="34" charset="-120"/>
              </a:rPr>
              <a:t>      </a:t>
            </a:r>
            <a:r>
              <a:rPr lang="zh-TW" altLang="zh-TW" sz="2800" b="1" dirty="0">
                <a:solidFill>
                  <a:schemeClr val="accent1">
                    <a:lumMod val="75000"/>
                  </a:schemeClr>
                </a:solidFill>
                <a:latin typeface="微軟正黑體" pitchFamily="34" charset="-120"/>
                <a:ea typeface="微軟正黑體" pitchFamily="34" charset="-120"/>
              </a:rPr>
              <a:t>呢？你會如何形容自己的人生？為什麼？你的信</a:t>
            </a: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defRPr/>
            </a:pPr>
            <a:r>
              <a:rPr lang="zh-TW" altLang="en-US" sz="2800" b="1" dirty="0">
                <a:solidFill>
                  <a:schemeClr val="accent1">
                    <a:lumMod val="75000"/>
                  </a:schemeClr>
                </a:solidFill>
                <a:latin typeface="微軟正黑體" pitchFamily="34" charset="-120"/>
                <a:ea typeface="微軟正黑體" pitchFamily="34" charset="-120"/>
              </a:rPr>
              <a:t>      </a:t>
            </a:r>
            <a:r>
              <a:rPr lang="zh-TW" altLang="zh-TW" sz="2800" b="1" dirty="0">
                <a:solidFill>
                  <a:schemeClr val="accent1">
                    <a:lumMod val="75000"/>
                  </a:schemeClr>
                </a:solidFill>
                <a:latin typeface="微軟正黑體" pitchFamily="34" charset="-120"/>
                <a:ea typeface="微軟正黑體" pitchFamily="34" charset="-120"/>
              </a:rPr>
              <a:t>仰是什麼？</a:t>
            </a: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defRPr/>
            </a:pPr>
            <a:endParaRPr lang="en-US" altLang="zh-TW" sz="2800" b="1" dirty="0">
              <a:solidFill>
                <a:schemeClr val="accent1">
                  <a:lumMod val="75000"/>
                </a:schemeClr>
              </a:solidFill>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「失敗」並不是真正的失敗。</a:t>
            </a:r>
            <a:endParaRPr lang="en-US" altLang="zh-TW" sz="2400" dirty="0">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人生很長，隨時都在改變，總有無限的可能。</a:t>
            </a:r>
            <a:endParaRPr lang="en-US" altLang="zh-TW" sz="2400" dirty="0">
              <a:latin typeface="微軟正黑體" pitchFamily="34" charset="-120"/>
              <a:ea typeface="微軟正黑體" pitchFamily="34" charset="-120"/>
            </a:endParaRPr>
          </a:p>
          <a:p>
            <a:pPr marL="288000" indent="-216000" fontAlgn="auto">
              <a:lnSpc>
                <a:spcPts val="3000"/>
              </a:lnSpc>
              <a:spcBef>
                <a:spcPts val="600"/>
              </a:spcBef>
              <a:spcAft>
                <a:spcPts val="0"/>
              </a:spcAft>
              <a:buClr>
                <a:schemeClr val="accent3"/>
              </a:buClr>
              <a:buSzPct val="95000"/>
              <a:buFont typeface="Wingdings" pitchFamily="2" charset="2"/>
              <a:buChar char="Ø"/>
              <a:defRPr/>
            </a:pPr>
            <a:r>
              <a:rPr lang="zh-TW" altLang="en-US" sz="2400" dirty="0">
                <a:latin typeface="微軟正黑體" pitchFamily="34" charset="-120"/>
                <a:ea typeface="微軟正黑體" pitchFamily="34" charset="-120"/>
              </a:rPr>
              <a:t> 找到自己相信的，這就是信仰。</a:t>
            </a:r>
          </a:p>
        </p:txBody>
      </p:sp>
      <p:sp>
        <p:nvSpPr>
          <p:cNvPr id="7" name="標題 1"/>
          <p:cNvSpPr>
            <a:spLocks noGrp="1"/>
          </p:cNvSpPr>
          <p:nvPr>
            <p:ph type="title"/>
          </p:nvPr>
        </p:nvSpPr>
        <p:spPr>
          <a:xfrm>
            <a:off x="428625" y="285750"/>
            <a:ext cx="8229600" cy="1143000"/>
          </a:xfrm>
        </p:spPr>
        <p:txBody>
          <a:bodyPr>
            <a:normAutofit/>
          </a:bodyPr>
          <a:lstStyle/>
          <a:p>
            <a:pPr algn="ctr" eaLnBrk="1" fontAlgn="auto" hangingPunct="1">
              <a:spcAft>
                <a:spcPts val="0"/>
              </a:spcAft>
              <a:defRPr/>
            </a:pPr>
            <a:r>
              <a:rPr lang="zh-TW" altLang="en-US" sz="5400" b="1" spc="600" dirty="0" smtClean="0">
                <a:latin typeface="標楷體" pitchFamily="65" charset="-120"/>
                <a:ea typeface="標楷體" pitchFamily="65" charset="-120"/>
              </a:rPr>
              <a:t>第二聚會</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輯一</a:t>
            </a:r>
            <a:r>
              <a:rPr lang="en-US" altLang="zh-TW" sz="5400" b="1" spc="600" dirty="0" smtClean="0">
                <a:latin typeface="標楷體" pitchFamily="65" charset="-120"/>
                <a:ea typeface="標楷體" pitchFamily="65" charset="-120"/>
              </a:rPr>
              <a:t>~</a:t>
            </a:r>
            <a:r>
              <a:rPr lang="zh-TW" altLang="en-US" sz="5400" b="1" spc="600" dirty="0" smtClean="0">
                <a:latin typeface="標楷體" pitchFamily="65" charset="-120"/>
                <a:ea typeface="標楷體" pitchFamily="65" charset="-120"/>
              </a:rPr>
              <a:t>輯四</a:t>
            </a:r>
            <a:endParaRPr lang="zh-TW" altLang="en-US" sz="1600" b="1" dirty="0"/>
          </a:p>
        </p:txBody>
      </p:sp>
      <p:pic>
        <p:nvPicPr>
          <p:cNvPr id="13316" name="Picture 5"/>
          <p:cNvPicPr>
            <a:picLocks noChangeAspect="1" noChangeArrowheads="1"/>
          </p:cNvPicPr>
          <p:nvPr/>
        </p:nvPicPr>
        <p:blipFill>
          <a:blip r:embed="rId2" cstate="print">
            <a:clrChange>
              <a:clrFrom>
                <a:srgbClr val="FFFFFF"/>
              </a:clrFrom>
              <a:clrTo>
                <a:srgbClr val="FFFFFF">
                  <a:alpha val="0"/>
                </a:srgbClr>
              </a:clrTo>
            </a:clrChange>
          </a:blip>
          <a:srcRect b="4340"/>
          <a:stretch>
            <a:fillRect/>
          </a:stretch>
        </p:blipFill>
        <p:spPr bwMode="auto">
          <a:xfrm>
            <a:off x="5757863" y="3857625"/>
            <a:ext cx="3476625" cy="3071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1531</TotalTime>
  <Words>1387</Words>
  <Application>Microsoft Office PowerPoint</Application>
  <PresentationFormat>如螢幕大小 (4:3)</PresentationFormat>
  <Paragraphs>141</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流線</vt:lpstr>
      <vt:lpstr>有些事,這些年我才懂 小野的人生思考</vt:lpstr>
      <vt:lpstr>目錄</vt:lpstr>
      <vt:lpstr>故事大綱</vt:lpstr>
      <vt:lpstr>運作方式</vt:lpstr>
      <vt:lpstr>第一次聚會 相見歡</vt:lpstr>
      <vt:lpstr>第一次聚會-相見歡</vt:lpstr>
      <vt:lpstr>第二聚會-輯一~輯四</vt:lpstr>
      <vt:lpstr>第二聚會-輯一~輯四</vt:lpstr>
      <vt:lpstr>第二聚會-輯一~輯四</vt:lpstr>
      <vt:lpstr>第二聚會-輯一~輯四</vt:lpstr>
      <vt:lpstr>第三聚會-輯五~輯七</vt:lpstr>
      <vt:lpstr>第三聚會-輯五~輯七</vt:lpstr>
      <vt:lpstr>PowerPoint 簡報</vt:lpstr>
      <vt:lpstr>第三聚會-輯五~輯七</vt:lpstr>
      <vt:lpstr>第四聚會-心得分享</vt:lpstr>
      <vt:lpstr>PowerPoint 簡報</vt:lpstr>
      <vt:lpstr>第四聚會-心得分享</vt:lpstr>
      <vt:lpstr>PowerPoint 簡報</vt:lpstr>
      <vt:lpstr>結論</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有些事 這些年我才懂：小野的人生思考</dc:title>
  <dc:creator>Rainbow</dc:creator>
  <cp:lastModifiedBy>user</cp:lastModifiedBy>
  <cp:revision>121</cp:revision>
  <dcterms:created xsi:type="dcterms:W3CDTF">2012-12-08T17:02:54Z</dcterms:created>
  <dcterms:modified xsi:type="dcterms:W3CDTF">2012-12-20T03:38:20Z</dcterms:modified>
</cp:coreProperties>
</file>