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86" r:id="rId2"/>
    <p:sldId id="257" r:id="rId3"/>
    <p:sldId id="316" r:id="rId4"/>
    <p:sldId id="285" r:id="rId5"/>
    <p:sldId id="259" r:id="rId6"/>
    <p:sldId id="324" r:id="rId7"/>
    <p:sldId id="317" r:id="rId8"/>
    <p:sldId id="322" r:id="rId9"/>
    <p:sldId id="323" r:id="rId10"/>
    <p:sldId id="325" r:id="rId11"/>
    <p:sldId id="311" r:id="rId12"/>
    <p:sldId id="278"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660"/>
  </p:normalViewPr>
  <p:slideViewPr>
    <p:cSldViewPr>
      <p:cViewPr>
        <p:scale>
          <a:sx n="61" d="100"/>
          <a:sy n="61" d="100"/>
        </p:scale>
        <p:origin x="-1632"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0674D0-B387-44A6-A7B6-54C116B7520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TW" altLang="en-US"/>
        </a:p>
      </dgm:t>
    </dgm:pt>
    <dgm:pt modelId="{F281C4D6-06D5-4024-8E36-6D6547F2CC8D}">
      <dgm:prSet phldrT="[文字]"/>
      <dgm:spPr/>
      <dgm:t>
        <a:bodyPr/>
        <a:lstStyle/>
        <a:p>
          <a:r>
            <a:rPr lang="zh-TW" altLang="en-US" dirty="0" smtClean="0"/>
            <a:t>通用類</a:t>
          </a:r>
          <a:endParaRPr lang="zh-TW" altLang="en-US" dirty="0"/>
        </a:p>
      </dgm:t>
    </dgm:pt>
    <dgm:pt modelId="{608F0B02-92A8-4EBC-B658-FE66D6C857CD}" type="parTrans" cxnId="{03E7CBB6-AD2C-4E35-889C-A93F89ABDEF6}">
      <dgm:prSet/>
      <dgm:spPr/>
      <dgm:t>
        <a:bodyPr/>
        <a:lstStyle/>
        <a:p>
          <a:endParaRPr lang="zh-TW" altLang="en-US"/>
        </a:p>
      </dgm:t>
    </dgm:pt>
    <dgm:pt modelId="{EA26EA13-00CC-4DD7-8BCE-C7D30EA48CE1}" type="sibTrans" cxnId="{03E7CBB6-AD2C-4E35-889C-A93F89ABDEF6}">
      <dgm:prSet/>
      <dgm:spPr/>
      <dgm:t>
        <a:bodyPr/>
        <a:lstStyle/>
        <a:p>
          <a:endParaRPr lang="zh-TW" altLang="en-US"/>
        </a:p>
      </dgm:t>
    </dgm:pt>
    <dgm:pt modelId="{0E6095F6-9D87-4E85-B1C1-D4F71A8B1687}">
      <dgm:prSet phldrT="[文字]">
        <dgm:style>
          <a:lnRef idx="1">
            <a:schemeClr val="accent6"/>
          </a:lnRef>
          <a:fillRef idx="2">
            <a:schemeClr val="accent6"/>
          </a:fillRef>
          <a:effectRef idx="1">
            <a:schemeClr val="accent6"/>
          </a:effectRef>
          <a:fontRef idx="minor">
            <a:schemeClr val="dk1"/>
          </a:fontRef>
        </dgm:style>
      </dgm:prSet>
      <dgm:spPr/>
      <dgm:t>
        <a:bodyPr/>
        <a:lstStyle/>
        <a:p>
          <a:r>
            <a:rPr lang="zh-TW" altLang="en-US" dirty="0" smtClean="0"/>
            <a:t>時間公式</a:t>
          </a:r>
          <a:endParaRPr lang="zh-TW" altLang="en-US" dirty="0"/>
        </a:p>
      </dgm:t>
    </dgm:pt>
    <dgm:pt modelId="{155E8759-37F2-464E-8E2C-87DF00530099}" type="parTrans" cxnId="{220FC218-BCC7-411D-A66E-411A327E5931}">
      <dgm:prSet/>
      <dgm:spPr/>
      <dgm:t>
        <a:bodyPr/>
        <a:lstStyle/>
        <a:p>
          <a:endParaRPr lang="zh-TW" altLang="en-US"/>
        </a:p>
      </dgm:t>
    </dgm:pt>
    <dgm:pt modelId="{E7D44435-AE1B-4E13-B458-2531941073B5}" type="sibTrans" cxnId="{220FC218-BCC7-411D-A66E-411A327E5931}">
      <dgm:prSet/>
      <dgm:spPr/>
      <dgm:t>
        <a:bodyPr/>
        <a:lstStyle/>
        <a:p>
          <a:endParaRPr lang="zh-TW" altLang="en-US"/>
        </a:p>
      </dgm:t>
    </dgm:pt>
    <dgm:pt modelId="{219B9F95-E31F-4908-903C-5479395B866A}">
      <dgm:prSet phldrT="[文字]">
        <dgm:style>
          <a:lnRef idx="1">
            <a:schemeClr val="accent6"/>
          </a:lnRef>
          <a:fillRef idx="2">
            <a:schemeClr val="accent6"/>
          </a:fillRef>
          <a:effectRef idx="1">
            <a:schemeClr val="accent6"/>
          </a:effectRef>
          <a:fontRef idx="minor">
            <a:schemeClr val="dk1"/>
          </a:fontRef>
        </dgm:style>
      </dgm:prSet>
      <dgm:spPr/>
      <dgm:t>
        <a:bodyPr/>
        <a:lstStyle/>
        <a:p>
          <a:r>
            <a:rPr lang="zh-TW" altLang="en-US" dirty="0" smtClean="0"/>
            <a:t>三角公式</a:t>
          </a:r>
          <a:endParaRPr lang="zh-TW" altLang="en-US" dirty="0"/>
        </a:p>
      </dgm:t>
    </dgm:pt>
    <dgm:pt modelId="{3D8960AB-3126-44FA-B253-625027C88703}" type="parTrans" cxnId="{8AAA4632-EBCE-48F4-AEE3-2B98CC224E99}">
      <dgm:prSet/>
      <dgm:spPr/>
      <dgm:t>
        <a:bodyPr/>
        <a:lstStyle/>
        <a:p>
          <a:endParaRPr lang="zh-TW" altLang="en-US"/>
        </a:p>
      </dgm:t>
    </dgm:pt>
    <dgm:pt modelId="{E256D5F2-CD13-4523-B408-EBF153C99EF5}" type="sibTrans" cxnId="{8AAA4632-EBCE-48F4-AEE3-2B98CC224E99}">
      <dgm:prSet/>
      <dgm:spPr/>
      <dgm:t>
        <a:bodyPr/>
        <a:lstStyle/>
        <a:p>
          <a:endParaRPr lang="zh-TW" altLang="en-US"/>
        </a:p>
      </dgm:t>
    </dgm:pt>
    <dgm:pt modelId="{763E90B1-1D55-4134-9606-7547D4B798CE}">
      <dgm:prSet phldrT="[文字]"/>
      <dgm:spPr/>
      <dgm:t>
        <a:bodyPr/>
        <a:lstStyle/>
        <a:p>
          <a:r>
            <a:rPr lang="zh-TW" altLang="en-US" dirty="0" smtClean="0"/>
            <a:t>主張類</a:t>
          </a:r>
          <a:endParaRPr lang="zh-TW" altLang="en-US" dirty="0"/>
        </a:p>
      </dgm:t>
    </dgm:pt>
    <dgm:pt modelId="{3C5DE53E-471E-4E44-89CF-402B1E10D303}" type="parTrans" cxnId="{13F6D058-4D0E-4E92-A032-895D3A08AB7D}">
      <dgm:prSet/>
      <dgm:spPr/>
      <dgm:t>
        <a:bodyPr/>
        <a:lstStyle/>
        <a:p>
          <a:endParaRPr lang="zh-TW" altLang="en-US"/>
        </a:p>
      </dgm:t>
    </dgm:pt>
    <dgm:pt modelId="{1FAF068A-7EC3-455C-894E-810AC7E35338}" type="sibTrans" cxnId="{13F6D058-4D0E-4E92-A032-895D3A08AB7D}">
      <dgm:prSet/>
      <dgm:spPr/>
      <dgm:t>
        <a:bodyPr/>
        <a:lstStyle/>
        <a:p>
          <a:endParaRPr lang="zh-TW" altLang="en-US"/>
        </a:p>
      </dgm:t>
    </dgm:pt>
    <dgm:pt modelId="{B0709E59-5BBE-4138-AB8E-0CFD8F711ED9}">
      <dgm:prSet phldrT="[文字]">
        <dgm:style>
          <a:lnRef idx="1">
            <a:schemeClr val="accent4"/>
          </a:lnRef>
          <a:fillRef idx="2">
            <a:schemeClr val="accent4"/>
          </a:fillRef>
          <a:effectRef idx="1">
            <a:schemeClr val="accent4"/>
          </a:effectRef>
          <a:fontRef idx="minor">
            <a:schemeClr val="dk1"/>
          </a:fontRef>
        </dgm:style>
      </dgm:prSet>
      <dgm:spPr/>
      <dgm:t>
        <a:bodyPr/>
        <a:lstStyle/>
        <a:p>
          <a:r>
            <a:rPr lang="zh-TW" altLang="en-US" dirty="0" smtClean="0"/>
            <a:t>比喻公式</a:t>
          </a:r>
          <a:endParaRPr lang="zh-TW" altLang="en-US" dirty="0"/>
        </a:p>
      </dgm:t>
    </dgm:pt>
    <dgm:pt modelId="{A7FB006F-4DAF-440D-9D46-59D002F42458}" type="parTrans" cxnId="{87D8216E-3E1E-49F3-8EAC-B4E9CE7F5691}">
      <dgm:prSet/>
      <dgm:spPr/>
      <dgm:t>
        <a:bodyPr/>
        <a:lstStyle/>
        <a:p>
          <a:endParaRPr lang="zh-TW" altLang="en-US"/>
        </a:p>
      </dgm:t>
    </dgm:pt>
    <dgm:pt modelId="{E5382FCC-BE8F-48E1-89B5-C24CA966E8D2}" type="sibTrans" cxnId="{87D8216E-3E1E-49F3-8EAC-B4E9CE7F5691}">
      <dgm:prSet/>
      <dgm:spPr/>
      <dgm:t>
        <a:bodyPr/>
        <a:lstStyle/>
        <a:p>
          <a:endParaRPr lang="zh-TW" altLang="en-US"/>
        </a:p>
      </dgm:t>
    </dgm:pt>
    <dgm:pt modelId="{ADC04A57-E53F-46F3-B996-DE024B414A64}">
      <dgm:prSet phldrT="[文字]"/>
      <dgm:spPr/>
      <dgm:t>
        <a:bodyPr/>
        <a:lstStyle/>
        <a:p>
          <a:r>
            <a:rPr lang="zh-TW" altLang="en-US" dirty="0" smtClean="0"/>
            <a:t>輔助類</a:t>
          </a:r>
          <a:endParaRPr lang="zh-TW" altLang="en-US" dirty="0"/>
        </a:p>
      </dgm:t>
    </dgm:pt>
    <dgm:pt modelId="{AEFD508A-13AC-4F7F-A131-27FF10F9B582}" type="parTrans" cxnId="{2244EDFC-FBB8-41F2-9DAF-E66131546146}">
      <dgm:prSet/>
      <dgm:spPr/>
      <dgm:t>
        <a:bodyPr/>
        <a:lstStyle/>
        <a:p>
          <a:endParaRPr lang="zh-TW" altLang="en-US"/>
        </a:p>
      </dgm:t>
    </dgm:pt>
    <dgm:pt modelId="{BFDE63E7-30B8-4231-9AA0-140E44EC4253}" type="sibTrans" cxnId="{2244EDFC-FBB8-41F2-9DAF-E66131546146}">
      <dgm:prSet/>
      <dgm:spPr/>
      <dgm:t>
        <a:bodyPr/>
        <a:lstStyle/>
        <a:p>
          <a:endParaRPr lang="zh-TW" altLang="en-US"/>
        </a:p>
      </dgm:t>
    </dgm:pt>
    <dgm:pt modelId="{BECC49F3-2C60-4658-B81D-19AB38A2B657}">
      <dgm:prSet phldrT="[文字]">
        <dgm:style>
          <a:lnRef idx="1">
            <a:schemeClr val="accent6"/>
          </a:lnRef>
          <a:fillRef idx="2">
            <a:schemeClr val="accent6"/>
          </a:fillRef>
          <a:effectRef idx="1">
            <a:schemeClr val="accent6"/>
          </a:effectRef>
          <a:fontRef idx="minor">
            <a:schemeClr val="dk1"/>
          </a:fontRef>
        </dgm:style>
      </dgm:prSet>
      <dgm:spPr/>
      <dgm:t>
        <a:bodyPr/>
        <a:lstStyle/>
        <a:p>
          <a:r>
            <a:rPr lang="zh-TW" altLang="en-US" dirty="0" smtClean="0"/>
            <a:t>視覺公式</a:t>
          </a:r>
          <a:endParaRPr lang="zh-TW" altLang="en-US" dirty="0"/>
        </a:p>
      </dgm:t>
    </dgm:pt>
    <dgm:pt modelId="{8CCF0CAD-C009-45EE-B610-DC5F8AAE8A3F}" type="parTrans" cxnId="{4A437128-801D-4582-969D-F7236C90BADA}">
      <dgm:prSet/>
      <dgm:spPr/>
      <dgm:t>
        <a:bodyPr/>
        <a:lstStyle/>
        <a:p>
          <a:endParaRPr lang="zh-TW" altLang="en-US"/>
        </a:p>
      </dgm:t>
    </dgm:pt>
    <dgm:pt modelId="{03C1CBDE-6F5D-4109-A6C3-2AF29873E4C6}" type="sibTrans" cxnId="{4A437128-801D-4582-969D-F7236C90BADA}">
      <dgm:prSet/>
      <dgm:spPr/>
      <dgm:t>
        <a:bodyPr/>
        <a:lstStyle/>
        <a:p>
          <a:endParaRPr lang="zh-TW" altLang="en-US"/>
        </a:p>
      </dgm:t>
    </dgm:pt>
    <dgm:pt modelId="{B2EA3097-8E7A-496B-AB0D-374C723AD7DA}">
      <dgm:prSet>
        <dgm:style>
          <a:lnRef idx="1">
            <a:schemeClr val="accent3"/>
          </a:lnRef>
          <a:fillRef idx="2">
            <a:schemeClr val="accent3"/>
          </a:fillRef>
          <a:effectRef idx="1">
            <a:schemeClr val="accent3"/>
          </a:effectRef>
          <a:fontRef idx="minor">
            <a:schemeClr val="dk1"/>
          </a:fontRef>
        </dgm:style>
      </dgm:prSet>
      <dgm:spPr/>
      <dgm:t>
        <a:bodyPr/>
        <a:lstStyle/>
        <a:p>
          <a:r>
            <a:rPr lang="zh-TW" altLang="en-US" dirty="0" smtClean="0"/>
            <a:t>變焦公式</a:t>
          </a:r>
          <a:endParaRPr lang="zh-TW" altLang="en-US" dirty="0"/>
        </a:p>
      </dgm:t>
    </dgm:pt>
    <dgm:pt modelId="{CCA87E3D-1CB9-4B57-8E3E-3B126F59EEA9}" type="parTrans" cxnId="{D41458E7-5614-413B-890E-5CAA32E96B57}">
      <dgm:prSet/>
      <dgm:spPr/>
      <dgm:t>
        <a:bodyPr/>
        <a:lstStyle/>
        <a:p>
          <a:endParaRPr lang="zh-TW" altLang="en-US"/>
        </a:p>
      </dgm:t>
    </dgm:pt>
    <dgm:pt modelId="{98FC7D04-7134-4E5C-8205-87FEC507C819}" type="sibTrans" cxnId="{D41458E7-5614-413B-890E-5CAA32E96B57}">
      <dgm:prSet/>
      <dgm:spPr/>
      <dgm:t>
        <a:bodyPr/>
        <a:lstStyle/>
        <a:p>
          <a:endParaRPr lang="zh-TW" altLang="en-US"/>
        </a:p>
      </dgm:t>
    </dgm:pt>
    <dgm:pt modelId="{0A5B10D0-119C-4E0C-8C17-DA7B92AB65B3}">
      <dgm:prSet>
        <dgm:style>
          <a:lnRef idx="1">
            <a:schemeClr val="accent3"/>
          </a:lnRef>
          <a:fillRef idx="2">
            <a:schemeClr val="accent3"/>
          </a:fillRef>
          <a:effectRef idx="1">
            <a:schemeClr val="accent3"/>
          </a:effectRef>
          <a:fontRef idx="minor">
            <a:schemeClr val="dk1"/>
          </a:fontRef>
        </dgm:style>
      </dgm:prSet>
      <dgm:spPr/>
      <dgm:t>
        <a:bodyPr/>
        <a:lstStyle/>
        <a:p>
          <a:r>
            <a:rPr lang="zh-TW" altLang="en-US" dirty="0" smtClean="0"/>
            <a:t>效益公式</a:t>
          </a:r>
          <a:endParaRPr lang="zh-TW" altLang="en-US" dirty="0"/>
        </a:p>
      </dgm:t>
    </dgm:pt>
    <dgm:pt modelId="{7D8EEB90-AE6E-4E86-B27D-F9BA58A84BD0}" type="parTrans" cxnId="{234B7898-490F-45AA-BDBF-1E82B7BF664F}">
      <dgm:prSet/>
      <dgm:spPr/>
      <dgm:t>
        <a:bodyPr/>
        <a:lstStyle/>
        <a:p>
          <a:endParaRPr lang="zh-TW" altLang="en-US"/>
        </a:p>
      </dgm:t>
    </dgm:pt>
    <dgm:pt modelId="{EEB3C565-670D-47BD-89AD-06389ADDB43D}" type="sibTrans" cxnId="{234B7898-490F-45AA-BDBF-1E82B7BF664F}">
      <dgm:prSet/>
      <dgm:spPr/>
      <dgm:t>
        <a:bodyPr/>
        <a:lstStyle/>
        <a:p>
          <a:endParaRPr lang="zh-TW" altLang="en-US"/>
        </a:p>
      </dgm:t>
    </dgm:pt>
    <dgm:pt modelId="{251BB27C-3127-414C-83F0-5E4F6BBD6E69}">
      <dgm:prSet>
        <dgm:style>
          <a:lnRef idx="1">
            <a:schemeClr val="accent3"/>
          </a:lnRef>
          <a:fillRef idx="2">
            <a:schemeClr val="accent3"/>
          </a:fillRef>
          <a:effectRef idx="1">
            <a:schemeClr val="accent3"/>
          </a:effectRef>
          <a:fontRef idx="minor">
            <a:schemeClr val="dk1"/>
          </a:fontRef>
        </dgm:style>
      </dgm:prSet>
      <dgm:spPr/>
      <dgm:t>
        <a:bodyPr/>
        <a:lstStyle/>
        <a:p>
          <a:r>
            <a:rPr lang="zh-TW" altLang="en-US" dirty="0" smtClean="0"/>
            <a:t>鐘擺公式</a:t>
          </a:r>
          <a:endParaRPr lang="zh-TW" altLang="en-US" dirty="0"/>
        </a:p>
      </dgm:t>
    </dgm:pt>
    <dgm:pt modelId="{47AEEFD1-9CC3-4E2A-9B80-63032AAF9B5E}" type="parTrans" cxnId="{B3529CDD-416F-4F31-8707-FC35BB24CE32}">
      <dgm:prSet/>
      <dgm:spPr/>
      <dgm:t>
        <a:bodyPr/>
        <a:lstStyle/>
        <a:p>
          <a:endParaRPr lang="zh-TW" altLang="en-US"/>
        </a:p>
      </dgm:t>
    </dgm:pt>
    <dgm:pt modelId="{695CFC70-BA84-4C1F-A578-7C63D1BD1152}" type="sibTrans" cxnId="{B3529CDD-416F-4F31-8707-FC35BB24CE32}">
      <dgm:prSet/>
      <dgm:spPr/>
      <dgm:t>
        <a:bodyPr/>
        <a:lstStyle/>
        <a:p>
          <a:endParaRPr lang="zh-TW" altLang="en-US"/>
        </a:p>
      </dgm:t>
    </dgm:pt>
    <dgm:pt modelId="{6DC9118E-9367-418F-B628-761CC090183D}">
      <dgm:prSet phldrT="[文字]">
        <dgm:style>
          <a:lnRef idx="1">
            <a:schemeClr val="accent4"/>
          </a:lnRef>
          <a:fillRef idx="2">
            <a:schemeClr val="accent4"/>
          </a:fillRef>
          <a:effectRef idx="1">
            <a:schemeClr val="accent4"/>
          </a:effectRef>
          <a:fontRef idx="minor">
            <a:schemeClr val="dk1"/>
          </a:fontRef>
        </dgm:style>
      </dgm:prSet>
      <dgm:spPr/>
      <dgm:t>
        <a:bodyPr/>
        <a:lstStyle/>
        <a:p>
          <a:r>
            <a:rPr lang="zh-TW" altLang="en-US" dirty="0" smtClean="0"/>
            <a:t>雙邊公式</a:t>
          </a:r>
          <a:endParaRPr lang="zh-TW" altLang="en-US" dirty="0"/>
        </a:p>
      </dgm:t>
    </dgm:pt>
    <dgm:pt modelId="{0CFC7EFF-9614-4F66-B5FB-95F6CEB18A9C}" type="parTrans" cxnId="{32D0170E-DEA4-4FFB-9E8A-65D31E7764E3}">
      <dgm:prSet/>
      <dgm:spPr/>
      <dgm:t>
        <a:bodyPr/>
        <a:lstStyle/>
        <a:p>
          <a:endParaRPr lang="zh-TW" altLang="en-US"/>
        </a:p>
      </dgm:t>
    </dgm:pt>
    <dgm:pt modelId="{056CFF8C-CBB7-4821-A9A2-021215F18C36}" type="sibTrans" cxnId="{32D0170E-DEA4-4FFB-9E8A-65D31E7764E3}">
      <dgm:prSet/>
      <dgm:spPr/>
      <dgm:t>
        <a:bodyPr/>
        <a:lstStyle/>
        <a:p>
          <a:endParaRPr lang="zh-TW" altLang="en-US"/>
        </a:p>
      </dgm:t>
    </dgm:pt>
    <dgm:pt modelId="{3E9BB028-7D38-4837-9101-EA99AD2BEE45}">
      <dgm:prSet phldrT="[文字]">
        <dgm:style>
          <a:lnRef idx="1">
            <a:schemeClr val="accent4"/>
          </a:lnRef>
          <a:fillRef idx="2">
            <a:schemeClr val="accent4"/>
          </a:fillRef>
          <a:effectRef idx="1">
            <a:schemeClr val="accent4"/>
          </a:effectRef>
          <a:fontRef idx="minor">
            <a:schemeClr val="dk1"/>
          </a:fontRef>
        </dgm:style>
      </dgm:prSet>
      <dgm:spPr/>
      <dgm:t>
        <a:bodyPr/>
        <a:lstStyle/>
        <a:p>
          <a:r>
            <a:rPr lang="zh-TW" altLang="en-US" dirty="0" smtClean="0"/>
            <a:t>骨牌公式</a:t>
          </a:r>
          <a:endParaRPr lang="zh-TW" altLang="en-US" dirty="0"/>
        </a:p>
      </dgm:t>
    </dgm:pt>
    <dgm:pt modelId="{357535A3-EBE6-42AA-987F-1818A4388560}" type="parTrans" cxnId="{BA403772-5787-40CD-A952-ADC3A86FF1DD}">
      <dgm:prSet/>
      <dgm:spPr/>
      <dgm:t>
        <a:bodyPr/>
        <a:lstStyle/>
        <a:p>
          <a:endParaRPr lang="zh-TW" altLang="en-US"/>
        </a:p>
      </dgm:t>
    </dgm:pt>
    <dgm:pt modelId="{C253CC60-3205-4450-840E-6F9D4DA69C08}" type="sibTrans" cxnId="{BA403772-5787-40CD-A952-ADC3A86FF1DD}">
      <dgm:prSet/>
      <dgm:spPr/>
      <dgm:t>
        <a:bodyPr/>
        <a:lstStyle/>
        <a:p>
          <a:endParaRPr lang="zh-TW" altLang="en-US"/>
        </a:p>
      </dgm:t>
    </dgm:pt>
    <dgm:pt modelId="{2D708106-138E-4B8F-9B12-83A48D7ACA0A}" type="pres">
      <dgm:prSet presAssocID="{B10674D0-B387-44A6-A7B6-54C116B75204}" presName="diagram" presStyleCnt="0">
        <dgm:presLayoutVars>
          <dgm:chPref val="1"/>
          <dgm:dir/>
          <dgm:animOne val="branch"/>
          <dgm:animLvl val="lvl"/>
          <dgm:resizeHandles/>
        </dgm:presLayoutVars>
      </dgm:prSet>
      <dgm:spPr/>
      <dgm:t>
        <a:bodyPr/>
        <a:lstStyle/>
        <a:p>
          <a:endParaRPr lang="zh-TW" altLang="en-US"/>
        </a:p>
      </dgm:t>
    </dgm:pt>
    <dgm:pt modelId="{4FCDAE40-0F7D-4118-B221-2AA3BF5663BC}" type="pres">
      <dgm:prSet presAssocID="{F281C4D6-06D5-4024-8E36-6D6547F2CC8D}" presName="root" presStyleCnt="0"/>
      <dgm:spPr/>
    </dgm:pt>
    <dgm:pt modelId="{C2F986DB-33D1-4F5F-B2B0-9A87AFCEE3FD}" type="pres">
      <dgm:prSet presAssocID="{F281C4D6-06D5-4024-8E36-6D6547F2CC8D}" presName="rootComposite" presStyleCnt="0"/>
      <dgm:spPr/>
    </dgm:pt>
    <dgm:pt modelId="{3C8969C2-8312-4B46-9C26-59ED284A237B}" type="pres">
      <dgm:prSet presAssocID="{F281C4D6-06D5-4024-8E36-6D6547F2CC8D}" presName="rootText" presStyleLbl="node1" presStyleIdx="0" presStyleCnt="3"/>
      <dgm:spPr/>
      <dgm:t>
        <a:bodyPr/>
        <a:lstStyle/>
        <a:p>
          <a:endParaRPr lang="zh-TW" altLang="en-US"/>
        </a:p>
      </dgm:t>
    </dgm:pt>
    <dgm:pt modelId="{D6014CF6-9A7D-49BF-9F24-CCD824325129}" type="pres">
      <dgm:prSet presAssocID="{F281C4D6-06D5-4024-8E36-6D6547F2CC8D}" presName="rootConnector" presStyleLbl="node1" presStyleIdx="0" presStyleCnt="3"/>
      <dgm:spPr/>
      <dgm:t>
        <a:bodyPr/>
        <a:lstStyle/>
        <a:p>
          <a:endParaRPr lang="zh-TW" altLang="en-US"/>
        </a:p>
      </dgm:t>
    </dgm:pt>
    <dgm:pt modelId="{D20CD62B-E696-462C-8CD3-212425740475}" type="pres">
      <dgm:prSet presAssocID="{F281C4D6-06D5-4024-8E36-6D6547F2CC8D}" presName="childShape" presStyleCnt="0"/>
      <dgm:spPr/>
    </dgm:pt>
    <dgm:pt modelId="{38F52160-0AFA-4A96-B2E1-2AF518842391}" type="pres">
      <dgm:prSet presAssocID="{155E8759-37F2-464E-8E2C-87DF00530099}" presName="Name13" presStyleLbl="parChTrans1D2" presStyleIdx="0" presStyleCnt="9"/>
      <dgm:spPr/>
      <dgm:t>
        <a:bodyPr/>
        <a:lstStyle/>
        <a:p>
          <a:endParaRPr lang="zh-TW" altLang="en-US"/>
        </a:p>
      </dgm:t>
    </dgm:pt>
    <dgm:pt modelId="{C466DFC0-47F0-4C16-9DFC-8340AF7939BB}" type="pres">
      <dgm:prSet presAssocID="{0E6095F6-9D87-4E85-B1C1-D4F71A8B1687}" presName="childText" presStyleLbl="bgAcc1" presStyleIdx="0" presStyleCnt="9" custScaleX="115736">
        <dgm:presLayoutVars>
          <dgm:bulletEnabled val="1"/>
        </dgm:presLayoutVars>
      </dgm:prSet>
      <dgm:spPr/>
      <dgm:t>
        <a:bodyPr/>
        <a:lstStyle/>
        <a:p>
          <a:endParaRPr lang="zh-TW" altLang="en-US"/>
        </a:p>
      </dgm:t>
    </dgm:pt>
    <dgm:pt modelId="{4C09F77A-4275-4A50-A165-5D1E65F6CAAE}" type="pres">
      <dgm:prSet presAssocID="{3D8960AB-3126-44FA-B253-625027C88703}" presName="Name13" presStyleLbl="parChTrans1D2" presStyleIdx="1" presStyleCnt="9"/>
      <dgm:spPr/>
      <dgm:t>
        <a:bodyPr/>
        <a:lstStyle/>
        <a:p>
          <a:endParaRPr lang="zh-TW" altLang="en-US"/>
        </a:p>
      </dgm:t>
    </dgm:pt>
    <dgm:pt modelId="{2FFC1E97-606C-4B01-8221-E7211B743D4C}" type="pres">
      <dgm:prSet presAssocID="{219B9F95-E31F-4908-903C-5479395B866A}" presName="childText" presStyleLbl="bgAcc1" presStyleIdx="1" presStyleCnt="9" custScaleX="115415">
        <dgm:presLayoutVars>
          <dgm:bulletEnabled val="1"/>
        </dgm:presLayoutVars>
      </dgm:prSet>
      <dgm:spPr/>
      <dgm:t>
        <a:bodyPr/>
        <a:lstStyle/>
        <a:p>
          <a:endParaRPr lang="zh-TW" altLang="en-US"/>
        </a:p>
      </dgm:t>
    </dgm:pt>
    <dgm:pt modelId="{F19F7A5A-34E4-421F-B67F-01FEF24A41AB}" type="pres">
      <dgm:prSet presAssocID="{8CCF0CAD-C009-45EE-B610-DC5F8AAE8A3F}" presName="Name13" presStyleLbl="parChTrans1D2" presStyleIdx="2" presStyleCnt="9"/>
      <dgm:spPr/>
      <dgm:t>
        <a:bodyPr/>
        <a:lstStyle/>
        <a:p>
          <a:endParaRPr lang="zh-TW" altLang="en-US"/>
        </a:p>
      </dgm:t>
    </dgm:pt>
    <dgm:pt modelId="{BBE90D24-7431-4C9D-A2E3-12008412C1D1}" type="pres">
      <dgm:prSet presAssocID="{BECC49F3-2C60-4658-B81D-19AB38A2B657}" presName="childText" presStyleLbl="bgAcc1" presStyleIdx="2" presStyleCnt="9" custScaleX="115736">
        <dgm:presLayoutVars>
          <dgm:bulletEnabled val="1"/>
        </dgm:presLayoutVars>
      </dgm:prSet>
      <dgm:spPr/>
      <dgm:t>
        <a:bodyPr/>
        <a:lstStyle/>
        <a:p>
          <a:endParaRPr lang="zh-TW" altLang="en-US"/>
        </a:p>
      </dgm:t>
    </dgm:pt>
    <dgm:pt modelId="{DB831661-4059-4662-A67B-4E1EF90BD452}" type="pres">
      <dgm:prSet presAssocID="{763E90B1-1D55-4134-9606-7547D4B798CE}" presName="root" presStyleCnt="0"/>
      <dgm:spPr/>
    </dgm:pt>
    <dgm:pt modelId="{6EE6D9AE-F62B-438D-AA37-07AC5C34528C}" type="pres">
      <dgm:prSet presAssocID="{763E90B1-1D55-4134-9606-7547D4B798CE}" presName="rootComposite" presStyleCnt="0"/>
      <dgm:spPr/>
    </dgm:pt>
    <dgm:pt modelId="{7706335E-11C8-4EE2-B7F6-1D6046587278}" type="pres">
      <dgm:prSet presAssocID="{763E90B1-1D55-4134-9606-7547D4B798CE}" presName="rootText" presStyleLbl="node1" presStyleIdx="1" presStyleCnt="3"/>
      <dgm:spPr/>
      <dgm:t>
        <a:bodyPr/>
        <a:lstStyle/>
        <a:p>
          <a:endParaRPr lang="zh-TW" altLang="en-US"/>
        </a:p>
      </dgm:t>
    </dgm:pt>
    <dgm:pt modelId="{232B456A-199A-4845-9585-599F8470C783}" type="pres">
      <dgm:prSet presAssocID="{763E90B1-1D55-4134-9606-7547D4B798CE}" presName="rootConnector" presStyleLbl="node1" presStyleIdx="1" presStyleCnt="3"/>
      <dgm:spPr/>
      <dgm:t>
        <a:bodyPr/>
        <a:lstStyle/>
        <a:p>
          <a:endParaRPr lang="zh-TW" altLang="en-US"/>
        </a:p>
      </dgm:t>
    </dgm:pt>
    <dgm:pt modelId="{DF03B853-4F38-440C-B0B8-81806EEEF4F4}" type="pres">
      <dgm:prSet presAssocID="{763E90B1-1D55-4134-9606-7547D4B798CE}" presName="childShape" presStyleCnt="0"/>
      <dgm:spPr/>
    </dgm:pt>
    <dgm:pt modelId="{16953373-DA3B-4743-8BAF-52ACB4305CA8}" type="pres">
      <dgm:prSet presAssocID="{CCA87E3D-1CB9-4B57-8E3E-3B126F59EEA9}" presName="Name13" presStyleLbl="parChTrans1D2" presStyleIdx="3" presStyleCnt="9"/>
      <dgm:spPr/>
      <dgm:t>
        <a:bodyPr/>
        <a:lstStyle/>
        <a:p>
          <a:endParaRPr lang="zh-TW" altLang="en-US"/>
        </a:p>
      </dgm:t>
    </dgm:pt>
    <dgm:pt modelId="{9AEED88B-1DF2-4A65-BC23-5244D5C8DD7D}" type="pres">
      <dgm:prSet presAssocID="{B2EA3097-8E7A-496B-AB0D-374C723AD7DA}" presName="childText" presStyleLbl="bgAcc1" presStyleIdx="3" presStyleCnt="9" custScaleX="118308">
        <dgm:presLayoutVars>
          <dgm:bulletEnabled val="1"/>
        </dgm:presLayoutVars>
      </dgm:prSet>
      <dgm:spPr/>
      <dgm:t>
        <a:bodyPr/>
        <a:lstStyle/>
        <a:p>
          <a:endParaRPr lang="zh-TW" altLang="en-US"/>
        </a:p>
      </dgm:t>
    </dgm:pt>
    <dgm:pt modelId="{B908DFB1-61D4-458C-9B8F-0AD684F88D10}" type="pres">
      <dgm:prSet presAssocID="{7D8EEB90-AE6E-4E86-B27D-F9BA58A84BD0}" presName="Name13" presStyleLbl="parChTrans1D2" presStyleIdx="4" presStyleCnt="9"/>
      <dgm:spPr/>
      <dgm:t>
        <a:bodyPr/>
        <a:lstStyle/>
        <a:p>
          <a:endParaRPr lang="zh-TW" altLang="en-US"/>
        </a:p>
      </dgm:t>
    </dgm:pt>
    <dgm:pt modelId="{FB779AE4-85C8-47FD-AE5E-005514D30F01}" type="pres">
      <dgm:prSet presAssocID="{0A5B10D0-119C-4E0C-8C17-DA7B92AB65B3}" presName="childText" presStyleLbl="bgAcc1" presStyleIdx="4" presStyleCnt="9" custScaleX="114406">
        <dgm:presLayoutVars>
          <dgm:bulletEnabled val="1"/>
        </dgm:presLayoutVars>
      </dgm:prSet>
      <dgm:spPr/>
      <dgm:t>
        <a:bodyPr/>
        <a:lstStyle/>
        <a:p>
          <a:endParaRPr lang="zh-TW" altLang="en-US"/>
        </a:p>
      </dgm:t>
    </dgm:pt>
    <dgm:pt modelId="{181B4A47-78BD-4C35-B318-DAA3E5F45182}" type="pres">
      <dgm:prSet presAssocID="{47AEEFD1-9CC3-4E2A-9B80-63032AAF9B5E}" presName="Name13" presStyleLbl="parChTrans1D2" presStyleIdx="5" presStyleCnt="9"/>
      <dgm:spPr/>
      <dgm:t>
        <a:bodyPr/>
        <a:lstStyle/>
        <a:p>
          <a:endParaRPr lang="zh-TW" altLang="en-US"/>
        </a:p>
      </dgm:t>
    </dgm:pt>
    <dgm:pt modelId="{6D464C1D-729A-4E16-993A-FD6EFF9BFFAF}" type="pres">
      <dgm:prSet presAssocID="{251BB27C-3127-414C-83F0-5E4F6BBD6E69}" presName="childText" presStyleLbl="bgAcc1" presStyleIdx="5" presStyleCnt="9" custScaleX="114891">
        <dgm:presLayoutVars>
          <dgm:bulletEnabled val="1"/>
        </dgm:presLayoutVars>
      </dgm:prSet>
      <dgm:spPr/>
      <dgm:t>
        <a:bodyPr/>
        <a:lstStyle/>
        <a:p>
          <a:endParaRPr lang="zh-TW" altLang="en-US"/>
        </a:p>
      </dgm:t>
    </dgm:pt>
    <dgm:pt modelId="{DEE1FA51-6A2C-49CF-8427-67AA3BE2F5AE}" type="pres">
      <dgm:prSet presAssocID="{ADC04A57-E53F-46F3-B996-DE024B414A64}" presName="root" presStyleCnt="0"/>
      <dgm:spPr/>
    </dgm:pt>
    <dgm:pt modelId="{7214C687-F363-4AF7-97A7-D391E1453935}" type="pres">
      <dgm:prSet presAssocID="{ADC04A57-E53F-46F3-B996-DE024B414A64}" presName="rootComposite" presStyleCnt="0"/>
      <dgm:spPr/>
    </dgm:pt>
    <dgm:pt modelId="{534C4E19-43A4-4BA2-B9B6-3E246C3AF179}" type="pres">
      <dgm:prSet presAssocID="{ADC04A57-E53F-46F3-B996-DE024B414A64}" presName="rootText" presStyleLbl="node1" presStyleIdx="2" presStyleCnt="3"/>
      <dgm:spPr/>
      <dgm:t>
        <a:bodyPr/>
        <a:lstStyle/>
        <a:p>
          <a:endParaRPr lang="zh-TW" altLang="en-US"/>
        </a:p>
      </dgm:t>
    </dgm:pt>
    <dgm:pt modelId="{8D201545-CB2A-4B53-ABB8-5E899E9B77C0}" type="pres">
      <dgm:prSet presAssocID="{ADC04A57-E53F-46F3-B996-DE024B414A64}" presName="rootConnector" presStyleLbl="node1" presStyleIdx="2" presStyleCnt="3"/>
      <dgm:spPr/>
      <dgm:t>
        <a:bodyPr/>
        <a:lstStyle/>
        <a:p>
          <a:endParaRPr lang="zh-TW" altLang="en-US"/>
        </a:p>
      </dgm:t>
    </dgm:pt>
    <dgm:pt modelId="{D0956195-52D2-4BD5-835C-76FEC5B0C6B2}" type="pres">
      <dgm:prSet presAssocID="{ADC04A57-E53F-46F3-B996-DE024B414A64}" presName="childShape" presStyleCnt="0"/>
      <dgm:spPr/>
    </dgm:pt>
    <dgm:pt modelId="{E6864569-4E63-417B-9FAD-AFD2D34A07A1}" type="pres">
      <dgm:prSet presAssocID="{A7FB006F-4DAF-440D-9D46-59D002F42458}" presName="Name13" presStyleLbl="parChTrans1D2" presStyleIdx="6" presStyleCnt="9"/>
      <dgm:spPr/>
      <dgm:t>
        <a:bodyPr/>
        <a:lstStyle/>
        <a:p>
          <a:endParaRPr lang="zh-TW" altLang="en-US"/>
        </a:p>
      </dgm:t>
    </dgm:pt>
    <dgm:pt modelId="{5BC3211A-F6E4-4E2E-9958-AA5B0354D291}" type="pres">
      <dgm:prSet presAssocID="{B0709E59-5BBE-4138-AB8E-0CFD8F711ED9}" presName="childText" presStyleLbl="bgAcc1" presStyleIdx="6" presStyleCnt="9" custScaleX="102628">
        <dgm:presLayoutVars>
          <dgm:bulletEnabled val="1"/>
        </dgm:presLayoutVars>
      </dgm:prSet>
      <dgm:spPr/>
      <dgm:t>
        <a:bodyPr/>
        <a:lstStyle/>
        <a:p>
          <a:endParaRPr lang="zh-TW" altLang="en-US"/>
        </a:p>
      </dgm:t>
    </dgm:pt>
    <dgm:pt modelId="{10E6B0B4-1C6A-4827-B8B6-F8CF390C5029}" type="pres">
      <dgm:prSet presAssocID="{0CFC7EFF-9614-4F66-B5FB-95F6CEB18A9C}" presName="Name13" presStyleLbl="parChTrans1D2" presStyleIdx="7" presStyleCnt="9"/>
      <dgm:spPr/>
      <dgm:t>
        <a:bodyPr/>
        <a:lstStyle/>
        <a:p>
          <a:endParaRPr lang="zh-TW" altLang="en-US"/>
        </a:p>
      </dgm:t>
    </dgm:pt>
    <dgm:pt modelId="{9504F812-82A9-4217-AF25-D169C52C0EFA}" type="pres">
      <dgm:prSet presAssocID="{6DC9118E-9367-418F-B628-761CC090183D}" presName="childText" presStyleLbl="bgAcc1" presStyleIdx="7" presStyleCnt="9" custScaleX="106837">
        <dgm:presLayoutVars>
          <dgm:bulletEnabled val="1"/>
        </dgm:presLayoutVars>
      </dgm:prSet>
      <dgm:spPr/>
      <dgm:t>
        <a:bodyPr/>
        <a:lstStyle/>
        <a:p>
          <a:endParaRPr lang="zh-TW" altLang="en-US"/>
        </a:p>
      </dgm:t>
    </dgm:pt>
    <dgm:pt modelId="{9CBF0ADE-7DD9-4A07-B913-627D78A81CFB}" type="pres">
      <dgm:prSet presAssocID="{357535A3-EBE6-42AA-987F-1818A4388560}" presName="Name13" presStyleLbl="parChTrans1D2" presStyleIdx="8" presStyleCnt="9"/>
      <dgm:spPr/>
      <dgm:t>
        <a:bodyPr/>
        <a:lstStyle/>
        <a:p>
          <a:endParaRPr lang="zh-TW" altLang="en-US"/>
        </a:p>
      </dgm:t>
    </dgm:pt>
    <dgm:pt modelId="{AF211D3B-19FE-42A8-8000-17C6F2AF74C7}" type="pres">
      <dgm:prSet presAssocID="{3E9BB028-7D38-4837-9101-EA99AD2BEE45}" presName="childText" presStyleLbl="bgAcc1" presStyleIdx="8" presStyleCnt="9" custScaleX="106523">
        <dgm:presLayoutVars>
          <dgm:bulletEnabled val="1"/>
        </dgm:presLayoutVars>
      </dgm:prSet>
      <dgm:spPr/>
      <dgm:t>
        <a:bodyPr/>
        <a:lstStyle/>
        <a:p>
          <a:endParaRPr lang="zh-TW" altLang="en-US"/>
        </a:p>
      </dgm:t>
    </dgm:pt>
  </dgm:ptLst>
  <dgm:cxnLst>
    <dgm:cxn modelId="{53FE70A0-5F3D-4B6A-AC12-0300F03F854D}" type="presOf" srcId="{BECC49F3-2C60-4658-B81D-19AB38A2B657}" destId="{BBE90D24-7431-4C9D-A2E3-12008412C1D1}" srcOrd="0" destOrd="0" presId="urn:microsoft.com/office/officeart/2005/8/layout/hierarchy3"/>
    <dgm:cxn modelId="{D3F641ED-3283-48AD-AB6A-6736E0B872E3}" type="presOf" srcId="{8CCF0CAD-C009-45EE-B610-DC5F8AAE8A3F}" destId="{F19F7A5A-34E4-421F-B67F-01FEF24A41AB}" srcOrd="0" destOrd="0" presId="urn:microsoft.com/office/officeart/2005/8/layout/hierarchy3"/>
    <dgm:cxn modelId="{A3E24A15-599C-40FB-8179-9A8146CF14C1}" type="presOf" srcId="{251BB27C-3127-414C-83F0-5E4F6BBD6E69}" destId="{6D464C1D-729A-4E16-993A-FD6EFF9BFFAF}" srcOrd="0" destOrd="0" presId="urn:microsoft.com/office/officeart/2005/8/layout/hierarchy3"/>
    <dgm:cxn modelId="{CD33FDB8-3E2F-4C83-9052-ABFED56CD082}" type="presOf" srcId="{F281C4D6-06D5-4024-8E36-6D6547F2CC8D}" destId="{3C8969C2-8312-4B46-9C26-59ED284A237B}" srcOrd="0" destOrd="0" presId="urn:microsoft.com/office/officeart/2005/8/layout/hierarchy3"/>
    <dgm:cxn modelId="{A7634733-92F1-47E5-838E-BB776D52E415}" type="presOf" srcId="{B2EA3097-8E7A-496B-AB0D-374C723AD7DA}" destId="{9AEED88B-1DF2-4A65-BC23-5244D5C8DD7D}" srcOrd="0" destOrd="0" presId="urn:microsoft.com/office/officeart/2005/8/layout/hierarchy3"/>
    <dgm:cxn modelId="{BA403772-5787-40CD-A952-ADC3A86FF1DD}" srcId="{ADC04A57-E53F-46F3-B996-DE024B414A64}" destId="{3E9BB028-7D38-4837-9101-EA99AD2BEE45}" srcOrd="2" destOrd="0" parTransId="{357535A3-EBE6-42AA-987F-1818A4388560}" sibTransId="{C253CC60-3205-4450-840E-6F9D4DA69C08}"/>
    <dgm:cxn modelId="{013F74B7-9D52-4268-8459-0052B31BABE5}" type="presOf" srcId="{7D8EEB90-AE6E-4E86-B27D-F9BA58A84BD0}" destId="{B908DFB1-61D4-458C-9B8F-0AD684F88D10}" srcOrd="0" destOrd="0" presId="urn:microsoft.com/office/officeart/2005/8/layout/hierarchy3"/>
    <dgm:cxn modelId="{59882C8F-4935-4082-9594-E3DBDF6B89F6}" type="presOf" srcId="{6DC9118E-9367-418F-B628-761CC090183D}" destId="{9504F812-82A9-4217-AF25-D169C52C0EFA}" srcOrd="0" destOrd="0" presId="urn:microsoft.com/office/officeart/2005/8/layout/hierarchy3"/>
    <dgm:cxn modelId="{8AAA4632-EBCE-48F4-AEE3-2B98CC224E99}" srcId="{F281C4D6-06D5-4024-8E36-6D6547F2CC8D}" destId="{219B9F95-E31F-4908-903C-5479395B866A}" srcOrd="1" destOrd="0" parTransId="{3D8960AB-3126-44FA-B253-625027C88703}" sibTransId="{E256D5F2-CD13-4523-B408-EBF153C99EF5}"/>
    <dgm:cxn modelId="{234B7898-490F-45AA-BDBF-1E82B7BF664F}" srcId="{763E90B1-1D55-4134-9606-7547D4B798CE}" destId="{0A5B10D0-119C-4E0C-8C17-DA7B92AB65B3}" srcOrd="1" destOrd="0" parTransId="{7D8EEB90-AE6E-4E86-B27D-F9BA58A84BD0}" sibTransId="{EEB3C565-670D-47BD-89AD-06389ADDB43D}"/>
    <dgm:cxn modelId="{057B7256-FCF5-4E5A-A70B-0C347C63B25C}" type="presOf" srcId="{0A5B10D0-119C-4E0C-8C17-DA7B92AB65B3}" destId="{FB779AE4-85C8-47FD-AE5E-005514D30F01}" srcOrd="0" destOrd="0" presId="urn:microsoft.com/office/officeart/2005/8/layout/hierarchy3"/>
    <dgm:cxn modelId="{2244EDFC-FBB8-41F2-9DAF-E66131546146}" srcId="{B10674D0-B387-44A6-A7B6-54C116B75204}" destId="{ADC04A57-E53F-46F3-B996-DE024B414A64}" srcOrd="2" destOrd="0" parTransId="{AEFD508A-13AC-4F7F-A131-27FF10F9B582}" sibTransId="{BFDE63E7-30B8-4231-9AA0-140E44EC4253}"/>
    <dgm:cxn modelId="{E2B83B65-3A49-4C04-81DC-706AB1112174}" type="presOf" srcId="{A7FB006F-4DAF-440D-9D46-59D002F42458}" destId="{E6864569-4E63-417B-9FAD-AFD2D34A07A1}" srcOrd="0" destOrd="0" presId="urn:microsoft.com/office/officeart/2005/8/layout/hierarchy3"/>
    <dgm:cxn modelId="{87D8216E-3E1E-49F3-8EAC-B4E9CE7F5691}" srcId="{ADC04A57-E53F-46F3-B996-DE024B414A64}" destId="{B0709E59-5BBE-4138-AB8E-0CFD8F711ED9}" srcOrd="0" destOrd="0" parTransId="{A7FB006F-4DAF-440D-9D46-59D002F42458}" sibTransId="{E5382FCC-BE8F-48E1-89B5-C24CA966E8D2}"/>
    <dgm:cxn modelId="{F9C07CE4-B838-410B-8D4B-EDD52B9F7FD0}" type="presOf" srcId="{ADC04A57-E53F-46F3-B996-DE024B414A64}" destId="{534C4E19-43A4-4BA2-B9B6-3E246C3AF179}" srcOrd="0" destOrd="0" presId="urn:microsoft.com/office/officeart/2005/8/layout/hierarchy3"/>
    <dgm:cxn modelId="{D41458E7-5614-413B-890E-5CAA32E96B57}" srcId="{763E90B1-1D55-4134-9606-7547D4B798CE}" destId="{B2EA3097-8E7A-496B-AB0D-374C723AD7DA}" srcOrd="0" destOrd="0" parTransId="{CCA87E3D-1CB9-4B57-8E3E-3B126F59EEA9}" sibTransId="{98FC7D04-7134-4E5C-8205-87FEC507C819}"/>
    <dgm:cxn modelId="{ED317F34-6BDA-4DD7-A1CC-653F53070F32}" type="presOf" srcId="{ADC04A57-E53F-46F3-B996-DE024B414A64}" destId="{8D201545-CB2A-4B53-ABB8-5E899E9B77C0}" srcOrd="1" destOrd="0" presId="urn:microsoft.com/office/officeart/2005/8/layout/hierarchy3"/>
    <dgm:cxn modelId="{A384136B-C92E-4084-8335-1C390BB4EF71}" type="presOf" srcId="{3E9BB028-7D38-4837-9101-EA99AD2BEE45}" destId="{AF211D3B-19FE-42A8-8000-17C6F2AF74C7}" srcOrd="0" destOrd="0" presId="urn:microsoft.com/office/officeart/2005/8/layout/hierarchy3"/>
    <dgm:cxn modelId="{220FC218-BCC7-411D-A66E-411A327E5931}" srcId="{F281C4D6-06D5-4024-8E36-6D6547F2CC8D}" destId="{0E6095F6-9D87-4E85-B1C1-D4F71A8B1687}" srcOrd="0" destOrd="0" parTransId="{155E8759-37F2-464E-8E2C-87DF00530099}" sibTransId="{E7D44435-AE1B-4E13-B458-2531941073B5}"/>
    <dgm:cxn modelId="{35F2EF31-5E1E-4AE6-ABFE-290F678EA9EF}" type="presOf" srcId="{219B9F95-E31F-4908-903C-5479395B866A}" destId="{2FFC1E97-606C-4B01-8221-E7211B743D4C}" srcOrd="0" destOrd="0" presId="urn:microsoft.com/office/officeart/2005/8/layout/hierarchy3"/>
    <dgm:cxn modelId="{865236A4-C18D-43B5-8FC3-3AE660CF6FA6}" type="presOf" srcId="{47AEEFD1-9CC3-4E2A-9B80-63032AAF9B5E}" destId="{181B4A47-78BD-4C35-B318-DAA3E5F45182}" srcOrd="0" destOrd="0" presId="urn:microsoft.com/office/officeart/2005/8/layout/hierarchy3"/>
    <dgm:cxn modelId="{4A437128-801D-4582-969D-F7236C90BADA}" srcId="{F281C4D6-06D5-4024-8E36-6D6547F2CC8D}" destId="{BECC49F3-2C60-4658-B81D-19AB38A2B657}" srcOrd="2" destOrd="0" parTransId="{8CCF0CAD-C009-45EE-B610-DC5F8AAE8A3F}" sibTransId="{03C1CBDE-6F5D-4109-A6C3-2AF29873E4C6}"/>
    <dgm:cxn modelId="{406854CC-4816-452B-9261-886DF5862AE2}" type="presOf" srcId="{CCA87E3D-1CB9-4B57-8E3E-3B126F59EEA9}" destId="{16953373-DA3B-4743-8BAF-52ACB4305CA8}" srcOrd="0" destOrd="0" presId="urn:microsoft.com/office/officeart/2005/8/layout/hierarchy3"/>
    <dgm:cxn modelId="{D271AEE8-A520-4117-985C-15058D29B758}" type="presOf" srcId="{763E90B1-1D55-4134-9606-7547D4B798CE}" destId="{7706335E-11C8-4EE2-B7F6-1D6046587278}" srcOrd="0" destOrd="0" presId="urn:microsoft.com/office/officeart/2005/8/layout/hierarchy3"/>
    <dgm:cxn modelId="{2D0765EA-71DC-4872-A408-5A49F66384E0}" type="presOf" srcId="{357535A3-EBE6-42AA-987F-1818A4388560}" destId="{9CBF0ADE-7DD9-4A07-B913-627D78A81CFB}" srcOrd="0" destOrd="0" presId="urn:microsoft.com/office/officeart/2005/8/layout/hierarchy3"/>
    <dgm:cxn modelId="{B3529CDD-416F-4F31-8707-FC35BB24CE32}" srcId="{763E90B1-1D55-4134-9606-7547D4B798CE}" destId="{251BB27C-3127-414C-83F0-5E4F6BBD6E69}" srcOrd="2" destOrd="0" parTransId="{47AEEFD1-9CC3-4E2A-9B80-63032AAF9B5E}" sibTransId="{695CFC70-BA84-4C1F-A578-7C63D1BD1152}"/>
    <dgm:cxn modelId="{32D0170E-DEA4-4FFB-9E8A-65D31E7764E3}" srcId="{ADC04A57-E53F-46F3-B996-DE024B414A64}" destId="{6DC9118E-9367-418F-B628-761CC090183D}" srcOrd="1" destOrd="0" parTransId="{0CFC7EFF-9614-4F66-B5FB-95F6CEB18A9C}" sibTransId="{056CFF8C-CBB7-4821-A9A2-021215F18C36}"/>
    <dgm:cxn modelId="{13F6D058-4D0E-4E92-A032-895D3A08AB7D}" srcId="{B10674D0-B387-44A6-A7B6-54C116B75204}" destId="{763E90B1-1D55-4134-9606-7547D4B798CE}" srcOrd="1" destOrd="0" parTransId="{3C5DE53E-471E-4E44-89CF-402B1E10D303}" sibTransId="{1FAF068A-7EC3-455C-894E-810AC7E35338}"/>
    <dgm:cxn modelId="{CF0DA4D9-01AF-4F4F-A4E3-91E8E8580A4D}" type="presOf" srcId="{B10674D0-B387-44A6-A7B6-54C116B75204}" destId="{2D708106-138E-4B8F-9B12-83A48D7ACA0A}" srcOrd="0" destOrd="0" presId="urn:microsoft.com/office/officeart/2005/8/layout/hierarchy3"/>
    <dgm:cxn modelId="{8140D78B-0CF3-486B-9941-09F1BA61924E}" type="presOf" srcId="{763E90B1-1D55-4134-9606-7547D4B798CE}" destId="{232B456A-199A-4845-9585-599F8470C783}" srcOrd="1" destOrd="0" presId="urn:microsoft.com/office/officeart/2005/8/layout/hierarchy3"/>
    <dgm:cxn modelId="{92012B31-4909-41D6-8441-A775CB458914}" type="presOf" srcId="{0CFC7EFF-9614-4F66-B5FB-95F6CEB18A9C}" destId="{10E6B0B4-1C6A-4827-B8B6-F8CF390C5029}" srcOrd="0" destOrd="0" presId="urn:microsoft.com/office/officeart/2005/8/layout/hierarchy3"/>
    <dgm:cxn modelId="{D00B2387-3BA6-4616-A44D-B72AC93922F4}" type="presOf" srcId="{B0709E59-5BBE-4138-AB8E-0CFD8F711ED9}" destId="{5BC3211A-F6E4-4E2E-9958-AA5B0354D291}" srcOrd="0" destOrd="0" presId="urn:microsoft.com/office/officeart/2005/8/layout/hierarchy3"/>
    <dgm:cxn modelId="{03E7CBB6-AD2C-4E35-889C-A93F89ABDEF6}" srcId="{B10674D0-B387-44A6-A7B6-54C116B75204}" destId="{F281C4D6-06D5-4024-8E36-6D6547F2CC8D}" srcOrd="0" destOrd="0" parTransId="{608F0B02-92A8-4EBC-B658-FE66D6C857CD}" sibTransId="{EA26EA13-00CC-4DD7-8BCE-C7D30EA48CE1}"/>
    <dgm:cxn modelId="{8707F4EB-4116-47DB-AC66-50F3FAE40AD2}" type="presOf" srcId="{0E6095F6-9D87-4E85-B1C1-D4F71A8B1687}" destId="{C466DFC0-47F0-4C16-9DFC-8340AF7939BB}" srcOrd="0" destOrd="0" presId="urn:microsoft.com/office/officeart/2005/8/layout/hierarchy3"/>
    <dgm:cxn modelId="{F980F801-E3BC-438D-9376-FE399D417A02}" type="presOf" srcId="{F281C4D6-06D5-4024-8E36-6D6547F2CC8D}" destId="{D6014CF6-9A7D-49BF-9F24-CCD824325129}" srcOrd="1" destOrd="0" presId="urn:microsoft.com/office/officeart/2005/8/layout/hierarchy3"/>
    <dgm:cxn modelId="{C4535B24-CAB8-4F9C-B62E-71F5A8B69C10}" type="presOf" srcId="{155E8759-37F2-464E-8E2C-87DF00530099}" destId="{38F52160-0AFA-4A96-B2E1-2AF518842391}" srcOrd="0" destOrd="0" presId="urn:microsoft.com/office/officeart/2005/8/layout/hierarchy3"/>
    <dgm:cxn modelId="{AAD495A8-4717-4B83-9898-A3AC2266CE79}" type="presOf" srcId="{3D8960AB-3126-44FA-B253-625027C88703}" destId="{4C09F77A-4275-4A50-A165-5D1E65F6CAAE}" srcOrd="0" destOrd="0" presId="urn:microsoft.com/office/officeart/2005/8/layout/hierarchy3"/>
    <dgm:cxn modelId="{6D949313-840C-46C7-B08E-9E820AA08DDC}" type="presParOf" srcId="{2D708106-138E-4B8F-9B12-83A48D7ACA0A}" destId="{4FCDAE40-0F7D-4118-B221-2AA3BF5663BC}" srcOrd="0" destOrd="0" presId="urn:microsoft.com/office/officeart/2005/8/layout/hierarchy3"/>
    <dgm:cxn modelId="{FD2D8A14-C8C3-4DAF-A337-6738ADC8FCA2}" type="presParOf" srcId="{4FCDAE40-0F7D-4118-B221-2AA3BF5663BC}" destId="{C2F986DB-33D1-4F5F-B2B0-9A87AFCEE3FD}" srcOrd="0" destOrd="0" presId="urn:microsoft.com/office/officeart/2005/8/layout/hierarchy3"/>
    <dgm:cxn modelId="{DDE05D2C-3FF0-4869-89CC-FF39B414AA10}" type="presParOf" srcId="{C2F986DB-33D1-4F5F-B2B0-9A87AFCEE3FD}" destId="{3C8969C2-8312-4B46-9C26-59ED284A237B}" srcOrd="0" destOrd="0" presId="urn:microsoft.com/office/officeart/2005/8/layout/hierarchy3"/>
    <dgm:cxn modelId="{F0BD1448-9B99-4D49-A613-FE1DD6471991}" type="presParOf" srcId="{C2F986DB-33D1-4F5F-B2B0-9A87AFCEE3FD}" destId="{D6014CF6-9A7D-49BF-9F24-CCD824325129}" srcOrd="1" destOrd="0" presId="urn:microsoft.com/office/officeart/2005/8/layout/hierarchy3"/>
    <dgm:cxn modelId="{074D60AC-248D-4F1D-A22A-6E4ACBD91395}" type="presParOf" srcId="{4FCDAE40-0F7D-4118-B221-2AA3BF5663BC}" destId="{D20CD62B-E696-462C-8CD3-212425740475}" srcOrd="1" destOrd="0" presId="urn:microsoft.com/office/officeart/2005/8/layout/hierarchy3"/>
    <dgm:cxn modelId="{C6DAE0E8-8B62-4F1D-BF88-7BF16142B82F}" type="presParOf" srcId="{D20CD62B-E696-462C-8CD3-212425740475}" destId="{38F52160-0AFA-4A96-B2E1-2AF518842391}" srcOrd="0" destOrd="0" presId="urn:microsoft.com/office/officeart/2005/8/layout/hierarchy3"/>
    <dgm:cxn modelId="{C8FD58C7-15C9-4D87-AB64-0A464FBF342A}" type="presParOf" srcId="{D20CD62B-E696-462C-8CD3-212425740475}" destId="{C466DFC0-47F0-4C16-9DFC-8340AF7939BB}" srcOrd="1" destOrd="0" presId="urn:microsoft.com/office/officeart/2005/8/layout/hierarchy3"/>
    <dgm:cxn modelId="{F33E95AE-3AB3-4884-B532-37E53B41A903}" type="presParOf" srcId="{D20CD62B-E696-462C-8CD3-212425740475}" destId="{4C09F77A-4275-4A50-A165-5D1E65F6CAAE}" srcOrd="2" destOrd="0" presId="urn:microsoft.com/office/officeart/2005/8/layout/hierarchy3"/>
    <dgm:cxn modelId="{870B2086-AE1A-4741-AB96-CCC70784219F}" type="presParOf" srcId="{D20CD62B-E696-462C-8CD3-212425740475}" destId="{2FFC1E97-606C-4B01-8221-E7211B743D4C}" srcOrd="3" destOrd="0" presId="urn:microsoft.com/office/officeart/2005/8/layout/hierarchy3"/>
    <dgm:cxn modelId="{17D90676-9E5D-4FC6-9625-39A3D033566D}" type="presParOf" srcId="{D20CD62B-E696-462C-8CD3-212425740475}" destId="{F19F7A5A-34E4-421F-B67F-01FEF24A41AB}" srcOrd="4" destOrd="0" presId="urn:microsoft.com/office/officeart/2005/8/layout/hierarchy3"/>
    <dgm:cxn modelId="{99B56705-39B8-445D-B0A2-1DE31F99BEDE}" type="presParOf" srcId="{D20CD62B-E696-462C-8CD3-212425740475}" destId="{BBE90D24-7431-4C9D-A2E3-12008412C1D1}" srcOrd="5" destOrd="0" presId="urn:microsoft.com/office/officeart/2005/8/layout/hierarchy3"/>
    <dgm:cxn modelId="{E7209780-C381-4691-945F-20119E2F1497}" type="presParOf" srcId="{2D708106-138E-4B8F-9B12-83A48D7ACA0A}" destId="{DB831661-4059-4662-A67B-4E1EF90BD452}" srcOrd="1" destOrd="0" presId="urn:microsoft.com/office/officeart/2005/8/layout/hierarchy3"/>
    <dgm:cxn modelId="{38BE7CE1-5626-4076-8703-DD80A39E73E5}" type="presParOf" srcId="{DB831661-4059-4662-A67B-4E1EF90BD452}" destId="{6EE6D9AE-F62B-438D-AA37-07AC5C34528C}" srcOrd="0" destOrd="0" presId="urn:microsoft.com/office/officeart/2005/8/layout/hierarchy3"/>
    <dgm:cxn modelId="{7131E9CA-9726-4920-87D5-09F823607AF5}" type="presParOf" srcId="{6EE6D9AE-F62B-438D-AA37-07AC5C34528C}" destId="{7706335E-11C8-4EE2-B7F6-1D6046587278}" srcOrd="0" destOrd="0" presId="urn:microsoft.com/office/officeart/2005/8/layout/hierarchy3"/>
    <dgm:cxn modelId="{00BEE528-2EE2-47DB-B252-C3482D1CF603}" type="presParOf" srcId="{6EE6D9AE-F62B-438D-AA37-07AC5C34528C}" destId="{232B456A-199A-4845-9585-599F8470C783}" srcOrd="1" destOrd="0" presId="urn:microsoft.com/office/officeart/2005/8/layout/hierarchy3"/>
    <dgm:cxn modelId="{E87DB97E-26E9-4B75-885A-28F5E6F495B9}" type="presParOf" srcId="{DB831661-4059-4662-A67B-4E1EF90BD452}" destId="{DF03B853-4F38-440C-B0B8-81806EEEF4F4}" srcOrd="1" destOrd="0" presId="urn:microsoft.com/office/officeart/2005/8/layout/hierarchy3"/>
    <dgm:cxn modelId="{9CCB9AC2-873D-4A30-AE0D-6EA90D20B4C4}" type="presParOf" srcId="{DF03B853-4F38-440C-B0B8-81806EEEF4F4}" destId="{16953373-DA3B-4743-8BAF-52ACB4305CA8}" srcOrd="0" destOrd="0" presId="urn:microsoft.com/office/officeart/2005/8/layout/hierarchy3"/>
    <dgm:cxn modelId="{3A205CF7-5CC7-4BA4-A801-A6971074EFD2}" type="presParOf" srcId="{DF03B853-4F38-440C-B0B8-81806EEEF4F4}" destId="{9AEED88B-1DF2-4A65-BC23-5244D5C8DD7D}" srcOrd="1" destOrd="0" presId="urn:microsoft.com/office/officeart/2005/8/layout/hierarchy3"/>
    <dgm:cxn modelId="{CC9B2A9E-31FD-4B36-8ABE-2423EEF75FF1}" type="presParOf" srcId="{DF03B853-4F38-440C-B0B8-81806EEEF4F4}" destId="{B908DFB1-61D4-458C-9B8F-0AD684F88D10}" srcOrd="2" destOrd="0" presId="urn:microsoft.com/office/officeart/2005/8/layout/hierarchy3"/>
    <dgm:cxn modelId="{88E6E8D8-3438-44E2-9DA1-ABC21001025B}" type="presParOf" srcId="{DF03B853-4F38-440C-B0B8-81806EEEF4F4}" destId="{FB779AE4-85C8-47FD-AE5E-005514D30F01}" srcOrd="3" destOrd="0" presId="urn:microsoft.com/office/officeart/2005/8/layout/hierarchy3"/>
    <dgm:cxn modelId="{30D346C8-2449-49F8-8ED4-11D6724009CC}" type="presParOf" srcId="{DF03B853-4F38-440C-B0B8-81806EEEF4F4}" destId="{181B4A47-78BD-4C35-B318-DAA3E5F45182}" srcOrd="4" destOrd="0" presId="urn:microsoft.com/office/officeart/2005/8/layout/hierarchy3"/>
    <dgm:cxn modelId="{8575314F-3392-4811-9E5C-CDEEF086E37E}" type="presParOf" srcId="{DF03B853-4F38-440C-B0B8-81806EEEF4F4}" destId="{6D464C1D-729A-4E16-993A-FD6EFF9BFFAF}" srcOrd="5" destOrd="0" presId="urn:microsoft.com/office/officeart/2005/8/layout/hierarchy3"/>
    <dgm:cxn modelId="{718CD5CC-9411-48B3-BC71-CF9042D9F9C2}" type="presParOf" srcId="{2D708106-138E-4B8F-9B12-83A48D7ACA0A}" destId="{DEE1FA51-6A2C-49CF-8427-67AA3BE2F5AE}" srcOrd="2" destOrd="0" presId="urn:microsoft.com/office/officeart/2005/8/layout/hierarchy3"/>
    <dgm:cxn modelId="{67FC56C1-F448-4AB9-8FD1-6E0323D4D9B4}" type="presParOf" srcId="{DEE1FA51-6A2C-49CF-8427-67AA3BE2F5AE}" destId="{7214C687-F363-4AF7-97A7-D391E1453935}" srcOrd="0" destOrd="0" presId="urn:microsoft.com/office/officeart/2005/8/layout/hierarchy3"/>
    <dgm:cxn modelId="{924F6241-9759-4FF9-9D75-FD9C2DF99E0F}" type="presParOf" srcId="{7214C687-F363-4AF7-97A7-D391E1453935}" destId="{534C4E19-43A4-4BA2-B9B6-3E246C3AF179}" srcOrd="0" destOrd="0" presId="urn:microsoft.com/office/officeart/2005/8/layout/hierarchy3"/>
    <dgm:cxn modelId="{F3649FE3-8042-4E99-A936-DDAE39A8F427}" type="presParOf" srcId="{7214C687-F363-4AF7-97A7-D391E1453935}" destId="{8D201545-CB2A-4B53-ABB8-5E899E9B77C0}" srcOrd="1" destOrd="0" presId="urn:microsoft.com/office/officeart/2005/8/layout/hierarchy3"/>
    <dgm:cxn modelId="{DBBE3A49-556D-4149-A850-3DF08AB8E36E}" type="presParOf" srcId="{DEE1FA51-6A2C-49CF-8427-67AA3BE2F5AE}" destId="{D0956195-52D2-4BD5-835C-76FEC5B0C6B2}" srcOrd="1" destOrd="0" presId="urn:microsoft.com/office/officeart/2005/8/layout/hierarchy3"/>
    <dgm:cxn modelId="{30339880-4025-4E37-9738-A0DEDA511270}" type="presParOf" srcId="{D0956195-52D2-4BD5-835C-76FEC5B0C6B2}" destId="{E6864569-4E63-417B-9FAD-AFD2D34A07A1}" srcOrd="0" destOrd="0" presId="urn:microsoft.com/office/officeart/2005/8/layout/hierarchy3"/>
    <dgm:cxn modelId="{9909AD0C-F4CC-4EF7-B765-596A00BD53B3}" type="presParOf" srcId="{D0956195-52D2-4BD5-835C-76FEC5B0C6B2}" destId="{5BC3211A-F6E4-4E2E-9958-AA5B0354D291}" srcOrd="1" destOrd="0" presId="urn:microsoft.com/office/officeart/2005/8/layout/hierarchy3"/>
    <dgm:cxn modelId="{5261F0F2-048B-446B-AE7A-C853A864695C}" type="presParOf" srcId="{D0956195-52D2-4BD5-835C-76FEC5B0C6B2}" destId="{10E6B0B4-1C6A-4827-B8B6-F8CF390C5029}" srcOrd="2" destOrd="0" presId="urn:microsoft.com/office/officeart/2005/8/layout/hierarchy3"/>
    <dgm:cxn modelId="{F5176721-3BCC-4B97-9293-17EB87F80E56}" type="presParOf" srcId="{D0956195-52D2-4BD5-835C-76FEC5B0C6B2}" destId="{9504F812-82A9-4217-AF25-D169C52C0EFA}" srcOrd="3" destOrd="0" presId="urn:microsoft.com/office/officeart/2005/8/layout/hierarchy3"/>
    <dgm:cxn modelId="{6718D646-29D4-4A1B-816C-818AE5EB3BD5}" type="presParOf" srcId="{D0956195-52D2-4BD5-835C-76FEC5B0C6B2}" destId="{9CBF0ADE-7DD9-4A07-B913-627D78A81CFB}" srcOrd="4" destOrd="0" presId="urn:microsoft.com/office/officeart/2005/8/layout/hierarchy3"/>
    <dgm:cxn modelId="{89AF03C5-7E2B-4AD3-8E7A-0D75001C38FD}" type="presParOf" srcId="{D0956195-52D2-4BD5-835C-76FEC5B0C6B2}" destId="{AF211D3B-19FE-42A8-8000-17C6F2AF74C7}"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5F7401-F012-4A2A-8388-EA35AB0BCBBC}" type="doc">
      <dgm:prSet loTypeId="urn:microsoft.com/office/officeart/2005/8/layout/equation2" loCatId="process" qsTypeId="urn:microsoft.com/office/officeart/2005/8/quickstyle/simple1" qsCatId="simple" csTypeId="urn:microsoft.com/office/officeart/2005/8/colors/accent1_2" csCatId="accent1" phldr="1"/>
      <dgm:spPr/>
    </dgm:pt>
    <dgm:pt modelId="{856B7F1F-428C-44EE-9ACF-FCED8B1C1F07}">
      <dgm:prSet phldrT="[文字]"/>
      <dgm:spPr/>
      <dgm:t>
        <a:bodyPr/>
        <a:lstStyle/>
        <a:p>
          <a:r>
            <a:rPr lang="zh-TW" altLang="en-US" dirty="0" smtClean="0"/>
            <a:t>事前研讀</a:t>
          </a:r>
          <a:endParaRPr lang="zh-TW" altLang="en-US" dirty="0"/>
        </a:p>
      </dgm:t>
    </dgm:pt>
    <dgm:pt modelId="{4385E21A-F035-433D-A64A-FC1ABCFD2E83}" type="parTrans" cxnId="{35F22961-78EE-4E0C-AF8A-8FB385B8E890}">
      <dgm:prSet/>
      <dgm:spPr/>
      <dgm:t>
        <a:bodyPr/>
        <a:lstStyle/>
        <a:p>
          <a:endParaRPr lang="zh-TW" altLang="en-US"/>
        </a:p>
      </dgm:t>
    </dgm:pt>
    <dgm:pt modelId="{9DA0797F-B360-4259-82BB-97E8AD1E3A84}" type="sibTrans" cxnId="{35F22961-78EE-4E0C-AF8A-8FB385B8E890}">
      <dgm:prSet/>
      <dgm:spPr/>
      <dgm:t>
        <a:bodyPr/>
        <a:lstStyle/>
        <a:p>
          <a:endParaRPr lang="zh-TW" altLang="en-US"/>
        </a:p>
      </dgm:t>
    </dgm:pt>
    <dgm:pt modelId="{5BA9608F-0001-4C74-95B3-6C1A8278AF5A}">
      <dgm:prSet phldrT="[文字]"/>
      <dgm:spPr/>
      <dgm:t>
        <a:bodyPr/>
        <a:lstStyle/>
        <a:p>
          <a:r>
            <a:rPr lang="zh-TW" altLang="en-US" dirty="0" smtClean="0"/>
            <a:t>實際演練</a:t>
          </a:r>
          <a:endParaRPr lang="zh-TW" altLang="en-US" dirty="0"/>
        </a:p>
      </dgm:t>
    </dgm:pt>
    <dgm:pt modelId="{176A9260-AD1D-4FD3-B2D0-96E1260D3964}" type="parTrans" cxnId="{8BD411C5-BC21-44A5-A609-E0325F5B23FD}">
      <dgm:prSet/>
      <dgm:spPr/>
      <dgm:t>
        <a:bodyPr/>
        <a:lstStyle/>
        <a:p>
          <a:endParaRPr lang="zh-TW" altLang="en-US"/>
        </a:p>
      </dgm:t>
    </dgm:pt>
    <dgm:pt modelId="{B7FE65CF-E598-4F81-9481-14903A49E663}" type="sibTrans" cxnId="{8BD411C5-BC21-44A5-A609-E0325F5B23FD}">
      <dgm:prSet/>
      <dgm:spPr/>
      <dgm:t>
        <a:bodyPr/>
        <a:lstStyle/>
        <a:p>
          <a:endParaRPr lang="zh-TW" altLang="en-US"/>
        </a:p>
      </dgm:t>
    </dgm:pt>
    <dgm:pt modelId="{E52D3488-F647-47CB-A7F3-116126F78F30}">
      <dgm:prSet phldrT="[文字]"/>
      <dgm:spPr/>
      <dgm:t>
        <a:bodyPr/>
        <a:lstStyle/>
        <a:p>
          <a:r>
            <a:rPr lang="zh-TW" altLang="en-US" dirty="0" smtClean="0"/>
            <a:t>活用技巧</a:t>
          </a:r>
          <a:endParaRPr lang="zh-TW" altLang="en-US" dirty="0"/>
        </a:p>
      </dgm:t>
    </dgm:pt>
    <dgm:pt modelId="{06DEDA40-D1ED-4F1F-A139-02AA1A342FBA}" type="parTrans" cxnId="{299F9251-645F-4A30-A49E-6042A7E40FFA}">
      <dgm:prSet/>
      <dgm:spPr/>
      <dgm:t>
        <a:bodyPr/>
        <a:lstStyle/>
        <a:p>
          <a:endParaRPr lang="zh-TW" altLang="en-US"/>
        </a:p>
      </dgm:t>
    </dgm:pt>
    <dgm:pt modelId="{846E7240-6EDE-44A9-A4D9-C8FBA4840F5C}" type="sibTrans" cxnId="{299F9251-645F-4A30-A49E-6042A7E40FFA}">
      <dgm:prSet/>
      <dgm:spPr/>
      <dgm:t>
        <a:bodyPr/>
        <a:lstStyle/>
        <a:p>
          <a:endParaRPr lang="zh-TW" altLang="en-US"/>
        </a:p>
      </dgm:t>
    </dgm:pt>
    <dgm:pt modelId="{DB156E54-732A-4C75-85BD-19F96DD8C502}" type="pres">
      <dgm:prSet presAssocID="{825F7401-F012-4A2A-8388-EA35AB0BCBBC}" presName="Name0" presStyleCnt="0">
        <dgm:presLayoutVars>
          <dgm:dir/>
          <dgm:resizeHandles val="exact"/>
        </dgm:presLayoutVars>
      </dgm:prSet>
      <dgm:spPr/>
    </dgm:pt>
    <dgm:pt modelId="{FC5C6E79-A279-48F5-A123-F0C38630A1E9}" type="pres">
      <dgm:prSet presAssocID="{825F7401-F012-4A2A-8388-EA35AB0BCBBC}" presName="vNodes" presStyleCnt="0"/>
      <dgm:spPr/>
    </dgm:pt>
    <dgm:pt modelId="{377D9F99-F123-4647-B3BB-AB86F7CD176F}" type="pres">
      <dgm:prSet presAssocID="{856B7F1F-428C-44EE-9ACF-FCED8B1C1F07}" presName="node" presStyleLbl="node1" presStyleIdx="0" presStyleCnt="3">
        <dgm:presLayoutVars>
          <dgm:bulletEnabled val="1"/>
        </dgm:presLayoutVars>
      </dgm:prSet>
      <dgm:spPr/>
      <dgm:t>
        <a:bodyPr/>
        <a:lstStyle/>
        <a:p>
          <a:endParaRPr lang="zh-TW" altLang="en-US"/>
        </a:p>
      </dgm:t>
    </dgm:pt>
    <dgm:pt modelId="{5CC1620C-7B35-40C2-906D-978513530415}" type="pres">
      <dgm:prSet presAssocID="{9DA0797F-B360-4259-82BB-97E8AD1E3A84}" presName="spacerT" presStyleCnt="0"/>
      <dgm:spPr/>
    </dgm:pt>
    <dgm:pt modelId="{CB9A2D0D-D8B7-4A02-B1BD-A08E7DAB4FF8}" type="pres">
      <dgm:prSet presAssocID="{9DA0797F-B360-4259-82BB-97E8AD1E3A84}" presName="sibTrans" presStyleLbl="sibTrans2D1" presStyleIdx="0" presStyleCnt="2"/>
      <dgm:spPr/>
      <dgm:t>
        <a:bodyPr/>
        <a:lstStyle/>
        <a:p>
          <a:endParaRPr lang="zh-TW" altLang="en-US"/>
        </a:p>
      </dgm:t>
    </dgm:pt>
    <dgm:pt modelId="{C9721667-4D49-4BBD-86BE-560D821AA809}" type="pres">
      <dgm:prSet presAssocID="{9DA0797F-B360-4259-82BB-97E8AD1E3A84}" presName="spacerB" presStyleCnt="0"/>
      <dgm:spPr/>
    </dgm:pt>
    <dgm:pt modelId="{DAC6E942-D9F0-4BC0-8798-225CD17A1E4D}" type="pres">
      <dgm:prSet presAssocID="{5BA9608F-0001-4C74-95B3-6C1A8278AF5A}" presName="node" presStyleLbl="node1" presStyleIdx="1" presStyleCnt="3">
        <dgm:presLayoutVars>
          <dgm:bulletEnabled val="1"/>
        </dgm:presLayoutVars>
      </dgm:prSet>
      <dgm:spPr/>
      <dgm:t>
        <a:bodyPr/>
        <a:lstStyle/>
        <a:p>
          <a:endParaRPr lang="zh-TW" altLang="en-US"/>
        </a:p>
      </dgm:t>
    </dgm:pt>
    <dgm:pt modelId="{26294677-A841-43C7-B98C-179371B108B9}" type="pres">
      <dgm:prSet presAssocID="{825F7401-F012-4A2A-8388-EA35AB0BCBBC}" presName="sibTransLast" presStyleLbl="sibTrans2D1" presStyleIdx="1" presStyleCnt="2"/>
      <dgm:spPr/>
      <dgm:t>
        <a:bodyPr/>
        <a:lstStyle/>
        <a:p>
          <a:endParaRPr lang="zh-TW" altLang="en-US"/>
        </a:p>
      </dgm:t>
    </dgm:pt>
    <dgm:pt modelId="{2A084BC5-299D-4945-A0E7-D83CE45D3CB3}" type="pres">
      <dgm:prSet presAssocID="{825F7401-F012-4A2A-8388-EA35AB0BCBBC}" presName="connectorText" presStyleLbl="sibTrans2D1" presStyleIdx="1" presStyleCnt="2"/>
      <dgm:spPr/>
      <dgm:t>
        <a:bodyPr/>
        <a:lstStyle/>
        <a:p>
          <a:endParaRPr lang="zh-TW" altLang="en-US"/>
        </a:p>
      </dgm:t>
    </dgm:pt>
    <dgm:pt modelId="{63085272-3938-40AB-952B-087380208EFC}" type="pres">
      <dgm:prSet presAssocID="{825F7401-F012-4A2A-8388-EA35AB0BCBBC}" presName="lastNode" presStyleLbl="node1" presStyleIdx="2" presStyleCnt="3">
        <dgm:presLayoutVars>
          <dgm:bulletEnabled val="1"/>
        </dgm:presLayoutVars>
      </dgm:prSet>
      <dgm:spPr/>
      <dgm:t>
        <a:bodyPr/>
        <a:lstStyle/>
        <a:p>
          <a:endParaRPr lang="zh-TW" altLang="en-US"/>
        </a:p>
      </dgm:t>
    </dgm:pt>
  </dgm:ptLst>
  <dgm:cxnLst>
    <dgm:cxn modelId="{35F22961-78EE-4E0C-AF8A-8FB385B8E890}" srcId="{825F7401-F012-4A2A-8388-EA35AB0BCBBC}" destId="{856B7F1F-428C-44EE-9ACF-FCED8B1C1F07}" srcOrd="0" destOrd="0" parTransId="{4385E21A-F035-433D-A64A-FC1ABCFD2E83}" sibTransId="{9DA0797F-B360-4259-82BB-97E8AD1E3A84}"/>
    <dgm:cxn modelId="{D154873E-F974-4DC7-A6FD-50E71866BD1A}" type="presOf" srcId="{5BA9608F-0001-4C74-95B3-6C1A8278AF5A}" destId="{DAC6E942-D9F0-4BC0-8798-225CD17A1E4D}" srcOrd="0" destOrd="0" presId="urn:microsoft.com/office/officeart/2005/8/layout/equation2"/>
    <dgm:cxn modelId="{A06AC83D-8278-4062-856D-98762BB61072}" type="presOf" srcId="{B7FE65CF-E598-4F81-9481-14903A49E663}" destId="{2A084BC5-299D-4945-A0E7-D83CE45D3CB3}" srcOrd="1" destOrd="0" presId="urn:microsoft.com/office/officeart/2005/8/layout/equation2"/>
    <dgm:cxn modelId="{841F20BC-1B6B-4C06-81AA-51489342149F}" type="presOf" srcId="{856B7F1F-428C-44EE-9ACF-FCED8B1C1F07}" destId="{377D9F99-F123-4647-B3BB-AB86F7CD176F}" srcOrd="0" destOrd="0" presId="urn:microsoft.com/office/officeart/2005/8/layout/equation2"/>
    <dgm:cxn modelId="{299F9251-645F-4A30-A49E-6042A7E40FFA}" srcId="{825F7401-F012-4A2A-8388-EA35AB0BCBBC}" destId="{E52D3488-F647-47CB-A7F3-116126F78F30}" srcOrd="2" destOrd="0" parTransId="{06DEDA40-D1ED-4F1F-A139-02AA1A342FBA}" sibTransId="{846E7240-6EDE-44A9-A4D9-C8FBA4840F5C}"/>
    <dgm:cxn modelId="{BD31577F-0540-4E9C-A1ED-21BF9520A8C3}" type="presOf" srcId="{9DA0797F-B360-4259-82BB-97E8AD1E3A84}" destId="{CB9A2D0D-D8B7-4A02-B1BD-A08E7DAB4FF8}" srcOrd="0" destOrd="0" presId="urn:microsoft.com/office/officeart/2005/8/layout/equation2"/>
    <dgm:cxn modelId="{0C099AA8-A42B-47C3-94AD-380E8D1AB17C}" type="presOf" srcId="{E52D3488-F647-47CB-A7F3-116126F78F30}" destId="{63085272-3938-40AB-952B-087380208EFC}" srcOrd="0" destOrd="0" presId="urn:microsoft.com/office/officeart/2005/8/layout/equation2"/>
    <dgm:cxn modelId="{881F06DB-D1C6-4924-BF81-C68519EFA092}" type="presOf" srcId="{B7FE65CF-E598-4F81-9481-14903A49E663}" destId="{26294677-A841-43C7-B98C-179371B108B9}" srcOrd="0" destOrd="0" presId="urn:microsoft.com/office/officeart/2005/8/layout/equation2"/>
    <dgm:cxn modelId="{8BD411C5-BC21-44A5-A609-E0325F5B23FD}" srcId="{825F7401-F012-4A2A-8388-EA35AB0BCBBC}" destId="{5BA9608F-0001-4C74-95B3-6C1A8278AF5A}" srcOrd="1" destOrd="0" parTransId="{176A9260-AD1D-4FD3-B2D0-96E1260D3964}" sibTransId="{B7FE65CF-E598-4F81-9481-14903A49E663}"/>
    <dgm:cxn modelId="{854AAA71-ED22-4B26-A64D-4439812B1F59}" type="presOf" srcId="{825F7401-F012-4A2A-8388-EA35AB0BCBBC}" destId="{DB156E54-732A-4C75-85BD-19F96DD8C502}" srcOrd="0" destOrd="0" presId="urn:microsoft.com/office/officeart/2005/8/layout/equation2"/>
    <dgm:cxn modelId="{8B910D90-6577-4C34-B607-3367BAE0DE6D}" type="presParOf" srcId="{DB156E54-732A-4C75-85BD-19F96DD8C502}" destId="{FC5C6E79-A279-48F5-A123-F0C38630A1E9}" srcOrd="0" destOrd="0" presId="urn:microsoft.com/office/officeart/2005/8/layout/equation2"/>
    <dgm:cxn modelId="{F1696BB0-72DB-4C65-A35A-420EB077A100}" type="presParOf" srcId="{FC5C6E79-A279-48F5-A123-F0C38630A1E9}" destId="{377D9F99-F123-4647-B3BB-AB86F7CD176F}" srcOrd="0" destOrd="0" presId="urn:microsoft.com/office/officeart/2005/8/layout/equation2"/>
    <dgm:cxn modelId="{BF74C635-0937-4C77-9C16-EFBAD342B440}" type="presParOf" srcId="{FC5C6E79-A279-48F5-A123-F0C38630A1E9}" destId="{5CC1620C-7B35-40C2-906D-978513530415}" srcOrd="1" destOrd="0" presId="urn:microsoft.com/office/officeart/2005/8/layout/equation2"/>
    <dgm:cxn modelId="{16FC1408-241D-4C9E-9ED1-BD742CDF09CD}" type="presParOf" srcId="{FC5C6E79-A279-48F5-A123-F0C38630A1E9}" destId="{CB9A2D0D-D8B7-4A02-B1BD-A08E7DAB4FF8}" srcOrd="2" destOrd="0" presId="urn:microsoft.com/office/officeart/2005/8/layout/equation2"/>
    <dgm:cxn modelId="{77ABA09E-692F-493A-9BD7-3CC863651F74}" type="presParOf" srcId="{FC5C6E79-A279-48F5-A123-F0C38630A1E9}" destId="{C9721667-4D49-4BBD-86BE-560D821AA809}" srcOrd="3" destOrd="0" presId="urn:microsoft.com/office/officeart/2005/8/layout/equation2"/>
    <dgm:cxn modelId="{CCE89DAD-50B2-41D7-A23D-88EF1CAF30B0}" type="presParOf" srcId="{FC5C6E79-A279-48F5-A123-F0C38630A1E9}" destId="{DAC6E942-D9F0-4BC0-8798-225CD17A1E4D}" srcOrd="4" destOrd="0" presId="urn:microsoft.com/office/officeart/2005/8/layout/equation2"/>
    <dgm:cxn modelId="{FE26A55E-091D-451E-80B7-BE8EEB346D07}" type="presParOf" srcId="{DB156E54-732A-4C75-85BD-19F96DD8C502}" destId="{26294677-A841-43C7-B98C-179371B108B9}" srcOrd="1" destOrd="0" presId="urn:microsoft.com/office/officeart/2005/8/layout/equation2"/>
    <dgm:cxn modelId="{E4D5ECA5-EE72-4504-B829-0CD23956F30F}" type="presParOf" srcId="{26294677-A841-43C7-B98C-179371B108B9}" destId="{2A084BC5-299D-4945-A0E7-D83CE45D3CB3}" srcOrd="0" destOrd="0" presId="urn:microsoft.com/office/officeart/2005/8/layout/equation2"/>
    <dgm:cxn modelId="{3759CF0C-6E33-44BA-8E49-7496E9E8FAED}" type="presParOf" srcId="{DB156E54-732A-4C75-85BD-19F96DD8C502}" destId="{63085272-3938-40AB-952B-087380208EFC}"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969C2-8312-4B46-9C26-59ED284A237B}">
      <dsp:nvSpPr>
        <dsp:cNvPr id="0" name=""/>
        <dsp:cNvSpPr/>
      </dsp:nvSpPr>
      <dsp:spPr>
        <a:xfrm>
          <a:off x="773" y="130484"/>
          <a:ext cx="1800224" cy="9001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52070" rIns="78105" bIns="52070" numCol="1" spcCol="1270" anchor="ctr" anchorCtr="0">
          <a:noAutofit/>
        </a:bodyPr>
        <a:lstStyle/>
        <a:p>
          <a:pPr lvl="0" algn="ctr" defTabSz="1822450">
            <a:lnSpc>
              <a:spcPct val="90000"/>
            </a:lnSpc>
            <a:spcBef>
              <a:spcPct val="0"/>
            </a:spcBef>
            <a:spcAft>
              <a:spcPct val="35000"/>
            </a:spcAft>
          </a:pPr>
          <a:r>
            <a:rPr lang="zh-TW" altLang="en-US" sz="4100" kern="1200" dirty="0" smtClean="0"/>
            <a:t>通用類</a:t>
          </a:r>
          <a:endParaRPr lang="zh-TW" altLang="en-US" sz="4100" kern="1200" dirty="0"/>
        </a:p>
      </dsp:txBody>
      <dsp:txXfrm>
        <a:off x="27136" y="156847"/>
        <a:ext cx="1747498" cy="847386"/>
      </dsp:txXfrm>
    </dsp:sp>
    <dsp:sp modelId="{38F52160-0AFA-4A96-B2E1-2AF518842391}">
      <dsp:nvSpPr>
        <dsp:cNvPr id="0" name=""/>
        <dsp:cNvSpPr/>
      </dsp:nvSpPr>
      <dsp:spPr>
        <a:xfrm>
          <a:off x="180796" y="1030597"/>
          <a:ext cx="180022" cy="675084"/>
        </a:xfrm>
        <a:custGeom>
          <a:avLst/>
          <a:gdLst/>
          <a:ahLst/>
          <a:cxnLst/>
          <a:rect l="0" t="0" r="0" b="0"/>
          <a:pathLst>
            <a:path>
              <a:moveTo>
                <a:pt x="0" y="0"/>
              </a:moveTo>
              <a:lnTo>
                <a:pt x="0" y="675084"/>
              </a:lnTo>
              <a:lnTo>
                <a:pt x="180022" y="6750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66DFC0-47F0-4C16-9DFC-8340AF7939BB}">
      <dsp:nvSpPr>
        <dsp:cNvPr id="0" name=""/>
        <dsp:cNvSpPr/>
      </dsp:nvSpPr>
      <dsp:spPr>
        <a:xfrm>
          <a:off x="360818" y="1255625"/>
          <a:ext cx="1666806" cy="900112"/>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時間公式</a:t>
          </a:r>
          <a:endParaRPr lang="zh-TW" altLang="en-US" sz="2600" kern="1200" dirty="0"/>
        </a:p>
      </dsp:txBody>
      <dsp:txXfrm>
        <a:off x="387181" y="1281988"/>
        <a:ext cx="1614080" cy="847386"/>
      </dsp:txXfrm>
    </dsp:sp>
    <dsp:sp modelId="{4C09F77A-4275-4A50-A165-5D1E65F6CAAE}">
      <dsp:nvSpPr>
        <dsp:cNvPr id="0" name=""/>
        <dsp:cNvSpPr/>
      </dsp:nvSpPr>
      <dsp:spPr>
        <a:xfrm>
          <a:off x="180796" y="1030597"/>
          <a:ext cx="180022" cy="1800225"/>
        </a:xfrm>
        <a:custGeom>
          <a:avLst/>
          <a:gdLst/>
          <a:ahLst/>
          <a:cxnLst/>
          <a:rect l="0" t="0" r="0" b="0"/>
          <a:pathLst>
            <a:path>
              <a:moveTo>
                <a:pt x="0" y="0"/>
              </a:moveTo>
              <a:lnTo>
                <a:pt x="0" y="1800225"/>
              </a:lnTo>
              <a:lnTo>
                <a:pt x="180022" y="18002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FC1E97-606C-4B01-8221-E7211B743D4C}">
      <dsp:nvSpPr>
        <dsp:cNvPr id="0" name=""/>
        <dsp:cNvSpPr/>
      </dsp:nvSpPr>
      <dsp:spPr>
        <a:xfrm>
          <a:off x="360818" y="2380766"/>
          <a:ext cx="1662183" cy="900112"/>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三角公式</a:t>
          </a:r>
          <a:endParaRPr lang="zh-TW" altLang="en-US" sz="2600" kern="1200" dirty="0"/>
        </a:p>
      </dsp:txBody>
      <dsp:txXfrm>
        <a:off x="387181" y="2407129"/>
        <a:ext cx="1609457" cy="847386"/>
      </dsp:txXfrm>
    </dsp:sp>
    <dsp:sp modelId="{F19F7A5A-34E4-421F-B67F-01FEF24A41AB}">
      <dsp:nvSpPr>
        <dsp:cNvPr id="0" name=""/>
        <dsp:cNvSpPr/>
      </dsp:nvSpPr>
      <dsp:spPr>
        <a:xfrm>
          <a:off x="180796" y="1030597"/>
          <a:ext cx="180022" cy="2925365"/>
        </a:xfrm>
        <a:custGeom>
          <a:avLst/>
          <a:gdLst/>
          <a:ahLst/>
          <a:cxnLst/>
          <a:rect l="0" t="0" r="0" b="0"/>
          <a:pathLst>
            <a:path>
              <a:moveTo>
                <a:pt x="0" y="0"/>
              </a:moveTo>
              <a:lnTo>
                <a:pt x="0" y="2925365"/>
              </a:lnTo>
              <a:lnTo>
                <a:pt x="180022" y="29253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E90D24-7431-4C9D-A2E3-12008412C1D1}">
      <dsp:nvSpPr>
        <dsp:cNvPr id="0" name=""/>
        <dsp:cNvSpPr/>
      </dsp:nvSpPr>
      <dsp:spPr>
        <a:xfrm>
          <a:off x="360818" y="3505906"/>
          <a:ext cx="1666806" cy="900112"/>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視覺公式</a:t>
          </a:r>
          <a:endParaRPr lang="zh-TW" altLang="en-US" sz="2600" kern="1200" dirty="0"/>
        </a:p>
      </dsp:txBody>
      <dsp:txXfrm>
        <a:off x="387181" y="3532269"/>
        <a:ext cx="1614080" cy="847386"/>
      </dsp:txXfrm>
    </dsp:sp>
    <dsp:sp modelId="{7706335E-11C8-4EE2-B7F6-1D6046587278}">
      <dsp:nvSpPr>
        <dsp:cNvPr id="0" name=""/>
        <dsp:cNvSpPr/>
      </dsp:nvSpPr>
      <dsp:spPr>
        <a:xfrm>
          <a:off x="2251054" y="130484"/>
          <a:ext cx="1800224" cy="9001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52070" rIns="78105" bIns="52070" numCol="1" spcCol="1270" anchor="ctr" anchorCtr="0">
          <a:noAutofit/>
        </a:bodyPr>
        <a:lstStyle/>
        <a:p>
          <a:pPr lvl="0" algn="ctr" defTabSz="1822450">
            <a:lnSpc>
              <a:spcPct val="90000"/>
            </a:lnSpc>
            <a:spcBef>
              <a:spcPct val="0"/>
            </a:spcBef>
            <a:spcAft>
              <a:spcPct val="35000"/>
            </a:spcAft>
          </a:pPr>
          <a:r>
            <a:rPr lang="zh-TW" altLang="en-US" sz="4100" kern="1200" dirty="0" smtClean="0"/>
            <a:t>主張類</a:t>
          </a:r>
          <a:endParaRPr lang="zh-TW" altLang="en-US" sz="4100" kern="1200" dirty="0"/>
        </a:p>
      </dsp:txBody>
      <dsp:txXfrm>
        <a:off x="2277417" y="156847"/>
        <a:ext cx="1747498" cy="847386"/>
      </dsp:txXfrm>
    </dsp:sp>
    <dsp:sp modelId="{16953373-DA3B-4743-8BAF-52ACB4305CA8}">
      <dsp:nvSpPr>
        <dsp:cNvPr id="0" name=""/>
        <dsp:cNvSpPr/>
      </dsp:nvSpPr>
      <dsp:spPr>
        <a:xfrm>
          <a:off x="2431077" y="1030597"/>
          <a:ext cx="180022" cy="675084"/>
        </a:xfrm>
        <a:custGeom>
          <a:avLst/>
          <a:gdLst/>
          <a:ahLst/>
          <a:cxnLst/>
          <a:rect l="0" t="0" r="0" b="0"/>
          <a:pathLst>
            <a:path>
              <a:moveTo>
                <a:pt x="0" y="0"/>
              </a:moveTo>
              <a:lnTo>
                <a:pt x="0" y="675084"/>
              </a:lnTo>
              <a:lnTo>
                <a:pt x="180022" y="6750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EED88B-1DF2-4A65-BC23-5244D5C8DD7D}">
      <dsp:nvSpPr>
        <dsp:cNvPr id="0" name=""/>
        <dsp:cNvSpPr/>
      </dsp:nvSpPr>
      <dsp:spPr>
        <a:xfrm>
          <a:off x="2611099" y="1255625"/>
          <a:ext cx="1703848" cy="900112"/>
        </a:xfrm>
        <a:prstGeom prst="roundRect">
          <a:avLst>
            <a:gd name="adj" fmla="val 10000"/>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變焦公式</a:t>
          </a:r>
          <a:endParaRPr lang="zh-TW" altLang="en-US" sz="2600" kern="1200" dirty="0"/>
        </a:p>
      </dsp:txBody>
      <dsp:txXfrm>
        <a:off x="2637462" y="1281988"/>
        <a:ext cx="1651122" cy="847386"/>
      </dsp:txXfrm>
    </dsp:sp>
    <dsp:sp modelId="{B908DFB1-61D4-458C-9B8F-0AD684F88D10}">
      <dsp:nvSpPr>
        <dsp:cNvPr id="0" name=""/>
        <dsp:cNvSpPr/>
      </dsp:nvSpPr>
      <dsp:spPr>
        <a:xfrm>
          <a:off x="2431077" y="1030597"/>
          <a:ext cx="180022" cy="1800225"/>
        </a:xfrm>
        <a:custGeom>
          <a:avLst/>
          <a:gdLst/>
          <a:ahLst/>
          <a:cxnLst/>
          <a:rect l="0" t="0" r="0" b="0"/>
          <a:pathLst>
            <a:path>
              <a:moveTo>
                <a:pt x="0" y="0"/>
              </a:moveTo>
              <a:lnTo>
                <a:pt x="0" y="1800225"/>
              </a:lnTo>
              <a:lnTo>
                <a:pt x="180022" y="18002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779AE4-85C8-47FD-AE5E-005514D30F01}">
      <dsp:nvSpPr>
        <dsp:cNvPr id="0" name=""/>
        <dsp:cNvSpPr/>
      </dsp:nvSpPr>
      <dsp:spPr>
        <a:xfrm>
          <a:off x="2611099" y="2380766"/>
          <a:ext cx="1647652" cy="900112"/>
        </a:xfrm>
        <a:prstGeom prst="roundRect">
          <a:avLst>
            <a:gd name="adj" fmla="val 10000"/>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效益公式</a:t>
          </a:r>
          <a:endParaRPr lang="zh-TW" altLang="en-US" sz="2600" kern="1200" dirty="0"/>
        </a:p>
      </dsp:txBody>
      <dsp:txXfrm>
        <a:off x="2637462" y="2407129"/>
        <a:ext cx="1594926" cy="847386"/>
      </dsp:txXfrm>
    </dsp:sp>
    <dsp:sp modelId="{181B4A47-78BD-4C35-B318-DAA3E5F45182}">
      <dsp:nvSpPr>
        <dsp:cNvPr id="0" name=""/>
        <dsp:cNvSpPr/>
      </dsp:nvSpPr>
      <dsp:spPr>
        <a:xfrm>
          <a:off x="2431077" y="1030597"/>
          <a:ext cx="180022" cy="2925365"/>
        </a:xfrm>
        <a:custGeom>
          <a:avLst/>
          <a:gdLst/>
          <a:ahLst/>
          <a:cxnLst/>
          <a:rect l="0" t="0" r="0" b="0"/>
          <a:pathLst>
            <a:path>
              <a:moveTo>
                <a:pt x="0" y="0"/>
              </a:moveTo>
              <a:lnTo>
                <a:pt x="0" y="2925365"/>
              </a:lnTo>
              <a:lnTo>
                <a:pt x="180022" y="29253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64C1D-729A-4E16-993A-FD6EFF9BFFAF}">
      <dsp:nvSpPr>
        <dsp:cNvPr id="0" name=""/>
        <dsp:cNvSpPr/>
      </dsp:nvSpPr>
      <dsp:spPr>
        <a:xfrm>
          <a:off x="2611099" y="3505906"/>
          <a:ext cx="1654637" cy="900112"/>
        </a:xfrm>
        <a:prstGeom prst="roundRect">
          <a:avLst>
            <a:gd name="adj" fmla="val 10000"/>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鐘擺公式</a:t>
          </a:r>
          <a:endParaRPr lang="zh-TW" altLang="en-US" sz="2600" kern="1200" dirty="0"/>
        </a:p>
      </dsp:txBody>
      <dsp:txXfrm>
        <a:off x="2637462" y="3532269"/>
        <a:ext cx="1601911" cy="847386"/>
      </dsp:txXfrm>
    </dsp:sp>
    <dsp:sp modelId="{534C4E19-43A4-4BA2-B9B6-3E246C3AF179}">
      <dsp:nvSpPr>
        <dsp:cNvPr id="0" name=""/>
        <dsp:cNvSpPr/>
      </dsp:nvSpPr>
      <dsp:spPr>
        <a:xfrm>
          <a:off x="4501336" y="130484"/>
          <a:ext cx="1800224" cy="90011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105" tIns="52070" rIns="78105" bIns="52070" numCol="1" spcCol="1270" anchor="ctr" anchorCtr="0">
          <a:noAutofit/>
        </a:bodyPr>
        <a:lstStyle/>
        <a:p>
          <a:pPr lvl="0" algn="ctr" defTabSz="1822450">
            <a:lnSpc>
              <a:spcPct val="90000"/>
            </a:lnSpc>
            <a:spcBef>
              <a:spcPct val="0"/>
            </a:spcBef>
            <a:spcAft>
              <a:spcPct val="35000"/>
            </a:spcAft>
          </a:pPr>
          <a:r>
            <a:rPr lang="zh-TW" altLang="en-US" sz="4100" kern="1200" dirty="0" smtClean="0"/>
            <a:t>輔助類</a:t>
          </a:r>
          <a:endParaRPr lang="zh-TW" altLang="en-US" sz="4100" kern="1200" dirty="0"/>
        </a:p>
      </dsp:txBody>
      <dsp:txXfrm>
        <a:off x="4527699" y="156847"/>
        <a:ext cx="1747498" cy="847386"/>
      </dsp:txXfrm>
    </dsp:sp>
    <dsp:sp modelId="{E6864569-4E63-417B-9FAD-AFD2D34A07A1}">
      <dsp:nvSpPr>
        <dsp:cNvPr id="0" name=""/>
        <dsp:cNvSpPr/>
      </dsp:nvSpPr>
      <dsp:spPr>
        <a:xfrm>
          <a:off x="4681358" y="1030597"/>
          <a:ext cx="180022" cy="675084"/>
        </a:xfrm>
        <a:custGeom>
          <a:avLst/>
          <a:gdLst/>
          <a:ahLst/>
          <a:cxnLst/>
          <a:rect l="0" t="0" r="0" b="0"/>
          <a:pathLst>
            <a:path>
              <a:moveTo>
                <a:pt x="0" y="0"/>
              </a:moveTo>
              <a:lnTo>
                <a:pt x="0" y="675084"/>
              </a:lnTo>
              <a:lnTo>
                <a:pt x="180022" y="6750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C3211A-F6E4-4E2E-9958-AA5B0354D291}">
      <dsp:nvSpPr>
        <dsp:cNvPr id="0" name=""/>
        <dsp:cNvSpPr/>
      </dsp:nvSpPr>
      <dsp:spPr>
        <a:xfrm>
          <a:off x="4861381" y="1255625"/>
          <a:ext cx="1478027" cy="900112"/>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比喻公式</a:t>
          </a:r>
          <a:endParaRPr lang="zh-TW" altLang="en-US" sz="2600" kern="1200" dirty="0"/>
        </a:p>
      </dsp:txBody>
      <dsp:txXfrm>
        <a:off x="4887744" y="1281988"/>
        <a:ext cx="1425301" cy="847386"/>
      </dsp:txXfrm>
    </dsp:sp>
    <dsp:sp modelId="{10E6B0B4-1C6A-4827-B8B6-F8CF390C5029}">
      <dsp:nvSpPr>
        <dsp:cNvPr id="0" name=""/>
        <dsp:cNvSpPr/>
      </dsp:nvSpPr>
      <dsp:spPr>
        <a:xfrm>
          <a:off x="4681358" y="1030597"/>
          <a:ext cx="180022" cy="1800225"/>
        </a:xfrm>
        <a:custGeom>
          <a:avLst/>
          <a:gdLst/>
          <a:ahLst/>
          <a:cxnLst/>
          <a:rect l="0" t="0" r="0" b="0"/>
          <a:pathLst>
            <a:path>
              <a:moveTo>
                <a:pt x="0" y="0"/>
              </a:moveTo>
              <a:lnTo>
                <a:pt x="0" y="1800225"/>
              </a:lnTo>
              <a:lnTo>
                <a:pt x="180022" y="18002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04F812-82A9-4217-AF25-D169C52C0EFA}">
      <dsp:nvSpPr>
        <dsp:cNvPr id="0" name=""/>
        <dsp:cNvSpPr/>
      </dsp:nvSpPr>
      <dsp:spPr>
        <a:xfrm>
          <a:off x="4861381" y="2380766"/>
          <a:ext cx="1538645" cy="900112"/>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雙邊公式</a:t>
          </a:r>
          <a:endParaRPr lang="zh-TW" altLang="en-US" sz="2600" kern="1200" dirty="0"/>
        </a:p>
      </dsp:txBody>
      <dsp:txXfrm>
        <a:off x="4887744" y="2407129"/>
        <a:ext cx="1485919" cy="847386"/>
      </dsp:txXfrm>
    </dsp:sp>
    <dsp:sp modelId="{9CBF0ADE-7DD9-4A07-B913-627D78A81CFB}">
      <dsp:nvSpPr>
        <dsp:cNvPr id="0" name=""/>
        <dsp:cNvSpPr/>
      </dsp:nvSpPr>
      <dsp:spPr>
        <a:xfrm>
          <a:off x="4681358" y="1030597"/>
          <a:ext cx="180022" cy="2925365"/>
        </a:xfrm>
        <a:custGeom>
          <a:avLst/>
          <a:gdLst/>
          <a:ahLst/>
          <a:cxnLst/>
          <a:rect l="0" t="0" r="0" b="0"/>
          <a:pathLst>
            <a:path>
              <a:moveTo>
                <a:pt x="0" y="0"/>
              </a:moveTo>
              <a:lnTo>
                <a:pt x="0" y="2925365"/>
              </a:lnTo>
              <a:lnTo>
                <a:pt x="180022" y="29253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211D3B-19FE-42A8-8000-17C6F2AF74C7}">
      <dsp:nvSpPr>
        <dsp:cNvPr id="0" name=""/>
        <dsp:cNvSpPr/>
      </dsp:nvSpPr>
      <dsp:spPr>
        <a:xfrm>
          <a:off x="4861381" y="3505906"/>
          <a:ext cx="1534122" cy="900112"/>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zh-TW" altLang="en-US" sz="2600" kern="1200" dirty="0" smtClean="0"/>
            <a:t>骨牌公式</a:t>
          </a:r>
          <a:endParaRPr lang="zh-TW" altLang="en-US" sz="2600" kern="1200" dirty="0"/>
        </a:p>
      </dsp:txBody>
      <dsp:txXfrm>
        <a:off x="4887744" y="3532269"/>
        <a:ext cx="1481396" cy="8473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D9F99-F123-4647-B3BB-AB86F7CD176F}">
      <dsp:nvSpPr>
        <dsp:cNvPr id="0" name=""/>
        <dsp:cNvSpPr/>
      </dsp:nvSpPr>
      <dsp:spPr>
        <a:xfrm>
          <a:off x="382488" y="1472"/>
          <a:ext cx="1480839" cy="14808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zh-TW" altLang="en-US" sz="3200" kern="1200" dirty="0" smtClean="0"/>
            <a:t>事前研讀</a:t>
          </a:r>
          <a:endParaRPr lang="zh-TW" altLang="en-US" sz="3200" kern="1200" dirty="0"/>
        </a:p>
      </dsp:txBody>
      <dsp:txXfrm>
        <a:off x="599352" y="218336"/>
        <a:ext cx="1047111" cy="1047111"/>
      </dsp:txXfrm>
    </dsp:sp>
    <dsp:sp modelId="{CB9A2D0D-D8B7-4A02-B1BD-A08E7DAB4FF8}">
      <dsp:nvSpPr>
        <dsp:cNvPr id="0" name=""/>
        <dsp:cNvSpPr/>
      </dsp:nvSpPr>
      <dsp:spPr>
        <a:xfrm>
          <a:off x="693464" y="1602556"/>
          <a:ext cx="858887" cy="858887"/>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zh-TW" altLang="en-US" sz="1500" kern="1200"/>
        </a:p>
      </dsp:txBody>
      <dsp:txXfrm>
        <a:off x="807309" y="1930994"/>
        <a:ext cx="631197" cy="202011"/>
      </dsp:txXfrm>
    </dsp:sp>
    <dsp:sp modelId="{DAC6E942-D9F0-4BC0-8798-225CD17A1E4D}">
      <dsp:nvSpPr>
        <dsp:cNvPr id="0" name=""/>
        <dsp:cNvSpPr/>
      </dsp:nvSpPr>
      <dsp:spPr>
        <a:xfrm>
          <a:off x="382488" y="2581687"/>
          <a:ext cx="1480839" cy="148083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zh-TW" altLang="en-US" sz="3200" kern="1200" dirty="0" smtClean="0"/>
            <a:t>實際演練</a:t>
          </a:r>
          <a:endParaRPr lang="zh-TW" altLang="en-US" sz="3200" kern="1200" dirty="0"/>
        </a:p>
      </dsp:txBody>
      <dsp:txXfrm>
        <a:off x="599352" y="2798551"/>
        <a:ext cx="1047111" cy="1047111"/>
      </dsp:txXfrm>
    </dsp:sp>
    <dsp:sp modelId="{26294677-A841-43C7-B98C-179371B108B9}">
      <dsp:nvSpPr>
        <dsp:cNvPr id="0" name=""/>
        <dsp:cNvSpPr/>
      </dsp:nvSpPr>
      <dsp:spPr>
        <a:xfrm>
          <a:off x="2085454" y="1756563"/>
          <a:ext cx="470907" cy="5508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zh-TW" altLang="en-US" sz="2400" kern="1200"/>
        </a:p>
      </dsp:txBody>
      <dsp:txXfrm>
        <a:off x="2085454" y="1866737"/>
        <a:ext cx="329635" cy="330524"/>
      </dsp:txXfrm>
    </dsp:sp>
    <dsp:sp modelId="{63085272-3938-40AB-952B-087380208EFC}">
      <dsp:nvSpPr>
        <dsp:cNvPr id="0" name=""/>
        <dsp:cNvSpPr/>
      </dsp:nvSpPr>
      <dsp:spPr>
        <a:xfrm>
          <a:off x="2751832" y="551160"/>
          <a:ext cx="2961679" cy="29616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2844800">
            <a:lnSpc>
              <a:spcPct val="90000"/>
            </a:lnSpc>
            <a:spcBef>
              <a:spcPct val="0"/>
            </a:spcBef>
            <a:spcAft>
              <a:spcPct val="35000"/>
            </a:spcAft>
          </a:pPr>
          <a:r>
            <a:rPr lang="zh-TW" altLang="en-US" sz="6400" kern="1200" dirty="0" smtClean="0"/>
            <a:t>活用技巧</a:t>
          </a:r>
          <a:endParaRPr lang="zh-TW" altLang="en-US" sz="6400" kern="1200" dirty="0"/>
        </a:p>
      </dsp:txBody>
      <dsp:txXfrm>
        <a:off x="3185560" y="984888"/>
        <a:ext cx="2094223" cy="209422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86FEE-E362-41E6-8130-DB1638821DA0}" type="datetimeFigureOut">
              <a:rPr lang="zh-TW" altLang="en-US" smtClean="0"/>
              <a:t>2013/12/12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2D44E5-1BF9-4BBB-AB03-90C6981191A1}" type="slidenum">
              <a:rPr lang="zh-TW" altLang="en-US" smtClean="0"/>
              <a:t>‹#›</a:t>
            </a:fld>
            <a:endParaRPr lang="zh-TW" altLang="en-US"/>
          </a:p>
        </p:txBody>
      </p:sp>
    </p:spTree>
    <p:extLst>
      <p:ext uri="{BB962C8B-B14F-4D97-AF65-F5344CB8AC3E}">
        <p14:creationId xmlns:p14="http://schemas.microsoft.com/office/powerpoint/2010/main" val="2459520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eaLnBrk="1" hangingPunct="1"/>
            <a:fld id="{F1C1D912-4989-4012-A384-D0EE983144B9}" type="slidenum">
              <a:rPr lang="en-US" altLang="zh-TW" smtClean="0"/>
              <a:pPr eaLnBrk="1" hangingPunct="1"/>
              <a:t>1</a:t>
            </a:fld>
            <a:endParaRPr lang="en-US" altLang="zh-TW"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zh-TW"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4" name="Picture 2" descr="H:\中心簡報範本\STUT PICTURE\未命名-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9900" y="61913"/>
            <a:ext cx="2292350"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中心簡報範本\STUT PICTURE\lion_STUlogo_0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63" y="5516563"/>
            <a:ext cx="107950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4"/>
          <p:cNvSpPr txBox="1">
            <a:spLocks noChangeArrowheads="1"/>
          </p:cNvSpPr>
          <p:nvPr/>
        </p:nvSpPr>
        <p:spPr bwMode="auto">
          <a:xfrm>
            <a:off x="7158038" y="539750"/>
            <a:ext cx="1944687"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Calibri" pitchFamily="34" charset="0"/>
                <a:ea typeface="新細明體" pitchFamily="18" charset="-120"/>
              </a:defRPr>
            </a:lvl1pPr>
            <a:lvl2pPr marL="742950" indent="-285750" eaLnBrk="0" hangingPunct="0">
              <a:defRPr kumimoji="1">
                <a:solidFill>
                  <a:schemeClr val="tx1"/>
                </a:solidFill>
                <a:latin typeface="Calibri" pitchFamily="34" charset="0"/>
                <a:ea typeface="新細明體" pitchFamily="18" charset="-120"/>
              </a:defRPr>
            </a:lvl2pPr>
            <a:lvl3pPr marL="1143000" indent="-228600" eaLnBrk="0" hangingPunct="0">
              <a:defRPr kumimoji="1">
                <a:solidFill>
                  <a:schemeClr val="tx1"/>
                </a:solidFill>
                <a:latin typeface="Calibri" pitchFamily="34" charset="0"/>
                <a:ea typeface="新細明體" pitchFamily="18" charset="-120"/>
              </a:defRPr>
            </a:lvl3pPr>
            <a:lvl4pPr marL="1600200" indent="-228600" eaLnBrk="0" hangingPunct="0">
              <a:defRPr kumimoji="1">
                <a:solidFill>
                  <a:schemeClr val="tx1"/>
                </a:solidFill>
                <a:latin typeface="Calibri" pitchFamily="34" charset="0"/>
                <a:ea typeface="新細明體" pitchFamily="18" charset="-120"/>
              </a:defRPr>
            </a:lvl4pPr>
            <a:lvl5pPr marL="2057400" indent="-228600" eaLnBrk="0" hangingPunct="0">
              <a:defRPr kumimoji="1">
                <a:solidFill>
                  <a:schemeClr val="tx1"/>
                </a:solidFill>
                <a:latin typeface="Calibri"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Calibri"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Calibri"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Calibri"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Calibri" pitchFamily="34" charset="0"/>
                <a:ea typeface="新細明體" pitchFamily="18" charset="-120"/>
              </a:defRPr>
            </a:lvl9pPr>
          </a:lstStyle>
          <a:p>
            <a:pPr eaLnBrk="1" hangingPunct="1">
              <a:defRPr/>
            </a:pPr>
            <a:r>
              <a:rPr lang="zh-TW" altLang="en-US" sz="2400" smtClean="0">
                <a:solidFill>
                  <a:srgbClr val="FF0000"/>
                </a:solidFill>
                <a:latin typeface="華康龍門石碑"/>
                <a:ea typeface="華康龍門石碑"/>
                <a:cs typeface="新細明體" pitchFamily="18" charset="-120"/>
              </a:rPr>
              <a:t>通識</a:t>
            </a:r>
            <a:r>
              <a:rPr lang="zh-TW" altLang="en-US" sz="2400" smtClean="0">
                <a:solidFill>
                  <a:srgbClr val="7030A0"/>
                </a:solidFill>
                <a:latin typeface="華康龍門石碑"/>
                <a:ea typeface="華康龍門石碑"/>
                <a:cs typeface="新細明體" pitchFamily="18" charset="-120"/>
              </a:rPr>
              <a:t>教育</a:t>
            </a:r>
            <a:r>
              <a:rPr lang="zh-TW" altLang="en-US" sz="2400" smtClean="0">
                <a:solidFill>
                  <a:srgbClr val="FFC000"/>
                </a:solidFill>
                <a:latin typeface="華康龍門石碑"/>
                <a:ea typeface="華康龍門石碑"/>
                <a:cs typeface="新細明體" pitchFamily="18" charset="-120"/>
              </a:rPr>
              <a:t>中心</a:t>
            </a:r>
          </a:p>
          <a:p>
            <a:pPr eaLnBrk="1" hangingPunct="1">
              <a:defRPr/>
            </a:pPr>
            <a:endParaRPr lang="zh-TW" altLang="zh-TW" sz="2000" smtClean="0">
              <a:latin typeface="Arial" pitchFamily="34" charset="0"/>
              <a:ea typeface="華康龍門石碑"/>
              <a:cs typeface="新細明體" pitchFamily="18" charset="-120"/>
            </a:endParaRPr>
          </a:p>
        </p:txBody>
      </p:sp>
      <p:sp>
        <p:nvSpPr>
          <p:cNvPr id="2" name="標題 1"/>
          <p:cNvSpPr>
            <a:spLocks noGrp="1"/>
          </p:cNvSpPr>
          <p:nvPr>
            <p:ph type="ctrTitle"/>
          </p:nvPr>
        </p:nvSpPr>
        <p:spPr>
          <a:xfrm>
            <a:off x="760040" y="1144761"/>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445840" y="290053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7" name="日期版面配置區 3"/>
          <p:cNvSpPr>
            <a:spLocks noGrp="1"/>
          </p:cNvSpPr>
          <p:nvPr>
            <p:ph type="dt" sz="half" idx="10"/>
          </p:nvPr>
        </p:nvSpPr>
        <p:spPr>
          <a:xfrm>
            <a:off x="1042988" y="6351588"/>
            <a:ext cx="2133600" cy="365125"/>
          </a:xfrm>
        </p:spPr>
        <p:txBody>
          <a:bodyPr/>
          <a:lstStyle>
            <a:lvl1pPr>
              <a:defRPr/>
            </a:lvl1pPr>
          </a:lstStyle>
          <a:p>
            <a:fld id="{0AE8BA2E-0F2C-431E-B832-9C171843A79A}" type="datetimeFigureOut">
              <a:rPr lang="zh-TW" altLang="en-US" smtClean="0"/>
              <a:t>2013/12/12</a:t>
            </a:fld>
            <a:endParaRPr lang="zh-TW" altLang="en-US"/>
          </a:p>
        </p:txBody>
      </p:sp>
      <p:sp>
        <p:nvSpPr>
          <p:cNvPr id="8" name="頁尾版面配置區 4"/>
          <p:cNvSpPr>
            <a:spLocks noGrp="1"/>
          </p:cNvSpPr>
          <p:nvPr>
            <p:ph type="ftr" sz="quarter" idx="11"/>
          </p:nvPr>
        </p:nvSpPr>
        <p:spPr>
          <a:xfrm>
            <a:off x="3476625" y="6356350"/>
            <a:ext cx="2895600" cy="365125"/>
          </a:xfrm>
        </p:spPr>
        <p:txBody>
          <a:bodyPr/>
          <a:lstStyle>
            <a:lvl1pPr>
              <a:defRPr/>
            </a:lvl1pPr>
          </a:lstStyle>
          <a:p>
            <a:endParaRPr lang="zh-TW" altLang="en-US"/>
          </a:p>
        </p:txBody>
      </p:sp>
      <p:sp>
        <p:nvSpPr>
          <p:cNvPr id="9" name="投影片編號版面配置區 5"/>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1730587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pic>
        <p:nvPicPr>
          <p:cNvPr id="4"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592763"/>
            <a:ext cx="1031875" cy="117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6" name="頁尾版面配置區 4"/>
          <p:cNvSpPr>
            <a:spLocks noGrp="1"/>
          </p:cNvSpPr>
          <p:nvPr>
            <p:ph type="ftr" sz="quarter" idx="11"/>
          </p:nvPr>
        </p:nvSpPr>
        <p:spPr/>
        <p:txBody>
          <a:bodyPr/>
          <a:lstStyle>
            <a:lvl1pPr>
              <a:defRPr/>
            </a:lvl1pPr>
          </a:lstStyle>
          <a:p>
            <a:endParaRPr lang="zh-TW" altLang="en-US"/>
          </a:p>
        </p:txBody>
      </p:sp>
      <p:sp>
        <p:nvSpPr>
          <p:cNvPr id="7" name="投影片編號版面配置區 5"/>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2805390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標題及物件">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E8BA2E-0F2C-431E-B832-9C171843A79A}" type="datetimeFigureOut">
              <a:rPr lang="zh-TW" altLang="en-US" smtClean="0"/>
              <a:t>2013/12/12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C2C20B7-6567-4D46-8C45-2F28859C2295}" type="slidenum">
              <a:rPr lang="zh-TW" altLang="en-US" smtClean="0"/>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pic>
        <p:nvPicPr>
          <p:cNvPr id="4"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592763"/>
            <a:ext cx="1031875" cy="117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4"/>
          <p:cNvSpPr txBox="1">
            <a:spLocks noChangeArrowheads="1"/>
          </p:cNvSpPr>
          <p:nvPr/>
        </p:nvSpPr>
        <p:spPr bwMode="auto">
          <a:xfrm>
            <a:off x="6443663" y="6408738"/>
            <a:ext cx="19446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Calibri" pitchFamily="34" charset="0"/>
                <a:ea typeface="新細明體" pitchFamily="18" charset="-120"/>
              </a:defRPr>
            </a:lvl1pPr>
            <a:lvl2pPr marL="742950" indent="-285750" eaLnBrk="0" hangingPunct="0">
              <a:defRPr kumimoji="1">
                <a:solidFill>
                  <a:schemeClr val="tx1"/>
                </a:solidFill>
                <a:latin typeface="Calibri" pitchFamily="34" charset="0"/>
                <a:ea typeface="新細明體" pitchFamily="18" charset="-120"/>
              </a:defRPr>
            </a:lvl2pPr>
            <a:lvl3pPr marL="1143000" indent="-228600" eaLnBrk="0" hangingPunct="0">
              <a:defRPr kumimoji="1">
                <a:solidFill>
                  <a:schemeClr val="tx1"/>
                </a:solidFill>
                <a:latin typeface="Calibri" pitchFamily="34" charset="0"/>
                <a:ea typeface="新細明體" pitchFamily="18" charset="-120"/>
              </a:defRPr>
            </a:lvl3pPr>
            <a:lvl4pPr marL="1600200" indent="-228600" eaLnBrk="0" hangingPunct="0">
              <a:defRPr kumimoji="1">
                <a:solidFill>
                  <a:schemeClr val="tx1"/>
                </a:solidFill>
                <a:latin typeface="Calibri" pitchFamily="34" charset="0"/>
                <a:ea typeface="新細明體" pitchFamily="18" charset="-120"/>
              </a:defRPr>
            </a:lvl4pPr>
            <a:lvl5pPr marL="2057400" indent="-228600" eaLnBrk="0" hangingPunct="0">
              <a:defRPr kumimoji="1">
                <a:solidFill>
                  <a:schemeClr val="tx1"/>
                </a:solidFill>
                <a:latin typeface="Calibri"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Calibri"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Calibri"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Calibri"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Calibri" pitchFamily="34" charset="0"/>
                <a:ea typeface="新細明體" pitchFamily="18" charset="-120"/>
              </a:defRPr>
            </a:lvl9pPr>
          </a:lstStyle>
          <a:p>
            <a:pPr eaLnBrk="1" hangingPunct="1">
              <a:defRPr/>
            </a:pPr>
            <a:r>
              <a:rPr lang="zh-TW" altLang="en-US" sz="2400" smtClean="0">
                <a:solidFill>
                  <a:srgbClr val="FF0000"/>
                </a:solidFill>
                <a:latin typeface="華康龍門石碑"/>
                <a:ea typeface="華康龍門石碑"/>
                <a:cs typeface="新細明體" pitchFamily="18" charset="-120"/>
              </a:rPr>
              <a:t>通識</a:t>
            </a:r>
            <a:r>
              <a:rPr lang="zh-TW" altLang="en-US" sz="2400" smtClean="0">
                <a:solidFill>
                  <a:srgbClr val="7030A0"/>
                </a:solidFill>
                <a:latin typeface="華康龍門石碑"/>
                <a:ea typeface="華康龍門石碑"/>
                <a:cs typeface="新細明體" pitchFamily="18" charset="-120"/>
              </a:rPr>
              <a:t>教育</a:t>
            </a:r>
            <a:r>
              <a:rPr lang="zh-TW" altLang="en-US" sz="2400" smtClean="0">
                <a:solidFill>
                  <a:srgbClr val="FFC000"/>
                </a:solidFill>
                <a:latin typeface="華康龍門石碑"/>
                <a:ea typeface="華康龍門石碑"/>
                <a:cs typeface="新細明體" pitchFamily="18" charset="-120"/>
              </a:rPr>
              <a:t>中心</a:t>
            </a:r>
          </a:p>
          <a:p>
            <a:pPr eaLnBrk="1" hangingPunct="1">
              <a:defRPr/>
            </a:pPr>
            <a:endParaRPr lang="zh-TW" altLang="zh-TW" sz="2000" smtClean="0">
              <a:latin typeface="Arial" pitchFamily="34" charset="0"/>
              <a:ea typeface="華康龍門石碑"/>
              <a:cs typeface="新細明體" pitchFamily="18" charset="-120"/>
            </a:endParaRPr>
          </a:p>
        </p:txBody>
      </p:sp>
      <p:sp>
        <p:nvSpPr>
          <p:cNvPr id="2" name="標題 1"/>
          <p:cNvSpPr>
            <a:spLocks noGrp="1"/>
          </p:cNvSpPr>
          <p:nvPr>
            <p:ph type="title"/>
          </p:nvPr>
        </p:nvSpPr>
        <p:spPr>
          <a:xfrm>
            <a:off x="971600" y="2282949"/>
            <a:ext cx="7772400" cy="1362075"/>
          </a:xfrm>
        </p:spPr>
        <p:txBody>
          <a:bodyPr anchor="t"/>
          <a:lstStyle>
            <a:lvl1pPr algn="r">
              <a:defRPr sz="4000" b="1" cap="all"/>
            </a:lvl1pPr>
          </a:lstStyle>
          <a:p>
            <a:r>
              <a:rPr lang="zh-TW" altLang="en-US" smtClean="0"/>
              <a:t>按一下以編輯母片標題樣式</a:t>
            </a:r>
            <a:endParaRPr lang="zh-TW" altLang="en-US" dirty="0"/>
          </a:p>
        </p:txBody>
      </p:sp>
      <p:sp>
        <p:nvSpPr>
          <p:cNvPr id="3" name="文字版面配置區 2"/>
          <p:cNvSpPr>
            <a:spLocks noGrp="1"/>
          </p:cNvSpPr>
          <p:nvPr>
            <p:ph type="body" idx="1"/>
          </p:nvPr>
        </p:nvSpPr>
        <p:spPr>
          <a:xfrm>
            <a:off x="976064" y="3645024"/>
            <a:ext cx="7772400" cy="1500187"/>
          </a:xfrm>
        </p:spPr>
        <p:txBody>
          <a:bodyPr anchor="b"/>
          <a:lstStyle>
            <a:lvl1pPr marL="0" indent="0" algn="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6" name="日期版面配置區 3"/>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7" name="頁尾版面配置區 4"/>
          <p:cNvSpPr>
            <a:spLocks noGrp="1"/>
          </p:cNvSpPr>
          <p:nvPr>
            <p:ph type="ftr" sz="quarter" idx="11"/>
          </p:nvPr>
        </p:nvSpPr>
        <p:spPr/>
        <p:txBody>
          <a:bodyPr/>
          <a:lstStyle>
            <a:lvl1pPr>
              <a:defRPr/>
            </a:lvl1pPr>
          </a:lstStyle>
          <a:p>
            <a:endParaRPr lang="zh-TW" altLang="en-US"/>
          </a:p>
        </p:txBody>
      </p:sp>
      <p:sp>
        <p:nvSpPr>
          <p:cNvPr id="8" name="投影片編號版面配置區 5"/>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3218191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pic>
        <p:nvPicPr>
          <p:cNvPr id="5"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50" y="5675313"/>
            <a:ext cx="960438"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4"/>
          <p:cNvSpPr txBox="1">
            <a:spLocks noChangeArrowheads="1"/>
          </p:cNvSpPr>
          <p:nvPr/>
        </p:nvSpPr>
        <p:spPr bwMode="auto">
          <a:xfrm>
            <a:off x="6443663" y="6408738"/>
            <a:ext cx="19446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Calibri" pitchFamily="34" charset="0"/>
                <a:ea typeface="新細明體" pitchFamily="18" charset="-120"/>
              </a:defRPr>
            </a:lvl1pPr>
            <a:lvl2pPr marL="742950" indent="-285750" eaLnBrk="0" hangingPunct="0">
              <a:defRPr kumimoji="1">
                <a:solidFill>
                  <a:schemeClr val="tx1"/>
                </a:solidFill>
                <a:latin typeface="Calibri" pitchFamily="34" charset="0"/>
                <a:ea typeface="新細明體" pitchFamily="18" charset="-120"/>
              </a:defRPr>
            </a:lvl2pPr>
            <a:lvl3pPr marL="1143000" indent="-228600" eaLnBrk="0" hangingPunct="0">
              <a:defRPr kumimoji="1">
                <a:solidFill>
                  <a:schemeClr val="tx1"/>
                </a:solidFill>
                <a:latin typeface="Calibri" pitchFamily="34" charset="0"/>
                <a:ea typeface="新細明體" pitchFamily="18" charset="-120"/>
              </a:defRPr>
            </a:lvl3pPr>
            <a:lvl4pPr marL="1600200" indent="-228600" eaLnBrk="0" hangingPunct="0">
              <a:defRPr kumimoji="1">
                <a:solidFill>
                  <a:schemeClr val="tx1"/>
                </a:solidFill>
                <a:latin typeface="Calibri" pitchFamily="34" charset="0"/>
                <a:ea typeface="新細明體" pitchFamily="18" charset="-120"/>
              </a:defRPr>
            </a:lvl4pPr>
            <a:lvl5pPr marL="2057400" indent="-228600" eaLnBrk="0" hangingPunct="0">
              <a:defRPr kumimoji="1">
                <a:solidFill>
                  <a:schemeClr val="tx1"/>
                </a:solidFill>
                <a:latin typeface="Calibri"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Calibri"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Calibri"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Calibri"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Calibri" pitchFamily="34" charset="0"/>
                <a:ea typeface="新細明體" pitchFamily="18" charset="-120"/>
              </a:defRPr>
            </a:lvl9pPr>
          </a:lstStyle>
          <a:p>
            <a:pPr eaLnBrk="1" hangingPunct="1">
              <a:defRPr/>
            </a:pPr>
            <a:r>
              <a:rPr lang="zh-TW" altLang="en-US" sz="2400" smtClean="0">
                <a:solidFill>
                  <a:srgbClr val="FF0000"/>
                </a:solidFill>
                <a:latin typeface="華康龍門石碑"/>
                <a:ea typeface="華康龍門石碑"/>
                <a:cs typeface="新細明體" pitchFamily="18" charset="-120"/>
              </a:rPr>
              <a:t>通識</a:t>
            </a:r>
            <a:r>
              <a:rPr lang="zh-TW" altLang="en-US" sz="2400" smtClean="0">
                <a:solidFill>
                  <a:srgbClr val="7030A0"/>
                </a:solidFill>
                <a:latin typeface="華康龍門石碑"/>
                <a:ea typeface="華康龍門石碑"/>
                <a:cs typeface="新細明體" pitchFamily="18" charset="-120"/>
              </a:rPr>
              <a:t>教育</a:t>
            </a:r>
            <a:r>
              <a:rPr lang="zh-TW" altLang="en-US" sz="2400" smtClean="0">
                <a:solidFill>
                  <a:srgbClr val="FFC000"/>
                </a:solidFill>
                <a:latin typeface="華康龍門石碑"/>
                <a:ea typeface="華康龍門石碑"/>
                <a:cs typeface="新細明體" pitchFamily="18" charset="-120"/>
              </a:rPr>
              <a:t>中心</a:t>
            </a:r>
          </a:p>
          <a:p>
            <a:pPr eaLnBrk="1" hangingPunct="1">
              <a:defRPr/>
            </a:pPr>
            <a:endParaRPr lang="zh-TW" altLang="zh-TW" sz="2000" smtClean="0">
              <a:latin typeface="Arial" pitchFamily="34" charset="0"/>
              <a:ea typeface="華康龍門石碑"/>
              <a:cs typeface="新細明體" pitchFamily="18" charset="-120"/>
            </a:endParaRPr>
          </a:p>
        </p:txBody>
      </p:sp>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4"/>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8" name="頁尾版面配置區 5"/>
          <p:cNvSpPr>
            <a:spLocks noGrp="1"/>
          </p:cNvSpPr>
          <p:nvPr>
            <p:ph type="ftr" sz="quarter" idx="11"/>
          </p:nvPr>
        </p:nvSpPr>
        <p:spPr/>
        <p:txBody>
          <a:bodyPr/>
          <a:lstStyle>
            <a:lvl1pPr>
              <a:defRPr/>
            </a:lvl1pPr>
          </a:lstStyle>
          <a:p>
            <a:endParaRPr lang="zh-TW" altLang="en-US"/>
          </a:p>
        </p:txBody>
      </p:sp>
      <p:sp>
        <p:nvSpPr>
          <p:cNvPr id="9" name="投影片編號版面配置區 6"/>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2261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pic>
        <p:nvPicPr>
          <p:cNvPr id="7" name="Picture 2" descr="H:\中心簡報範本\STUT PICTURE\lion_STUlogo_03.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13750" y="5949950"/>
            <a:ext cx="719138"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4"/>
          <p:cNvSpPr txBox="1">
            <a:spLocks noChangeArrowheads="1"/>
          </p:cNvSpPr>
          <p:nvPr/>
        </p:nvSpPr>
        <p:spPr bwMode="auto">
          <a:xfrm>
            <a:off x="6443663" y="6408738"/>
            <a:ext cx="19446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Calibri" pitchFamily="34" charset="0"/>
                <a:ea typeface="新細明體" pitchFamily="18" charset="-120"/>
              </a:defRPr>
            </a:lvl1pPr>
            <a:lvl2pPr marL="742950" indent="-285750" eaLnBrk="0" hangingPunct="0">
              <a:defRPr kumimoji="1">
                <a:solidFill>
                  <a:schemeClr val="tx1"/>
                </a:solidFill>
                <a:latin typeface="Calibri" pitchFamily="34" charset="0"/>
                <a:ea typeface="新細明體" pitchFamily="18" charset="-120"/>
              </a:defRPr>
            </a:lvl2pPr>
            <a:lvl3pPr marL="1143000" indent="-228600" eaLnBrk="0" hangingPunct="0">
              <a:defRPr kumimoji="1">
                <a:solidFill>
                  <a:schemeClr val="tx1"/>
                </a:solidFill>
                <a:latin typeface="Calibri" pitchFamily="34" charset="0"/>
                <a:ea typeface="新細明體" pitchFamily="18" charset="-120"/>
              </a:defRPr>
            </a:lvl3pPr>
            <a:lvl4pPr marL="1600200" indent="-228600" eaLnBrk="0" hangingPunct="0">
              <a:defRPr kumimoji="1">
                <a:solidFill>
                  <a:schemeClr val="tx1"/>
                </a:solidFill>
                <a:latin typeface="Calibri" pitchFamily="34" charset="0"/>
                <a:ea typeface="新細明體" pitchFamily="18" charset="-120"/>
              </a:defRPr>
            </a:lvl4pPr>
            <a:lvl5pPr marL="2057400" indent="-228600" eaLnBrk="0" hangingPunct="0">
              <a:defRPr kumimoji="1">
                <a:solidFill>
                  <a:schemeClr val="tx1"/>
                </a:solidFill>
                <a:latin typeface="Calibri"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Calibri"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Calibri"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Calibri"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Calibri" pitchFamily="34" charset="0"/>
                <a:ea typeface="新細明體" pitchFamily="18" charset="-120"/>
              </a:defRPr>
            </a:lvl9pPr>
          </a:lstStyle>
          <a:p>
            <a:pPr eaLnBrk="1" hangingPunct="1">
              <a:defRPr/>
            </a:pPr>
            <a:r>
              <a:rPr lang="zh-TW" altLang="en-US" sz="2400" smtClean="0">
                <a:solidFill>
                  <a:srgbClr val="FF0000"/>
                </a:solidFill>
                <a:latin typeface="華康龍門石碑"/>
                <a:ea typeface="華康龍門石碑"/>
                <a:cs typeface="新細明體" pitchFamily="18" charset="-120"/>
              </a:rPr>
              <a:t>通識</a:t>
            </a:r>
            <a:r>
              <a:rPr lang="zh-TW" altLang="en-US" sz="2400" smtClean="0">
                <a:solidFill>
                  <a:srgbClr val="7030A0"/>
                </a:solidFill>
                <a:latin typeface="華康龍門石碑"/>
                <a:ea typeface="華康龍門石碑"/>
                <a:cs typeface="新細明體" pitchFamily="18" charset="-120"/>
              </a:rPr>
              <a:t>教育</a:t>
            </a:r>
            <a:r>
              <a:rPr lang="zh-TW" altLang="en-US" sz="2400" smtClean="0">
                <a:solidFill>
                  <a:srgbClr val="FFC000"/>
                </a:solidFill>
                <a:latin typeface="華康龍門石碑"/>
                <a:ea typeface="華康龍門石碑"/>
                <a:cs typeface="新細明體" pitchFamily="18" charset="-120"/>
              </a:rPr>
              <a:t>中心</a:t>
            </a:r>
          </a:p>
          <a:p>
            <a:pPr eaLnBrk="1" hangingPunct="1">
              <a:defRPr/>
            </a:pPr>
            <a:endParaRPr lang="zh-TW" altLang="zh-TW" sz="2000" smtClean="0">
              <a:latin typeface="Arial" pitchFamily="34" charset="0"/>
              <a:ea typeface="華康龍門石碑"/>
              <a:cs typeface="新細明體" pitchFamily="18" charset="-120"/>
            </a:endParaRPr>
          </a:p>
        </p:txBody>
      </p:sp>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9" name="日期版面配置區 6"/>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10" name="頁尾版面配置區 7"/>
          <p:cNvSpPr>
            <a:spLocks noGrp="1"/>
          </p:cNvSpPr>
          <p:nvPr>
            <p:ph type="ftr" sz="quarter" idx="11"/>
          </p:nvPr>
        </p:nvSpPr>
        <p:spPr/>
        <p:txBody>
          <a:bodyPr/>
          <a:lstStyle>
            <a:lvl1pPr>
              <a:defRPr/>
            </a:lvl1pPr>
          </a:lstStyle>
          <a:p>
            <a:endParaRPr lang="zh-TW" altLang="en-US"/>
          </a:p>
        </p:txBody>
      </p:sp>
      <p:sp>
        <p:nvSpPr>
          <p:cNvPr id="11" name="投影片編號版面配置區 8"/>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6970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pic>
        <p:nvPicPr>
          <p:cNvPr id="3"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50" y="5675313"/>
            <a:ext cx="960438"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4"/>
          <p:cNvSpPr txBox="1">
            <a:spLocks noChangeArrowheads="1"/>
          </p:cNvSpPr>
          <p:nvPr/>
        </p:nvSpPr>
        <p:spPr bwMode="auto">
          <a:xfrm>
            <a:off x="6443663" y="6408738"/>
            <a:ext cx="19446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Calibri" pitchFamily="34" charset="0"/>
                <a:ea typeface="新細明體" pitchFamily="18" charset="-120"/>
              </a:defRPr>
            </a:lvl1pPr>
            <a:lvl2pPr marL="742950" indent="-285750" eaLnBrk="0" hangingPunct="0">
              <a:defRPr kumimoji="1">
                <a:solidFill>
                  <a:schemeClr val="tx1"/>
                </a:solidFill>
                <a:latin typeface="Calibri" pitchFamily="34" charset="0"/>
                <a:ea typeface="新細明體" pitchFamily="18" charset="-120"/>
              </a:defRPr>
            </a:lvl2pPr>
            <a:lvl3pPr marL="1143000" indent="-228600" eaLnBrk="0" hangingPunct="0">
              <a:defRPr kumimoji="1">
                <a:solidFill>
                  <a:schemeClr val="tx1"/>
                </a:solidFill>
                <a:latin typeface="Calibri" pitchFamily="34" charset="0"/>
                <a:ea typeface="新細明體" pitchFamily="18" charset="-120"/>
              </a:defRPr>
            </a:lvl3pPr>
            <a:lvl4pPr marL="1600200" indent="-228600" eaLnBrk="0" hangingPunct="0">
              <a:defRPr kumimoji="1">
                <a:solidFill>
                  <a:schemeClr val="tx1"/>
                </a:solidFill>
                <a:latin typeface="Calibri" pitchFamily="34" charset="0"/>
                <a:ea typeface="新細明體" pitchFamily="18" charset="-120"/>
              </a:defRPr>
            </a:lvl4pPr>
            <a:lvl5pPr marL="2057400" indent="-228600" eaLnBrk="0" hangingPunct="0">
              <a:defRPr kumimoji="1">
                <a:solidFill>
                  <a:schemeClr val="tx1"/>
                </a:solidFill>
                <a:latin typeface="Calibri"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Calibri"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Calibri"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Calibri"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Calibri" pitchFamily="34" charset="0"/>
                <a:ea typeface="新細明體" pitchFamily="18" charset="-120"/>
              </a:defRPr>
            </a:lvl9pPr>
          </a:lstStyle>
          <a:p>
            <a:pPr eaLnBrk="1" hangingPunct="1">
              <a:defRPr/>
            </a:pPr>
            <a:r>
              <a:rPr lang="zh-TW" altLang="en-US" sz="2400" smtClean="0">
                <a:solidFill>
                  <a:srgbClr val="FF0000"/>
                </a:solidFill>
                <a:latin typeface="華康龍門石碑"/>
                <a:ea typeface="華康龍門石碑"/>
                <a:cs typeface="新細明體" pitchFamily="18" charset="-120"/>
              </a:rPr>
              <a:t>通識</a:t>
            </a:r>
            <a:r>
              <a:rPr lang="zh-TW" altLang="en-US" sz="2400" smtClean="0">
                <a:solidFill>
                  <a:srgbClr val="7030A0"/>
                </a:solidFill>
                <a:latin typeface="華康龍門石碑"/>
                <a:ea typeface="華康龍門石碑"/>
                <a:cs typeface="新細明體" pitchFamily="18" charset="-120"/>
              </a:rPr>
              <a:t>教育</a:t>
            </a:r>
            <a:r>
              <a:rPr lang="zh-TW" altLang="en-US" sz="2400" smtClean="0">
                <a:solidFill>
                  <a:srgbClr val="FFC000"/>
                </a:solidFill>
                <a:latin typeface="華康龍門石碑"/>
                <a:ea typeface="華康龍門石碑"/>
                <a:cs typeface="新細明體" pitchFamily="18" charset="-120"/>
              </a:rPr>
              <a:t>中心</a:t>
            </a:r>
          </a:p>
          <a:p>
            <a:pPr eaLnBrk="1" hangingPunct="1">
              <a:defRPr/>
            </a:pPr>
            <a:endParaRPr lang="zh-TW" altLang="zh-TW" sz="2000" smtClean="0">
              <a:latin typeface="Arial" pitchFamily="34" charset="0"/>
              <a:ea typeface="華康龍門石碑"/>
              <a:cs typeface="新細明體" pitchFamily="18" charset="-120"/>
            </a:endParaRPr>
          </a:p>
        </p:txBody>
      </p:sp>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5" name="日期版面配置區 2"/>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6" name="頁尾版面配置區 3"/>
          <p:cNvSpPr>
            <a:spLocks noGrp="1"/>
          </p:cNvSpPr>
          <p:nvPr>
            <p:ph type="ftr" sz="quarter" idx="11"/>
          </p:nvPr>
        </p:nvSpPr>
        <p:spPr/>
        <p:txBody>
          <a:bodyPr/>
          <a:lstStyle>
            <a:lvl1pPr>
              <a:defRPr/>
            </a:lvl1pPr>
          </a:lstStyle>
          <a:p>
            <a:endParaRPr lang="zh-TW" altLang="en-US"/>
          </a:p>
        </p:txBody>
      </p:sp>
      <p:sp>
        <p:nvSpPr>
          <p:cNvPr id="7" name="投影片編號版面配置區 4"/>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3686756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2"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50" y="5675313"/>
            <a:ext cx="960438"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4"/>
          <p:cNvSpPr txBox="1">
            <a:spLocks noChangeArrowheads="1"/>
          </p:cNvSpPr>
          <p:nvPr/>
        </p:nvSpPr>
        <p:spPr bwMode="auto">
          <a:xfrm>
            <a:off x="6443663" y="6408738"/>
            <a:ext cx="194468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kumimoji="1">
                <a:solidFill>
                  <a:schemeClr val="tx1"/>
                </a:solidFill>
                <a:latin typeface="Calibri" pitchFamily="34" charset="0"/>
                <a:ea typeface="新細明體" pitchFamily="18" charset="-120"/>
              </a:defRPr>
            </a:lvl1pPr>
            <a:lvl2pPr marL="742950" indent="-285750" eaLnBrk="0" hangingPunct="0">
              <a:defRPr kumimoji="1">
                <a:solidFill>
                  <a:schemeClr val="tx1"/>
                </a:solidFill>
                <a:latin typeface="Calibri" pitchFamily="34" charset="0"/>
                <a:ea typeface="新細明體" pitchFamily="18" charset="-120"/>
              </a:defRPr>
            </a:lvl2pPr>
            <a:lvl3pPr marL="1143000" indent="-228600" eaLnBrk="0" hangingPunct="0">
              <a:defRPr kumimoji="1">
                <a:solidFill>
                  <a:schemeClr val="tx1"/>
                </a:solidFill>
                <a:latin typeface="Calibri" pitchFamily="34" charset="0"/>
                <a:ea typeface="新細明體" pitchFamily="18" charset="-120"/>
              </a:defRPr>
            </a:lvl3pPr>
            <a:lvl4pPr marL="1600200" indent="-228600" eaLnBrk="0" hangingPunct="0">
              <a:defRPr kumimoji="1">
                <a:solidFill>
                  <a:schemeClr val="tx1"/>
                </a:solidFill>
                <a:latin typeface="Calibri" pitchFamily="34" charset="0"/>
                <a:ea typeface="新細明體" pitchFamily="18" charset="-120"/>
              </a:defRPr>
            </a:lvl4pPr>
            <a:lvl5pPr marL="2057400" indent="-228600" eaLnBrk="0" hangingPunct="0">
              <a:defRPr kumimoji="1">
                <a:solidFill>
                  <a:schemeClr val="tx1"/>
                </a:solidFill>
                <a:latin typeface="Calibri"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Calibri"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Calibri"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Calibri"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Calibri" pitchFamily="34" charset="0"/>
                <a:ea typeface="新細明體" pitchFamily="18" charset="-120"/>
              </a:defRPr>
            </a:lvl9pPr>
          </a:lstStyle>
          <a:p>
            <a:pPr eaLnBrk="1" hangingPunct="1">
              <a:defRPr/>
            </a:pPr>
            <a:r>
              <a:rPr lang="zh-TW" altLang="en-US" sz="2400" smtClean="0">
                <a:solidFill>
                  <a:srgbClr val="FF0000"/>
                </a:solidFill>
                <a:latin typeface="華康龍門石碑"/>
                <a:ea typeface="華康龍門石碑"/>
                <a:cs typeface="新細明體" pitchFamily="18" charset="-120"/>
              </a:rPr>
              <a:t>通識</a:t>
            </a:r>
            <a:r>
              <a:rPr lang="zh-TW" altLang="en-US" sz="2400" smtClean="0">
                <a:solidFill>
                  <a:srgbClr val="7030A0"/>
                </a:solidFill>
                <a:latin typeface="華康龍門石碑"/>
                <a:ea typeface="華康龍門石碑"/>
                <a:cs typeface="新細明體" pitchFamily="18" charset="-120"/>
              </a:rPr>
              <a:t>教育</a:t>
            </a:r>
            <a:r>
              <a:rPr lang="zh-TW" altLang="en-US" sz="2400" smtClean="0">
                <a:solidFill>
                  <a:srgbClr val="FFC000"/>
                </a:solidFill>
                <a:latin typeface="華康龍門石碑"/>
                <a:ea typeface="華康龍門石碑"/>
                <a:cs typeface="新細明體" pitchFamily="18" charset="-120"/>
              </a:rPr>
              <a:t>中心</a:t>
            </a:r>
          </a:p>
          <a:p>
            <a:pPr eaLnBrk="1" hangingPunct="1">
              <a:defRPr/>
            </a:pPr>
            <a:endParaRPr lang="zh-TW" altLang="zh-TW" sz="2000" smtClean="0">
              <a:latin typeface="Arial" pitchFamily="34" charset="0"/>
              <a:ea typeface="華康龍門石碑"/>
              <a:cs typeface="新細明體" pitchFamily="18" charset="-120"/>
            </a:endParaRPr>
          </a:p>
        </p:txBody>
      </p:sp>
      <p:sp>
        <p:nvSpPr>
          <p:cNvPr id="4" name="日期版面配置區 1"/>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5" name="頁尾版面配置區 2"/>
          <p:cNvSpPr>
            <a:spLocks noGrp="1"/>
          </p:cNvSpPr>
          <p:nvPr>
            <p:ph type="ftr" sz="quarter" idx="11"/>
          </p:nvPr>
        </p:nvSpPr>
        <p:spPr/>
        <p:txBody>
          <a:bodyPr/>
          <a:lstStyle>
            <a:lvl1pPr>
              <a:defRPr/>
            </a:lvl1pPr>
          </a:lstStyle>
          <a:p>
            <a:endParaRPr lang="zh-TW" altLang="en-US"/>
          </a:p>
        </p:txBody>
      </p:sp>
      <p:sp>
        <p:nvSpPr>
          <p:cNvPr id="6" name="投影片編號版面配置區 3"/>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327056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pic>
        <p:nvPicPr>
          <p:cNvPr id="5"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7988" y="5487988"/>
            <a:ext cx="9366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6" name="日期版面配置區 4"/>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7" name="頁尾版面配置區 5"/>
          <p:cNvSpPr>
            <a:spLocks noGrp="1"/>
          </p:cNvSpPr>
          <p:nvPr>
            <p:ph type="ftr" sz="quarter" idx="11"/>
          </p:nvPr>
        </p:nvSpPr>
        <p:spPr/>
        <p:txBody>
          <a:bodyPr/>
          <a:lstStyle>
            <a:lvl1pPr>
              <a:defRPr/>
            </a:lvl1pPr>
          </a:lstStyle>
          <a:p>
            <a:endParaRPr lang="zh-TW" altLang="en-US"/>
          </a:p>
        </p:txBody>
      </p:sp>
      <p:sp>
        <p:nvSpPr>
          <p:cNvPr id="8" name="投影片編號版面配置區 6"/>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1585365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pic>
        <p:nvPicPr>
          <p:cNvPr id="5" name="Picture 2" descr="H:\中心簡報範本\STUT PICTURE\lion_STUlogo_0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50" y="5675313"/>
            <a:ext cx="960438"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a:xfrm>
            <a:off x="1792288" y="4592489"/>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404664"/>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zh-TW" altLang="en-US" noProof="0"/>
          </a:p>
        </p:txBody>
      </p:sp>
      <p:sp>
        <p:nvSpPr>
          <p:cNvPr id="4" name="文字版面配置區 3"/>
          <p:cNvSpPr>
            <a:spLocks noGrp="1"/>
          </p:cNvSpPr>
          <p:nvPr>
            <p:ph type="body" sz="half" idx="2"/>
          </p:nvPr>
        </p:nvSpPr>
        <p:spPr>
          <a:xfrm>
            <a:off x="1792288" y="5159227"/>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6" name="日期版面配置區 4"/>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7" name="頁尾版面配置區 5"/>
          <p:cNvSpPr>
            <a:spLocks noGrp="1"/>
          </p:cNvSpPr>
          <p:nvPr>
            <p:ph type="ftr" sz="quarter" idx="11"/>
          </p:nvPr>
        </p:nvSpPr>
        <p:spPr/>
        <p:txBody>
          <a:bodyPr/>
          <a:lstStyle>
            <a:lvl1pPr>
              <a:defRPr/>
            </a:lvl1pPr>
          </a:lstStyle>
          <a:p>
            <a:endParaRPr lang="zh-TW" altLang="en-US"/>
          </a:p>
        </p:txBody>
      </p:sp>
      <p:sp>
        <p:nvSpPr>
          <p:cNvPr id="8" name="投影片編號版面配置區 6"/>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3993083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pic>
        <p:nvPicPr>
          <p:cNvPr id="4" name="Picture 2" descr="H:\中心簡報範本\STUT PICTURE\lion_STUlogo_03.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13750" y="5949950"/>
            <a:ext cx="719138"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fld id="{0AE8BA2E-0F2C-431E-B832-9C171843A79A}" type="datetimeFigureOut">
              <a:rPr lang="zh-TW" altLang="en-US" smtClean="0"/>
              <a:t>2013/12/12</a:t>
            </a:fld>
            <a:endParaRPr lang="zh-TW" altLang="en-US"/>
          </a:p>
        </p:txBody>
      </p:sp>
      <p:sp>
        <p:nvSpPr>
          <p:cNvPr id="6" name="頁尾版面配置區 4"/>
          <p:cNvSpPr>
            <a:spLocks noGrp="1"/>
          </p:cNvSpPr>
          <p:nvPr>
            <p:ph type="ftr" sz="quarter" idx="11"/>
          </p:nvPr>
        </p:nvSpPr>
        <p:spPr/>
        <p:txBody>
          <a:bodyPr/>
          <a:lstStyle>
            <a:lvl1pPr>
              <a:defRPr/>
            </a:lvl1pPr>
          </a:lstStyle>
          <a:p>
            <a:endParaRPr lang="zh-TW" altLang="en-US"/>
          </a:p>
        </p:txBody>
      </p:sp>
      <p:sp>
        <p:nvSpPr>
          <p:cNvPr id="7" name="投影片編號版面配置區 5"/>
          <p:cNvSpPr>
            <a:spLocks noGrp="1"/>
          </p:cNvSpPr>
          <p:nvPr>
            <p:ph type="sldNum" sz="quarter" idx="12"/>
          </p:nvPr>
        </p:nvSpPr>
        <p:spPr/>
        <p:txBody>
          <a:bodyPr/>
          <a:lstStyle>
            <a:lvl1pPr>
              <a:defRPr/>
            </a:lvl1pPr>
          </a:lstStyle>
          <a:p>
            <a:fld id="{9C2C20B7-6567-4D46-8C45-2F28859C2295}" type="slidenum">
              <a:rPr lang="zh-TW" altLang="en-US" smtClean="0"/>
              <a:t>‹#›</a:t>
            </a:fld>
            <a:endParaRPr lang="zh-TW" altLang="en-US"/>
          </a:p>
        </p:txBody>
      </p:sp>
    </p:spTree>
    <p:extLst>
      <p:ext uri="{BB962C8B-B14F-4D97-AF65-F5344CB8AC3E}">
        <p14:creationId xmlns:p14="http://schemas.microsoft.com/office/powerpoint/2010/main" val="39650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fld id="{0AE8BA2E-0F2C-431E-B832-9C171843A79A}" type="datetimeFigureOut">
              <a:rPr lang="zh-TW" altLang="en-US" smtClean="0"/>
              <a:t>2013/12/12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fld id="{9C2C20B7-6567-4D46-8C45-2F28859C2295}" type="slidenum">
              <a:rPr lang="zh-TW" altLang="en-US" smtClean="0"/>
              <a:t>‹#›</a:t>
            </a:fld>
            <a:endParaRPr lang="zh-TW" altLang="en-US"/>
          </a:p>
        </p:txBody>
      </p:sp>
      <p:pic>
        <p:nvPicPr>
          <p:cNvPr id="8" name="Picture 2" descr="C:\Users\Stut\Desktop\123.jpg"/>
          <p:cNvPicPr>
            <a:picLocks noChangeAspect="1" noChangeArrowheads="1"/>
          </p:cNvPicPr>
          <p:nvPr/>
        </p:nvPicPr>
        <p:blipFill>
          <a:blip r:embed="rId13">
            <a:extLst/>
          </a:blip>
          <a:srcRect/>
          <a:stretch>
            <a:fillRect/>
          </a:stretch>
        </p:blipFill>
        <p:spPr bwMode="auto">
          <a:xfrm flipH="1">
            <a:off x="-108522" y="5808104"/>
            <a:ext cx="4896545" cy="1196752"/>
          </a:xfrm>
          <a:prstGeom prst="rect">
            <a:avLst/>
          </a:prstGeom>
          <a:ln>
            <a:noFill/>
          </a:ln>
          <a:effectLst>
            <a:softEdge rad="112500"/>
          </a:effectLst>
          <a:extLst/>
        </p:spPr>
      </p:pic>
      <p:pic>
        <p:nvPicPr>
          <p:cNvPr id="9" name="Picture 2" descr="C:\Users\Stut\Desktop\123.jpg"/>
          <p:cNvPicPr>
            <a:picLocks noChangeAspect="1" noChangeArrowheads="1"/>
          </p:cNvPicPr>
          <p:nvPr/>
        </p:nvPicPr>
        <p:blipFill>
          <a:blip r:embed="rId13">
            <a:extLst/>
          </a:blip>
          <a:srcRect/>
          <a:stretch>
            <a:fillRect/>
          </a:stretch>
        </p:blipFill>
        <p:spPr bwMode="auto">
          <a:xfrm>
            <a:off x="4499992" y="5808104"/>
            <a:ext cx="4752527" cy="1196752"/>
          </a:xfrm>
          <a:prstGeom prst="rect">
            <a:avLst/>
          </a:prstGeom>
          <a:ln>
            <a:noFill/>
          </a:ln>
          <a:effectLst>
            <a:softEdge rad="112500"/>
          </a:effectLs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kern="1200">
          <a:solidFill>
            <a:schemeClr val="tx1"/>
          </a:solidFill>
          <a:latin typeface="標楷體" pitchFamily="65" charset="-120"/>
          <a:ea typeface="標楷體" pitchFamily="65" charset="-120"/>
          <a:cs typeface="+mj-cs"/>
        </a:defRPr>
      </a:lvl1pPr>
      <a:lvl2pPr algn="ctr" rtl="0" eaLnBrk="1" fontAlgn="base" hangingPunct="1">
        <a:spcBef>
          <a:spcPct val="0"/>
        </a:spcBef>
        <a:spcAft>
          <a:spcPct val="0"/>
        </a:spcAft>
        <a:defRPr sz="4400">
          <a:solidFill>
            <a:schemeClr val="tx1"/>
          </a:solidFill>
          <a:latin typeface="標楷體" pitchFamily="65" charset="-120"/>
          <a:ea typeface="標楷體" pitchFamily="65" charset="-120"/>
        </a:defRPr>
      </a:lvl2pPr>
      <a:lvl3pPr algn="ctr" rtl="0" eaLnBrk="1" fontAlgn="base" hangingPunct="1">
        <a:spcBef>
          <a:spcPct val="0"/>
        </a:spcBef>
        <a:spcAft>
          <a:spcPct val="0"/>
        </a:spcAft>
        <a:defRPr sz="4400">
          <a:solidFill>
            <a:schemeClr val="tx1"/>
          </a:solidFill>
          <a:latin typeface="標楷體" pitchFamily="65" charset="-120"/>
          <a:ea typeface="標楷體" pitchFamily="65" charset="-120"/>
        </a:defRPr>
      </a:lvl3pPr>
      <a:lvl4pPr algn="ctr" rtl="0" eaLnBrk="1" fontAlgn="base" hangingPunct="1">
        <a:spcBef>
          <a:spcPct val="0"/>
        </a:spcBef>
        <a:spcAft>
          <a:spcPct val="0"/>
        </a:spcAft>
        <a:defRPr sz="4400">
          <a:solidFill>
            <a:schemeClr val="tx1"/>
          </a:solidFill>
          <a:latin typeface="標楷體" pitchFamily="65" charset="-120"/>
          <a:ea typeface="標楷體" pitchFamily="65" charset="-120"/>
        </a:defRPr>
      </a:lvl4pPr>
      <a:lvl5pPr algn="ctr" rtl="0" eaLnBrk="1" fontAlgn="base" hangingPunct="1">
        <a:spcBef>
          <a:spcPct val="0"/>
        </a:spcBef>
        <a:spcAft>
          <a:spcPct val="0"/>
        </a:spcAft>
        <a:defRPr sz="4400">
          <a:solidFill>
            <a:schemeClr val="tx1"/>
          </a:solidFill>
          <a:latin typeface="標楷體" pitchFamily="65" charset="-120"/>
          <a:ea typeface="標楷體" pitchFamily="65" charset="-120"/>
        </a:defRPr>
      </a:lvl5pPr>
      <a:lvl6pPr marL="457200" algn="ctr" rtl="0" eaLnBrk="1" fontAlgn="base" hangingPunct="1">
        <a:spcBef>
          <a:spcPct val="0"/>
        </a:spcBef>
        <a:spcAft>
          <a:spcPct val="0"/>
        </a:spcAft>
        <a:defRPr sz="4400">
          <a:solidFill>
            <a:schemeClr val="tx1"/>
          </a:solidFill>
          <a:latin typeface="標楷體" pitchFamily="65" charset="-120"/>
          <a:ea typeface="標楷體" pitchFamily="65" charset="-120"/>
        </a:defRPr>
      </a:lvl6pPr>
      <a:lvl7pPr marL="914400" algn="ctr" rtl="0" eaLnBrk="1" fontAlgn="base" hangingPunct="1">
        <a:spcBef>
          <a:spcPct val="0"/>
        </a:spcBef>
        <a:spcAft>
          <a:spcPct val="0"/>
        </a:spcAft>
        <a:defRPr sz="4400">
          <a:solidFill>
            <a:schemeClr val="tx1"/>
          </a:solidFill>
          <a:latin typeface="標楷體" pitchFamily="65" charset="-120"/>
          <a:ea typeface="標楷體" pitchFamily="65" charset="-120"/>
        </a:defRPr>
      </a:lvl7pPr>
      <a:lvl8pPr marL="1371600" algn="ctr" rtl="0" eaLnBrk="1" fontAlgn="base" hangingPunct="1">
        <a:spcBef>
          <a:spcPct val="0"/>
        </a:spcBef>
        <a:spcAft>
          <a:spcPct val="0"/>
        </a:spcAft>
        <a:defRPr sz="4400">
          <a:solidFill>
            <a:schemeClr val="tx1"/>
          </a:solidFill>
          <a:latin typeface="標楷體" pitchFamily="65" charset="-120"/>
          <a:ea typeface="標楷體" pitchFamily="65" charset="-120"/>
        </a:defRPr>
      </a:lvl8pPr>
      <a:lvl9pPr marL="1828800" algn="ctr" rtl="0" eaLnBrk="1" fontAlgn="base" hangingPunct="1">
        <a:spcBef>
          <a:spcPct val="0"/>
        </a:spcBef>
        <a:spcAft>
          <a:spcPct val="0"/>
        </a:spcAft>
        <a:defRPr sz="4400">
          <a:solidFill>
            <a:schemeClr val="tx1"/>
          </a:solidFill>
          <a:latin typeface="標楷體" pitchFamily="65" charset="-120"/>
          <a:ea typeface="標楷體" pitchFamily="65" charset="-12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標楷體" pitchFamily="65" charset="-120"/>
          <a:ea typeface="標楷體" pitchFamily="65" charset="-120"/>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標楷體" pitchFamily="65" charset="-120"/>
          <a:ea typeface="標楷體" pitchFamily="65" charset="-120"/>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標楷體" pitchFamily="65" charset="-120"/>
          <a:ea typeface="標楷體" pitchFamily="65" charset="-120"/>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標楷體" pitchFamily="65" charset="-120"/>
          <a:ea typeface="標楷體" pitchFamily="65" charset="-120"/>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標楷體" pitchFamily="65" charset="-120"/>
          <a:ea typeface="標楷體" pitchFamily="65"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1.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27584" y="332656"/>
            <a:ext cx="7772400" cy="1080120"/>
          </a:xfrm>
        </p:spPr>
        <p:txBody>
          <a:bodyPr/>
          <a:lstStyle/>
          <a:p>
            <a:pPr marL="182880" indent="0" algn="l" eaLnBrk="1" fontAlgn="auto" hangingPunct="1">
              <a:spcAft>
                <a:spcPts val="0"/>
              </a:spcAft>
              <a:buClr>
                <a:schemeClr val="accent6">
                  <a:lumMod val="75000"/>
                </a:schemeClr>
              </a:buClr>
              <a:buFont typeface="Georgia" pitchFamily="18" charset="0"/>
              <a:buNone/>
              <a:defRPr/>
            </a:pPr>
            <a:r>
              <a:rPr lang="zh-TW" altLang="en-US" sz="3200" dirty="0" smtClean="0"/>
              <a:t>     </a:t>
            </a:r>
            <a:r>
              <a:rPr lang="en-US" altLang="zh-TW" sz="2800" dirty="0" smtClean="0"/>
              <a:t>102.1</a:t>
            </a:r>
            <a:r>
              <a:rPr lang="zh-TW" altLang="en-US" sz="2800" dirty="0" smtClean="0"/>
              <a:t> </a:t>
            </a:r>
            <a:r>
              <a:rPr lang="zh-TW" altLang="en-US" sz="3200" dirty="0" smtClean="0"/>
              <a:t>讀書</a:t>
            </a:r>
            <a:r>
              <a:rPr lang="zh-TW" altLang="en-US" sz="3200" dirty="0"/>
              <a:t>會期末觀摩分享會</a:t>
            </a:r>
          </a:p>
        </p:txBody>
      </p:sp>
      <p:sp>
        <p:nvSpPr>
          <p:cNvPr id="5122" name="Rectangle 3"/>
          <p:cNvSpPr>
            <a:spLocks noGrp="1" noChangeArrowheads="1"/>
          </p:cNvSpPr>
          <p:nvPr>
            <p:ph type="subTitle" idx="1"/>
          </p:nvPr>
        </p:nvSpPr>
        <p:spPr>
          <a:xfrm>
            <a:off x="827088" y="2763917"/>
            <a:ext cx="7645400" cy="3185363"/>
          </a:xfrm>
        </p:spPr>
        <p:txBody>
          <a:bodyPr>
            <a:normAutofit fontScale="92500" lnSpcReduction="10000"/>
          </a:bodyPr>
          <a:lstStyle/>
          <a:p>
            <a:pPr eaLnBrk="1" hangingPunct="1">
              <a:lnSpc>
                <a:spcPct val="80000"/>
              </a:lnSpc>
            </a:pPr>
            <a:r>
              <a:rPr lang="zh-TW" altLang="en-US" sz="2000" b="1" dirty="0" smtClean="0">
                <a:solidFill>
                  <a:srgbClr val="99CC00"/>
                </a:solidFill>
                <a:latin typeface="新細明體" pitchFamily="18" charset="-120"/>
                <a:ea typeface="新細明體" pitchFamily="18" charset="-120"/>
              </a:rPr>
              <a:t> </a:t>
            </a:r>
            <a:endParaRPr lang="en-US" altLang="zh-TW" sz="2000" b="1" dirty="0" smtClean="0">
              <a:solidFill>
                <a:srgbClr val="99CC00"/>
              </a:solidFill>
              <a:latin typeface="新細明體" pitchFamily="18" charset="-120"/>
              <a:ea typeface="新細明體" pitchFamily="18" charset="-120"/>
            </a:endParaRPr>
          </a:p>
          <a:p>
            <a:pPr algn="ctr" eaLnBrk="1" hangingPunct="1">
              <a:lnSpc>
                <a:spcPct val="80000"/>
              </a:lnSpc>
            </a:pPr>
            <a:r>
              <a:rPr lang="zh-TW" altLang="en-US" sz="2400" b="1" dirty="0" smtClean="0">
                <a:solidFill>
                  <a:schemeClr val="accent1">
                    <a:lumMod val="75000"/>
                  </a:schemeClr>
                </a:solidFill>
                <a:latin typeface="標楷體" pitchFamily="65" charset="-120"/>
                <a:ea typeface="標楷體" pitchFamily="65" charset="-120"/>
              </a:rPr>
              <a:t>讀書會成員：</a:t>
            </a:r>
            <a:endParaRPr lang="en-US" altLang="zh-TW" sz="2400" b="1" dirty="0" smtClean="0">
              <a:solidFill>
                <a:schemeClr val="accent1">
                  <a:lumMod val="75000"/>
                </a:schemeClr>
              </a:solidFill>
              <a:latin typeface="標楷體" pitchFamily="65" charset="-120"/>
              <a:ea typeface="標楷體" pitchFamily="65" charset="-120"/>
            </a:endParaRPr>
          </a:p>
          <a:p>
            <a:pPr algn="ctr" eaLnBrk="1" hangingPunct="1">
              <a:lnSpc>
                <a:spcPct val="80000"/>
              </a:lnSpc>
            </a:pPr>
            <a:endParaRPr lang="zh-TW" altLang="en-US" sz="2400" b="1" dirty="0" smtClean="0">
              <a:solidFill>
                <a:schemeClr val="tx1"/>
              </a:solidFill>
              <a:latin typeface="標楷體" pitchFamily="65" charset="-120"/>
              <a:ea typeface="標楷體" pitchFamily="65" charset="-120"/>
            </a:endParaRPr>
          </a:p>
          <a:p>
            <a:pPr algn="ctr">
              <a:lnSpc>
                <a:spcPct val="80000"/>
              </a:lnSpc>
            </a:pPr>
            <a:r>
              <a:rPr lang="zh-TW" altLang="en-US" sz="2800" b="1" dirty="0" smtClean="0">
                <a:solidFill>
                  <a:schemeClr val="tx1"/>
                </a:solidFill>
                <a:latin typeface="標楷體" pitchFamily="65" charset="-120"/>
                <a:ea typeface="標楷體" pitchFamily="65" charset="-120"/>
              </a:rPr>
              <a:t> </a:t>
            </a:r>
            <a:r>
              <a:rPr lang="zh-TW" altLang="en-US" sz="2000" b="1" dirty="0" smtClean="0">
                <a:solidFill>
                  <a:schemeClr val="accent1">
                    <a:lumMod val="75000"/>
                  </a:schemeClr>
                </a:solidFill>
                <a:latin typeface="標楷體" pitchFamily="65" charset="-120"/>
                <a:ea typeface="標楷體" pitchFamily="65" charset="-120"/>
              </a:rPr>
              <a:t>奈米三乙</a:t>
            </a:r>
            <a:r>
              <a:rPr lang="en-US" altLang="zh-TW" sz="2400" b="1" dirty="0" smtClean="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蕭仲廷     </a:t>
            </a:r>
            <a:r>
              <a:rPr lang="zh-TW" altLang="en-US" sz="2000" b="1" dirty="0">
                <a:solidFill>
                  <a:schemeClr val="accent1">
                    <a:lumMod val="75000"/>
                  </a:schemeClr>
                </a:solidFill>
              </a:rPr>
              <a:t>商</a:t>
            </a:r>
            <a:r>
              <a:rPr lang="zh-TW" altLang="en-US" sz="2000" b="1" dirty="0" smtClean="0">
                <a:solidFill>
                  <a:schemeClr val="accent1">
                    <a:lumMod val="75000"/>
                  </a:schemeClr>
                </a:solidFill>
              </a:rPr>
              <a:t>設</a:t>
            </a:r>
            <a:r>
              <a:rPr lang="zh-TW" altLang="en-US" sz="2000" b="1" dirty="0" smtClean="0">
                <a:solidFill>
                  <a:schemeClr val="accent1">
                    <a:lumMod val="75000"/>
                  </a:schemeClr>
                </a:solidFill>
                <a:latin typeface="標楷體" pitchFamily="65" charset="-120"/>
                <a:ea typeface="標楷體" pitchFamily="65" charset="-120"/>
              </a:rPr>
              <a:t>一</a:t>
            </a:r>
            <a:r>
              <a:rPr lang="zh-TW" altLang="en-US" sz="2000" b="1" dirty="0">
                <a:solidFill>
                  <a:schemeClr val="accent1">
                    <a:lumMod val="75000"/>
                  </a:schemeClr>
                </a:solidFill>
                <a:latin typeface="標楷體" pitchFamily="65" charset="-120"/>
                <a:ea typeface="標楷體" pitchFamily="65" charset="-120"/>
              </a:rPr>
              <a:t>甲</a:t>
            </a:r>
            <a:r>
              <a:rPr lang="zh-TW" altLang="en-US" sz="2400" b="1" dirty="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 林珈羽</a:t>
            </a:r>
            <a:endParaRPr lang="zh-TW" altLang="en-US" sz="2400" b="1" dirty="0">
              <a:solidFill>
                <a:schemeClr val="tx1"/>
              </a:solidFill>
              <a:latin typeface="標楷體" pitchFamily="65" charset="-120"/>
              <a:ea typeface="標楷體" pitchFamily="65" charset="-120"/>
            </a:endParaRPr>
          </a:p>
          <a:p>
            <a:pPr algn="ctr">
              <a:lnSpc>
                <a:spcPct val="80000"/>
              </a:lnSpc>
            </a:pPr>
            <a:r>
              <a:rPr lang="zh-TW" altLang="en-US" sz="2400" b="1" dirty="0" smtClean="0">
                <a:solidFill>
                  <a:schemeClr val="tx1"/>
                </a:solidFill>
                <a:latin typeface="標楷體" pitchFamily="65" charset="-120"/>
                <a:ea typeface="標楷體" pitchFamily="65" charset="-120"/>
              </a:rPr>
              <a:t> </a:t>
            </a:r>
            <a:r>
              <a:rPr lang="zh-TW" altLang="en-US" sz="2000" b="1" dirty="0" smtClean="0">
                <a:solidFill>
                  <a:schemeClr val="accent1">
                    <a:lumMod val="75000"/>
                  </a:schemeClr>
                </a:solidFill>
                <a:latin typeface="標楷體" pitchFamily="65" charset="-120"/>
                <a:ea typeface="標楷體" pitchFamily="65" charset="-120"/>
              </a:rPr>
              <a:t>商設三甲</a:t>
            </a:r>
            <a:r>
              <a:rPr lang="en-US" altLang="zh-TW" sz="2400" b="1" dirty="0" smtClean="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張育瑋     </a:t>
            </a:r>
            <a:r>
              <a:rPr lang="zh-TW" altLang="en-US" sz="2000" b="1" dirty="0" smtClean="0">
                <a:solidFill>
                  <a:schemeClr val="accent1">
                    <a:lumMod val="75000"/>
                  </a:schemeClr>
                </a:solidFill>
              </a:rPr>
              <a:t>奈米</a:t>
            </a:r>
            <a:r>
              <a:rPr lang="zh-TW" altLang="en-US" sz="2000" b="1" dirty="0" smtClean="0">
                <a:solidFill>
                  <a:schemeClr val="accent1">
                    <a:lumMod val="75000"/>
                  </a:schemeClr>
                </a:solidFill>
                <a:latin typeface="標楷體" pitchFamily="65" charset="-120"/>
                <a:ea typeface="標楷體" pitchFamily="65" charset="-120"/>
              </a:rPr>
              <a:t>一甲</a:t>
            </a:r>
            <a:r>
              <a:rPr lang="zh-TW" altLang="en-US" sz="2400" b="1" dirty="0" smtClean="0">
                <a:solidFill>
                  <a:schemeClr val="tx1"/>
                </a:solidFill>
                <a:latin typeface="標楷體" pitchFamily="65" charset="-120"/>
                <a:ea typeface="標楷體" pitchFamily="65" charset="-120"/>
              </a:rPr>
              <a:t> </a:t>
            </a:r>
            <a:r>
              <a:rPr lang="en-US" altLang="zh-TW" sz="2400" b="1" dirty="0" smtClean="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王  婕</a:t>
            </a:r>
            <a:endParaRPr lang="en-US" altLang="zh-TW" sz="2400" b="1" dirty="0" smtClean="0">
              <a:solidFill>
                <a:schemeClr val="tx1"/>
              </a:solidFill>
              <a:latin typeface="標楷體" pitchFamily="65" charset="-120"/>
              <a:ea typeface="標楷體" pitchFamily="65" charset="-120"/>
            </a:endParaRPr>
          </a:p>
          <a:p>
            <a:pPr algn="ctr">
              <a:lnSpc>
                <a:spcPct val="80000"/>
              </a:lnSpc>
            </a:pPr>
            <a:r>
              <a:rPr lang="zh-TW" altLang="en-US" sz="2400" b="1" dirty="0" smtClean="0">
                <a:solidFill>
                  <a:schemeClr val="tx1"/>
                </a:solidFill>
                <a:latin typeface="標楷體" pitchFamily="65" charset="-120"/>
                <a:ea typeface="標楷體" pitchFamily="65" charset="-120"/>
              </a:rPr>
              <a:t> </a:t>
            </a:r>
            <a:r>
              <a:rPr lang="zh-TW" altLang="en-US" sz="2000" b="1" dirty="0" smtClean="0">
                <a:solidFill>
                  <a:schemeClr val="accent1">
                    <a:lumMod val="75000"/>
                  </a:schemeClr>
                </a:solidFill>
              </a:rPr>
              <a:t>系統一乙</a:t>
            </a:r>
            <a:r>
              <a:rPr lang="en-US" altLang="zh-TW" sz="2400" b="1" dirty="0" smtClean="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陳威廷     </a:t>
            </a:r>
            <a:r>
              <a:rPr lang="zh-TW" altLang="en-US" sz="2000" b="1" dirty="0" smtClean="0">
                <a:solidFill>
                  <a:schemeClr val="accent1">
                    <a:lumMod val="75000"/>
                  </a:schemeClr>
                </a:solidFill>
                <a:latin typeface="標楷體" pitchFamily="65" charset="-120"/>
                <a:ea typeface="標楷體" pitchFamily="65" charset="-120"/>
              </a:rPr>
              <a:t>餐旅一乙</a:t>
            </a:r>
            <a:r>
              <a:rPr lang="zh-TW" altLang="en-US" sz="2400" b="1" dirty="0" smtClean="0">
                <a:solidFill>
                  <a:schemeClr val="tx1"/>
                </a:solidFill>
                <a:latin typeface="標楷體" pitchFamily="65" charset="-120"/>
                <a:ea typeface="標楷體" pitchFamily="65" charset="-120"/>
              </a:rPr>
              <a:t> </a:t>
            </a:r>
            <a:r>
              <a:rPr lang="en-US" altLang="zh-TW" sz="2400" b="1" dirty="0" smtClean="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林婉儒</a:t>
            </a:r>
            <a:endParaRPr lang="en-US" altLang="zh-TW" sz="2400" b="1" dirty="0" smtClean="0">
              <a:solidFill>
                <a:schemeClr val="tx1"/>
              </a:solidFill>
              <a:latin typeface="標楷體" pitchFamily="65" charset="-120"/>
              <a:ea typeface="標楷體" pitchFamily="65" charset="-120"/>
            </a:endParaRPr>
          </a:p>
          <a:p>
            <a:pPr>
              <a:lnSpc>
                <a:spcPct val="80000"/>
              </a:lnSpc>
            </a:pPr>
            <a:r>
              <a:rPr lang="zh-TW" altLang="en-US" sz="2000" b="1" dirty="0" smtClean="0">
                <a:solidFill>
                  <a:schemeClr val="accent1">
                    <a:lumMod val="75000"/>
                  </a:schemeClr>
                </a:solidFill>
              </a:rPr>
              <a:t>　　　　　　　　　　　　餐</a:t>
            </a:r>
            <a:r>
              <a:rPr lang="zh-TW" altLang="en-US" sz="2000" b="1" dirty="0">
                <a:solidFill>
                  <a:schemeClr val="accent1">
                    <a:lumMod val="75000"/>
                  </a:schemeClr>
                </a:solidFill>
              </a:rPr>
              <a:t>旅一乙</a:t>
            </a:r>
            <a:r>
              <a:rPr lang="zh-TW" altLang="en-US" sz="2400" b="1" dirty="0">
                <a:solidFill>
                  <a:schemeClr val="tx1"/>
                </a:solidFill>
              </a:rPr>
              <a:t> </a:t>
            </a:r>
            <a:r>
              <a:rPr lang="en-US" altLang="zh-TW" sz="2400" b="1" dirty="0">
                <a:solidFill>
                  <a:schemeClr val="tx1"/>
                </a:solidFill>
              </a:rPr>
              <a:t> </a:t>
            </a:r>
            <a:r>
              <a:rPr lang="zh-TW" altLang="en-US" sz="2400" b="1" dirty="0" smtClean="0">
                <a:solidFill>
                  <a:schemeClr val="tx1"/>
                </a:solidFill>
              </a:rPr>
              <a:t>何姿瑩</a:t>
            </a:r>
            <a:endParaRPr lang="en-US" altLang="zh-TW" sz="2400" b="1" dirty="0" smtClean="0">
              <a:solidFill>
                <a:schemeClr val="tx1"/>
              </a:solidFill>
              <a:latin typeface="標楷體" pitchFamily="65" charset="-120"/>
              <a:ea typeface="標楷體" pitchFamily="65" charset="-120"/>
            </a:endParaRPr>
          </a:p>
          <a:p>
            <a:pPr algn="ctr">
              <a:lnSpc>
                <a:spcPct val="80000"/>
              </a:lnSpc>
            </a:pPr>
            <a:endParaRPr lang="zh-TW" altLang="en-US" sz="2400" b="1" dirty="0">
              <a:solidFill>
                <a:schemeClr val="tx1"/>
              </a:solidFill>
              <a:latin typeface="標楷體" pitchFamily="65" charset="-120"/>
              <a:ea typeface="標楷體" pitchFamily="65" charset="-120"/>
            </a:endParaRPr>
          </a:p>
          <a:p>
            <a:pPr algn="l">
              <a:lnSpc>
                <a:spcPct val="80000"/>
              </a:lnSpc>
            </a:pPr>
            <a:r>
              <a:rPr lang="zh-TW" altLang="en-US" sz="2400" b="1" dirty="0" smtClean="0">
                <a:solidFill>
                  <a:schemeClr val="tx1"/>
                </a:solidFill>
                <a:latin typeface="標楷體" pitchFamily="65" charset="-120"/>
                <a:ea typeface="標楷體" pitchFamily="65" charset="-120"/>
              </a:rPr>
              <a:t>             </a:t>
            </a:r>
            <a:endParaRPr lang="en-US" altLang="zh-TW" sz="2400" b="1" dirty="0" smtClean="0">
              <a:solidFill>
                <a:schemeClr val="tx1"/>
              </a:solidFill>
              <a:latin typeface="標楷體" pitchFamily="65" charset="-120"/>
              <a:ea typeface="標楷體" pitchFamily="65" charset="-120"/>
            </a:endParaRPr>
          </a:p>
          <a:p>
            <a:pPr algn="l">
              <a:lnSpc>
                <a:spcPct val="80000"/>
              </a:lnSpc>
            </a:pPr>
            <a:r>
              <a:rPr lang="zh-TW" altLang="en-US" sz="2400" b="1" dirty="0">
                <a:solidFill>
                  <a:schemeClr val="tx1"/>
                </a:solidFill>
                <a:latin typeface="標楷體" pitchFamily="65" charset="-120"/>
                <a:ea typeface="標楷體" pitchFamily="65" charset="-120"/>
              </a:rPr>
              <a:t> </a:t>
            </a:r>
            <a:r>
              <a:rPr lang="zh-TW" altLang="en-US" sz="2400" b="1" dirty="0" smtClean="0">
                <a:solidFill>
                  <a:schemeClr val="tx1"/>
                </a:solidFill>
                <a:latin typeface="標楷體" pitchFamily="65" charset="-120"/>
                <a:ea typeface="標楷體" pitchFamily="65" charset="-120"/>
              </a:rPr>
              <a:t>       </a:t>
            </a:r>
          </a:p>
        </p:txBody>
      </p:sp>
      <p:sp>
        <p:nvSpPr>
          <p:cNvPr id="6" name="投影片編號版面配置區 5"/>
          <p:cNvSpPr>
            <a:spLocks noGrp="1"/>
          </p:cNvSpPr>
          <p:nvPr>
            <p:ph type="sldNum" sz="quarter" idx="12"/>
          </p:nvPr>
        </p:nvSpPr>
        <p:spPr>
          <a:xfrm>
            <a:off x="3708400" y="6381750"/>
            <a:ext cx="1828800" cy="365125"/>
          </a:xfrm>
        </p:spPr>
        <p:txBody>
          <a:bodyPr/>
          <a:lstStyle/>
          <a:p>
            <a:pPr>
              <a:defRPr/>
            </a:pPr>
            <a:fld id="{92037662-0832-4BFB-8566-BA4252F49724}" type="slidenum">
              <a:rPr lang="en-US" altLang="zh-TW" sz="1800"/>
              <a:pPr>
                <a:defRPr/>
              </a:pPr>
              <a:t>1</a:t>
            </a:fld>
            <a:endParaRPr lang="en-US" altLang="zh-TW" sz="1800" dirty="0"/>
          </a:p>
        </p:txBody>
      </p:sp>
      <p:sp>
        <p:nvSpPr>
          <p:cNvPr id="5125" name="Text Box 4"/>
          <p:cNvSpPr txBox="1">
            <a:spLocks noChangeArrowheads="1"/>
          </p:cNvSpPr>
          <p:nvPr/>
        </p:nvSpPr>
        <p:spPr bwMode="auto">
          <a:xfrm>
            <a:off x="1403350" y="1409700"/>
            <a:ext cx="6769100"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algn="ctr" eaLnBrk="1" hangingPunct="1"/>
            <a:r>
              <a:rPr lang="zh-TW" altLang="en-US" sz="2400" b="1" dirty="0" smtClean="0">
                <a:solidFill>
                  <a:schemeClr val="accent1">
                    <a:lumMod val="75000"/>
                  </a:schemeClr>
                </a:solidFill>
                <a:latin typeface="標楷體" pitchFamily="65" charset="-120"/>
                <a:ea typeface="標楷體" pitchFamily="65" charset="-120"/>
              </a:rPr>
              <a:t>選讀書</a:t>
            </a:r>
            <a:r>
              <a:rPr lang="zh-TW" altLang="en-US" sz="2400" b="1" dirty="0">
                <a:solidFill>
                  <a:schemeClr val="accent1">
                    <a:lumMod val="75000"/>
                  </a:schemeClr>
                </a:solidFill>
                <a:latin typeface="標楷體" pitchFamily="65" charset="-120"/>
                <a:ea typeface="標楷體" pitchFamily="65" charset="-120"/>
              </a:rPr>
              <a:t>籍</a:t>
            </a:r>
            <a:r>
              <a:rPr lang="zh-TW" altLang="en-US" sz="2400" b="1" dirty="0" smtClean="0">
                <a:solidFill>
                  <a:schemeClr val="accent1">
                    <a:lumMod val="75000"/>
                  </a:schemeClr>
                </a:solidFill>
                <a:latin typeface="標楷體" pitchFamily="65" charset="-120"/>
                <a:ea typeface="標楷體" pitchFamily="65" charset="-120"/>
              </a:rPr>
              <a:t>：</a:t>
            </a:r>
            <a:r>
              <a:rPr lang="zh-TW" altLang="en-US" sz="3200" b="1" dirty="0" smtClean="0">
                <a:solidFill>
                  <a:srgbClr val="C00000"/>
                </a:solidFill>
                <a:latin typeface="標楷體" pitchFamily="65" charset="-120"/>
                <a:ea typeface="標楷體" pitchFamily="65" charset="-120"/>
              </a:rPr>
              <a:t>說話，其實也可以套公式</a:t>
            </a:r>
            <a:endParaRPr lang="en-US" altLang="zh-TW" sz="3200" b="1" dirty="0" smtClean="0">
              <a:solidFill>
                <a:srgbClr val="C00000"/>
              </a:solidFill>
              <a:latin typeface="標楷體" pitchFamily="65" charset="-120"/>
              <a:ea typeface="標楷體" pitchFamily="65" charset="-120"/>
            </a:endParaRPr>
          </a:p>
          <a:p>
            <a:pPr algn="ctr" eaLnBrk="1" hangingPunct="1"/>
            <a:endParaRPr lang="en-US" altLang="zh-TW" sz="2400" b="1" dirty="0" smtClean="0">
              <a:latin typeface="標楷體" pitchFamily="65" charset="-120"/>
              <a:ea typeface="標楷體" pitchFamily="65" charset="-120"/>
            </a:endParaRPr>
          </a:p>
          <a:p>
            <a:pPr algn="ctr" eaLnBrk="1" hangingPunct="1"/>
            <a:r>
              <a:rPr lang="zh-TW" altLang="en-US" sz="2400" b="1" dirty="0" smtClean="0">
                <a:solidFill>
                  <a:schemeClr val="accent1">
                    <a:lumMod val="75000"/>
                  </a:schemeClr>
                </a:solidFill>
                <a:latin typeface="標楷體" pitchFamily="65" charset="-120"/>
                <a:ea typeface="標楷體" pitchFamily="65" charset="-120"/>
              </a:rPr>
              <a:t>指導</a:t>
            </a:r>
            <a:r>
              <a:rPr lang="zh-TW" altLang="en-US" sz="2400" b="1" dirty="0">
                <a:solidFill>
                  <a:schemeClr val="accent1">
                    <a:lumMod val="75000"/>
                  </a:schemeClr>
                </a:solidFill>
                <a:latin typeface="標楷體" pitchFamily="65" charset="-120"/>
                <a:ea typeface="標楷體" pitchFamily="65" charset="-120"/>
              </a:rPr>
              <a:t>老師：</a:t>
            </a:r>
            <a:r>
              <a:rPr lang="zh-TW" altLang="en-US" sz="2600" b="1" dirty="0">
                <a:latin typeface="標楷體" pitchFamily="65" charset="-120"/>
                <a:ea typeface="標楷體" pitchFamily="65" charset="-120"/>
              </a:rPr>
              <a:t>張秀惠</a:t>
            </a:r>
          </a:p>
        </p:txBody>
      </p:sp>
    </p:spTree>
    <p:extLst>
      <p:ext uri="{BB962C8B-B14F-4D97-AF65-F5344CB8AC3E}">
        <p14:creationId xmlns:p14="http://schemas.microsoft.com/office/powerpoint/2010/main" val="37849369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706090"/>
          </a:xfrm>
        </p:spPr>
        <p:txBody>
          <a:bodyPr/>
          <a:lstStyle/>
          <a:p>
            <a:r>
              <a:rPr lang="zh-TW" altLang="en-US" sz="2800" dirty="0" smtClean="0"/>
              <a:t>系統一乙</a:t>
            </a:r>
            <a:r>
              <a:rPr lang="zh-TW" altLang="en-US" dirty="0" smtClean="0"/>
              <a:t>　</a:t>
            </a:r>
            <a:r>
              <a:rPr lang="zh-TW" altLang="en-US" sz="3600" dirty="0" smtClean="0"/>
              <a:t>陳威廷</a:t>
            </a:r>
            <a:endParaRPr lang="zh-TW" altLang="en-US" sz="3600" dirty="0"/>
          </a:p>
        </p:txBody>
      </p:sp>
      <p:sp>
        <p:nvSpPr>
          <p:cNvPr id="3" name="內容版面配置區 2"/>
          <p:cNvSpPr>
            <a:spLocks noGrp="1"/>
          </p:cNvSpPr>
          <p:nvPr>
            <p:ph sz="quarter" idx="13"/>
          </p:nvPr>
        </p:nvSpPr>
        <p:spPr>
          <a:xfrm>
            <a:off x="755576" y="1052736"/>
            <a:ext cx="7776864" cy="4968552"/>
          </a:xfrm>
        </p:spPr>
        <p:txBody>
          <a:bodyPr/>
          <a:lstStyle/>
          <a:p>
            <a:pPr algn="just"/>
            <a:r>
              <a:rPr lang="zh-TW" altLang="en-US" sz="2800" dirty="0" smtClean="0"/>
              <a:t>參加這次讀書會，除了</a:t>
            </a:r>
            <a:r>
              <a:rPr lang="zh-TW" altLang="en-US" sz="2800" dirty="0"/>
              <a:t>學習到如何明確表達事情，</a:t>
            </a:r>
            <a:r>
              <a:rPr lang="zh-TW" altLang="en-US" sz="2800" dirty="0" smtClean="0"/>
              <a:t>我還學</a:t>
            </a:r>
            <a:r>
              <a:rPr lang="zh-TW" altLang="en-US" sz="2800" dirty="0"/>
              <a:t>到了更正向的人生觀</a:t>
            </a:r>
            <a:r>
              <a:rPr lang="zh-TW" altLang="en-US" sz="2800" dirty="0" smtClean="0"/>
              <a:t>。</a:t>
            </a:r>
            <a:endParaRPr lang="en-US" altLang="zh-TW" sz="2800" dirty="0" smtClean="0"/>
          </a:p>
          <a:p>
            <a:pPr algn="just"/>
            <a:r>
              <a:rPr lang="zh-TW" altLang="en-US" sz="2800" dirty="0" smtClean="0"/>
              <a:t>不同一般的</a:t>
            </a:r>
            <a:r>
              <a:rPr lang="zh-TW" altLang="en-US" sz="2800" dirty="0"/>
              <a:t>討論方式，老師傾向讓我們學著應用書上的方法實際舉例子練習，練習之餘也會與我們探討在各種情況下當時彼此的心境是什麼，自己在意的又是什麼。</a:t>
            </a:r>
          </a:p>
          <a:p>
            <a:pPr algn="just"/>
            <a:r>
              <a:rPr lang="zh-TW" altLang="en-US" sz="2800" dirty="0"/>
              <a:t>老師總是在我們說出自己的想法後再引導我們從不同角度思考去打破侷限自己的迷思。</a:t>
            </a:r>
          </a:p>
          <a:p>
            <a:pPr algn="just"/>
            <a:r>
              <a:rPr lang="zh-TW" altLang="en-US" sz="2800" dirty="0"/>
              <a:t>我認為學習的成果在於探討的東西是否有幫助到自己，並是否在其中得到了心靈上的收穫</a:t>
            </a:r>
            <a:r>
              <a:rPr lang="zh-TW" altLang="en-US" sz="2800" dirty="0" smtClean="0"/>
              <a:t>。所以</a:t>
            </a:r>
            <a:r>
              <a:rPr lang="zh-TW" altLang="en-US" sz="2800" dirty="0"/>
              <a:t>我可以有自信的跟所有人說我擁有豐厚的學習成果。</a:t>
            </a:r>
          </a:p>
          <a:p>
            <a:pPr algn="just"/>
            <a:endParaRPr lang="zh-TW" altLang="en-US" sz="2800" dirty="0"/>
          </a:p>
        </p:txBody>
      </p:sp>
    </p:spTree>
    <p:extLst>
      <p:ext uri="{BB962C8B-B14F-4D97-AF65-F5344CB8AC3E}">
        <p14:creationId xmlns:p14="http://schemas.microsoft.com/office/powerpoint/2010/main" val="3154676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a:r>
              <a:rPr lang="zh-TW" altLang="en-US" dirty="0" smtClean="0"/>
              <a:t>　活動剪影</a:t>
            </a:r>
            <a:endParaRPr lang="zh-TW" altLang="en-US" dirty="0"/>
          </a:p>
        </p:txBody>
      </p:sp>
      <p:pic>
        <p:nvPicPr>
          <p:cNvPr id="5" name="Picture 3" descr="C:\Users\alice-stust\Dropbox\6讀書會\102.1\照片\DSC094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96650" y="404664"/>
            <a:ext cx="4032448" cy="3024336"/>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Users\alice-stust\Dropbox\6讀書會\102.1\照片\SAM_143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9992" y="3645024"/>
            <a:ext cx="4032449" cy="302433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C:\Users\alice-stust\Dropbox\6讀書會\102.1\照片\DSC00151.JPG"/>
          <p:cNvPicPr>
            <a:picLocks noGrp="1" noChangeAspect="1" noChangeArrowheads="1"/>
          </p:cNvPicPr>
          <p:nvPr>
            <p:ph sz="quarter" idx="13"/>
          </p:nvPr>
        </p:nvPicPr>
        <p:blipFill>
          <a:blip r:embed="rId4">
            <a:extLst>
              <a:ext uri="{28A0092B-C50C-407E-A947-70E740481C1C}">
                <a14:useLocalDpi xmlns:a14="http://schemas.microsoft.com/office/drawing/2010/main" val="0"/>
              </a:ext>
            </a:extLst>
          </a:blip>
          <a:srcRect/>
          <a:stretch>
            <a:fillRect/>
          </a:stretch>
        </p:blipFill>
        <p:spPr bwMode="auto">
          <a:xfrm>
            <a:off x="683568" y="1340768"/>
            <a:ext cx="4044702" cy="3033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4152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457200" y="274638"/>
            <a:ext cx="8229600" cy="3802434"/>
          </a:xfrm>
        </p:spPr>
        <p:txBody>
          <a:bodyPr/>
          <a:lstStyle/>
          <a:p>
            <a:r>
              <a:rPr lang="zh-TW" altLang="en-US" sz="4000" dirty="0" smtClean="0">
                <a:solidFill>
                  <a:schemeClr val="accent1">
                    <a:lumMod val="75000"/>
                  </a:schemeClr>
                </a:solidFill>
              </a:rPr>
              <a:t>報告完畢</a:t>
            </a:r>
            <a:r>
              <a:rPr lang="en-US" altLang="zh-TW" sz="4000" dirty="0" smtClean="0">
                <a:solidFill>
                  <a:schemeClr val="accent1">
                    <a:lumMod val="75000"/>
                  </a:schemeClr>
                </a:solidFill>
              </a:rPr>
              <a:t/>
            </a:r>
            <a:br>
              <a:rPr lang="en-US" altLang="zh-TW" sz="4000" dirty="0" smtClean="0">
                <a:solidFill>
                  <a:schemeClr val="accent1">
                    <a:lumMod val="75000"/>
                  </a:schemeClr>
                </a:solidFill>
              </a:rPr>
            </a:br>
            <a:r>
              <a:rPr lang="zh-TW" altLang="en-US" sz="4000" dirty="0" smtClean="0">
                <a:solidFill>
                  <a:schemeClr val="accent1">
                    <a:lumMod val="75000"/>
                  </a:schemeClr>
                </a:solidFill>
              </a:rPr>
              <a:t>感謝您的聆聽</a:t>
            </a:r>
            <a:endParaRPr lang="zh-TW" altLang="en-US" sz="4000" dirty="0">
              <a:solidFill>
                <a:schemeClr val="accent1">
                  <a:lumMod val="75000"/>
                </a:schemeClr>
              </a:solidFill>
            </a:endParaRPr>
          </a:p>
        </p:txBody>
      </p:sp>
    </p:spTree>
    <p:extLst>
      <p:ext uri="{BB962C8B-B14F-4D97-AF65-F5344CB8AC3E}">
        <p14:creationId xmlns:p14="http://schemas.microsoft.com/office/powerpoint/2010/main" val="876105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3050"/>
            <a:ext cx="8075240" cy="923702"/>
          </a:xfrm>
        </p:spPr>
        <p:txBody>
          <a:bodyPr>
            <a:normAutofit/>
          </a:bodyPr>
          <a:lstStyle/>
          <a:p>
            <a:pPr marL="0" indent="0" eaLnBrk="1" fontAlgn="auto" hangingPunct="1">
              <a:spcAft>
                <a:spcPts val="0"/>
              </a:spcAft>
              <a:buClr>
                <a:schemeClr val="accent6">
                  <a:lumMod val="75000"/>
                </a:schemeClr>
              </a:buClr>
              <a:buFont typeface="Georgia" pitchFamily="18" charset="0"/>
              <a:buNone/>
              <a:defRPr/>
            </a:pPr>
            <a:r>
              <a:rPr lang="en-US" altLang="zh-TW" sz="3600" dirty="0" smtClean="0"/>
              <a:t>《</a:t>
            </a:r>
            <a:r>
              <a:rPr lang="zh-TW" altLang="en-US" sz="3600" dirty="0" smtClean="0"/>
              <a:t>說話，其實也能套公式</a:t>
            </a:r>
            <a:r>
              <a:rPr lang="en-US" altLang="zh-TW" sz="3600" dirty="0" smtClean="0"/>
              <a:t>》</a:t>
            </a:r>
            <a:r>
              <a:rPr lang="zh-TW" altLang="en-US" sz="3600" dirty="0" smtClean="0"/>
              <a:t>內容簡介</a:t>
            </a:r>
            <a:endParaRPr lang="zh-TW" altLang="en-US" sz="3600" dirty="0"/>
          </a:p>
        </p:txBody>
      </p:sp>
      <p:sp>
        <p:nvSpPr>
          <p:cNvPr id="6148" name="Rectangle 3"/>
          <p:cNvSpPr>
            <a:spLocks noGrp="1" noChangeArrowheads="1"/>
          </p:cNvSpPr>
          <p:nvPr>
            <p:ph idx="1"/>
          </p:nvPr>
        </p:nvSpPr>
        <p:spPr>
          <a:xfrm>
            <a:off x="3419872" y="273050"/>
            <a:ext cx="5400600" cy="5853113"/>
          </a:xfrm>
          <a:prstGeom prst="rect">
            <a:avLst/>
          </a:prstGeom>
        </p:spPr>
        <p:txBody>
          <a:bodyPr/>
          <a:lstStyle/>
          <a:p>
            <a:pPr marL="44450" indent="0" eaLnBrk="1" hangingPunct="1">
              <a:lnSpc>
                <a:spcPct val="80000"/>
              </a:lnSpc>
              <a:buFont typeface="Georgia" pitchFamily="18" charset="0"/>
              <a:buNone/>
            </a:pPr>
            <a:r>
              <a:rPr lang="zh-TW" altLang="en-US" sz="2400" dirty="0" smtClean="0"/>
              <a:t>　　</a:t>
            </a:r>
          </a:p>
        </p:txBody>
      </p:sp>
      <p:sp>
        <p:nvSpPr>
          <p:cNvPr id="2" name="文字版面配置區 1"/>
          <p:cNvSpPr>
            <a:spLocks noGrp="1"/>
          </p:cNvSpPr>
          <p:nvPr>
            <p:ph type="body" sz="half" idx="2"/>
          </p:nvPr>
        </p:nvSpPr>
        <p:spPr>
          <a:xfrm>
            <a:off x="2699792" y="1412776"/>
            <a:ext cx="6192688" cy="4320480"/>
          </a:xfrm>
        </p:spPr>
        <p:txBody>
          <a:bodyPr/>
          <a:lstStyle/>
          <a:p>
            <a:pPr marL="342900" indent="-342900">
              <a:buFont typeface="Arial" pitchFamily="34" charset="0"/>
              <a:buChar char="•"/>
            </a:pPr>
            <a:r>
              <a:rPr lang="zh-TW" altLang="en-US" sz="2800" dirty="0" smtClean="0"/>
              <a:t>作者專職從事口語表達教練二十年，課程以</a:t>
            </a:r>
            <a:r>
              <a:rPr lang="zh-TW" altLang="en-US" sz="2800" dirty="0"/>
              <a:t>表達為核心，如表達技巧、簡報技巧、企業內部講師訓練等</a:t>
            </a:r>
            <a:r>
              <a:rPr lang="zh-TW" altLang="en-US" sz="2800" dirty="0" smtClean="0"/>
              <a:t>。</a:t>
            </a:r>
            <a:endParaRPr lang="en-US" altLang="zh-TW" sz="2800" dirty="0" smtClean="0"/>
          </a:p>
          <a:p>
            <a:pPr marL="342900" indent="-342900">
              <a:buFont typeface="Arial" pitchFamily="34" charset="0"/>
              <a:buChar char="•"/>
            </a:pPr>
            <a:r>
              <a:rPr lang="zh-TW" altLang="en-US" sz="2800" dirty="0" smtClean="0"/>
              <a:t>本</a:t>
            </a:r>
            <a:r>
              <a:rPr lang="zh-TW" altLang="en-US" sz="2800" dirty="0"/>
              <a:t>書</a:t>
            </a:r>
            <a:r>
              <a:rPr lang="zh-TW" altLang="en-US" sz="2800" dirty="0" smtClean="0"/>
              <a:t>是作者的教學</a:t>
            </a:r>
            <a:r>
              <a:rPr lang="zh-TW" altLang="en-US" sz="2800" dirty="0"/>
              <a:t>心得，從日常生活到工作職場，歸納了九大表達公式，並條列各種情境實例，可運用在簡報、談判、推銷、說服、銷售、上司應答、自我介紹等</a:t>
            </a:r>
            <a:r>
              <a:rPr lang="zh-TW" altLang="en-US" sz="2800" dirty="0" smtClean="0"/>
              <a:t>。</a:t>
            </a:r>
            <a:endParaRPr lang="en-US" altLang="zh-TW" sz="2800" dirty="0" smtClean="0"/>
          </a:p>
          <a:p>
            <a:pPr marL="342900" indent="-342900">
              <a:buFont typeface="Arial" pitchFamily="34" charset="0"/>
              <a:buChar char="•"/>
            </a:pPr>
            <a:endParaRPr lang="zh-TW" altLang="en-US" sz="2400" dirty="0"/>
          </a:p>
        </p:txBody>
      </p:sp>
      <p:sp>
        <p:nvSpPr>
          <p:cNvPr id="5" name="投影片編號版面配置區 5"/>
          <p:cNvSpPr>
            <a:spLocks noGrp="1"/>
          </p:cNvSpPr>
          <p:nvPr>
            <p:ph type="sldNum" sz="quarter" idx="12"/>
          </p:nvPr>
        </p:nvSpPr>
        <p:spPr>
          <a:prstGeom prst="rect">
            <a:avLst/>
          </a:prstGeom>
        </p:spPr>
        <p:txBody>
          <a:bodyPr/>
          <a:lstStyle/>
          <a:p>
            <a:pPr>
              <a:defRPr/>
            </a:pPr>
            <a:fld id="{FBC7784A-DB1A-45BD-A08E-CEFF742FD020}" type="slidenum">
              <a:rPr lang="en-US" altLang="zh-TW" sz="1800"/>
              <a:pPr>
                <a:defRPr/>
              </a:pPr>
              <a:t>2</a:t>
            </a:fld>
            <a:endParaRPr lang="en-US" altLang="zh-TW" sz="1800" dirty="0"/>
          </a:p>
        </p:txBody>
      </p:sp>
      <p:pic>
        <p:nvPicPr>
          <p:cNvPr id="3" name="Picture 2" descr="說話，其實也能套公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628800"/>
            <a:ext cx="1943100"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571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600" b="1" dirty="0" smtClean="0"/>
              <a:t>本書的九個公式</a:t>
            </a:r>
            <a:endParaRPr lang="zh-TW" altLang="en-US" sz="3600" b="1" dirty="0"/>
          </a:p>
        </p:txBody>
      </p:sp>
      <p:graphicFrame>
        <p:nvGraphicFramePr>
          <p:cNvPr id="4" name="內容版面配置區 3"/>
          <p:cNvGraphicFramePr>
            <a:graphicFrameLocks noGrp="1"/>
          </p:cNvGraphicFramePr>
          <p:nvPr>
            <p:ph sz="quarter" idx="13"/>
            <p:extLst>
              <p:ext uri="{D42A27DB-BD31-4B8C-83A1-F6EECF244321}">
                <p14:modId xmlns:p14="http://schemas.microsoft.com/office/powerpoint/2010/main" val="3837123303"/>
              </p:ext>
            </p:extLst>
          </p:nvPr>
        </p:nvGraphicFramePr>
        <p:xfrm>
          <a:off x="1259632" y="1412776"/>
          <a:ext cx="6400800"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5122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467544" y="404664"/>
            <a:ext cx="8229600" cy="1143000"/>
          </a:xfrm>
        </p:spPr>
        <p:txBody>
          <a:bodyPr/>
          <a:lstStyle/>
          <a:p>
            <a:pPr algn="ctr"/>
            <a:r>
              <a:rPr lang="zh-TW" altLang="en-US" sz="3600" b="1" dirty="0" smtClean="0"/>
              <a:t>讀書會進行方式</a:t>
            </a:r>
            <a:endParaRPr lang="zh-TW" altLang="en-US" sz="3600" b="1" dirty="0"/>
          </a:p>
        </p:txBody>
      </p:sp>
      <p:sp>
        <p:nvSpPr>
          <p:cNvPr id="6" name="內容版面配置區 5"/>
          <p:cNvSpPr>
            <a:spLocks noGrp="1"/>
          </p:cNvSpPr>
          <p:nvPr>
            <p:ph sz="quarter" idx="13"/>
          </p:nvPr>
        </p:nvSpPr>
        <p:spPr>
          <a:xfrm>
            <a:off x="899592" y="1484784"/>
            <a:ext cx="7488832" cy="4392488"/>
          </a:xfrm>
        </p:spPr>
        <p:txBody>
          <a:bodyPr/>
          <a:lstStyle/>
          <a:p>
            <a:endParaRPr lang="zh-TW" altLang="en-US" dirty="0"/>
          </a:p>
        </p:txBody>
      </p:sp>
      <p:graphicFrame>
        <p:nvGraphicFramePr>
          <p:cNvPr id="3" name="資料庫圖表 2"/>
          <p:cNvGraphicFramePr/>
          <p:nvPr>
            <p:extLst>
              <p:ext uri="{D42A27DB-BD31-4B8C-83A1-F6EECF244321}">
                <p14:modId xmlns:p14="http://schemas.microsoft.com/office/powerpoint/2010/main" val="99298629"/>
              </p:ext>
            </p:extLst>
          </p:nvPr>
        </p:nvGraphicFramePr>
        <p:xfrm>
          <a:off x="1547664" y="177281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7399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a:prstGeom prst="rect">
            <a:avLst/>
          </a:prstGeom>
        </p:spPr>
        <p:txBody>
          <a:bodyPr/>
          <a:lstStyle/>
          <a:p>
            <a:pPr>
              <a:defRPr/>
            </a:pPr>
            <a:fld id="{8ABA70BD-DAD0-4E4E-8742-3F1DE00BFE2A}" type="slidenum">
              <a:rPr lang="en-US" altLang="zh-TW" sz="1800"/>
              <a:pPr>
                <a:defRPr/>
              </a:pPr>
              <a:t>5</a:t>
            </a:fld>
            <a:endParaRPr lang="en-US" altLang="zh-TW" sz="1800" dirty="0"/>
          </a:p>
        </p:txBody>
      </p:sp>
      <p:sp>
        <p:nvSpPr>
          <p:cNvPr id="5122" name="Rectangle 2"/>
          <p:cNvSpPr>
            <a:spLocks noGrp="1" noChangeArrowheads="1"/>
          </p:cNvSpPr>
          <p:nvPr>
            <p:ph type="title"/>
          </p:nvPr>
        </p:nvSpPr>
        <p:spPr>
          <a:xfrm>
            <a:off x="1259632" y="1268760"/>
            <a:ext cx="6511925" cy="2727176"/>
          </a:xfrm>
        </p:spPr>
        <p:txBody>
          <a:bodyPr/>
          <a:lstStyle/>
          <a:p>
            <a:pPr marL="0" indent="0" algn="ctr" eaLnBrk="1" fontAlgn="auto" hangingPunct="1">
              <a:spcAft>
                <a:spcPts val="0"/>
              </a:spcAft>
              <a:buClr>
                <a:schemeClr val="accent6">
                  <a:lumMod val="75000"/>
                </a:schemeClr>
              </a:buClr>
              <a:buFont typeface="Georgia" pitchFamily="18" charset="0"/>
              <a:buNone/>
              <a:defRPr/>
            </a:pPr>
            <a:r>
              <a:rPr lang="zh-TW" altLang="en-US" dirty="0" smtClean="0">
                <a:solidFill>
                  <a:schemeClr val="accent1">
                    <a:lumMod val="75000"/>
                  </a:schemeClr>
                </a:solidFill>
              </a:rPr>
              <a:t>心得分享</a:t>
            </a:r>
            <a:endParaRPr lang="zh-TW" altLang="zh-TW" dirty="0">
              <a:solidFill>
                <a:schemeClr val="accent1">
                  <a:lumMod val="75000"/>
                </a:schemeClr>
              </a:solidFill>
            </a:endParaRPr>
          </a:p>
        </p:txBody>
      </p:sp>
    </p:spTree>
    <p:extLst>
      <p:ext uri="{BB962C8B-B14F-4D97-AF65-F5344CB8AC3E}">
        <p14:creationId xmlns:p14="http://schemas.microsoft.com/office/powerpoint/2010/main" val="3191058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dirty="0" smtClean="0"/>
              <a:t>奈米三乙</a:t>
            </a:r>
            <a:r>
              <a:rPr lang="zh-TW" altLang="en-US" dirty="0" smtClean="0"/>
              <a:t>　</a:t>
            </a:r>
            <a:r>
              <a:rPr lang="zh-TW" altLang="en-US" sz="3600" dirty="0" smtClean="0"/>
              <a:t>蕭仲廷</a:t>
            </a:r>
            <a:endParaRPr lang="zh-TW" altLang="en-US" sz="3600" dirty="0"/>
          </a:p>
        </p:txBody>
      </p:sp>
      <p:sp>
        <p:nvSpPr>
          <p:cNvPr id="3" name="內容版面配置區 2"/>
          <p:cNvSpPr>
            <a:spLocks noGrp="1"/>
          </p:cNvSpPr>
          <p:nvPr>
            <p:ph sz="quarter" idx="13"/>
          </p:nvPr>
        </p:nvSpPr>
        <p:spPr>
          <a:xfrm>
            <a:off x="755576" y="1556792"/>
            <a:ext cx="7776864" cy="4464496"/>
          </a:xfrm>
        </p:spPr>
        <p:txBody>
          <a:bodyPr/>
          <a:lstStyle/>
          <a:p>
            <a:pPr algn="just"/>
            <a:r>
              <a:rPr lang="zh-TW" altLang="en-US" sz="2800" dirty="0" smtClean="0"/>
              <a:t>一個</a:t>
            </a:r>
            <a:r>
              <a:rPr lang="zh-TW" altLang="en-US" sz="2800" dirty="0"/>
              <a:t>因緣際會的情況下選擇了語文類的通識學程，恰巧張</a:t>
            </a:r>
            <a:r>
              <a:rPr lang="zh-TW" altLang="en-US" sz="2800" dirty="0" smtClean="0"/>
              <a:t>老師要帶</a:t>
            </a:r>
            <a:r>
              <a:rPr lang="zh-TW" altLang="en-US" sz="2800" dirty="0"/>
              <a:t>讀書會，想著剩下不到兩年的大學時光就要悄悄結束，二話不說地參加了。一向對說話的藝術有著莫名的著迷，匆匆的四次聚會就過去了，也為往後對大學的回憶，增添了新的光彩。</a:t>
            </a:r>
          </a:p>
          <a:p>
            <a:pPr algn="just"/>
            <a:endParaRPr lang="zh-TW" altLang="en-US" sz="2800" dirty="0"/>
          </a:p>
        </p:txBody>
      </p:sp>
    </p:spTree>
    <p:extLst>
      <p:ext uri="{BB962C8B-B14F-4D97-AF65-F5344CB8AC3E}">
        <p14:creationId xmlns:p14="http://schemas.microsoft.com/office/powerpoint/2010/main" val="2774214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dirty="0" smtClean="0"/>
              <a:t>商設三甲</a:t>
            </a:r>
            <a:r>
              <a:rPr lang="zh-TW" altLang="en-US" dirty="0" smtClean="0"/>
              <a:t>　</a:t>
            </a:r>
            <a:r>
              <a:rPr lang="zh-TW" altLang="en-US" sz="3600" dirty="0" smtClean="0"/>
              <a:t>張育瑋</a:t>
            </a:r>
            <a:endParaRPr lang="zh-TW" altLang="en-US" sz="3600" dirty="0"/>
          </a:p>
        </p:txBody>
      </p:sp>
      <p:sp>
        <p:nvSpPr>
          <p:cNvPr id="3" name="內容版面配置區 2"/>
          <p:cNvSpPr>
            <a:spLocks noGrp="1"/>
          </p:cNvSpPr>
          <p:nvPr>
            <p:ph sz="quarter" idx="13"/>
          </p:nvPr>
        </p:nvSpPr>
        <p:spPr>
          <a:xfrm>
            <a:off x="755576" y="1556792"/>
            <a:ext cx="7776864" cy="4464496"/>
          </a:xfrm>
        </p:spPr>
        <p:txBody>
          <a:bodyPr/>
          <a:lstStyle/>
          <a:p>
            <a:r>
              <a:rPr lang="zh-TW" altLang="en-US" sz="2800" dirty="0" smtClean="0"/>
              <a:t>說話</a:t>
            </a:r>
            <a:r>
              <a:rPr lang="zh-TW" altLang="en-US" sz="2800" dirty="0"/>
              <a:t>是一門藝術，有人可以講出一幅栩栩如生的畫讓你欣賞，也有些人可以講出像程式語言般乏味的話語，使你想逃離現場。</a:t>
            </a:r>
          </a:p>
          <a:p>
            <a:r>
              <a:rPr lang="zh-TW" altLang="en-US" sz="2800" dirty="0"/>
              <a:t>在讀書會中，老師教我們如何有邏輯性的說話，不一定要講得天花亂墜。有許多人可能無法了解你想表達的事情，或嘴巴搭不上腦子想的。很喜歡跟著老師練習說話，討論的過程中輕鬆不失嚴謹。 </a:t>
            </a:r>
          </a:p>
          <a:p>
            <a:endParaRPr lang="zh-TW" altLang="en-US" dirty="0"/>
          </a:p>
        </p:txBody>
      </p:sp>
    </p:spTree>
    <p:extLst>
      <p:ext uri="{BB962C8B-B14F-4D97-AF65-F5344CB8AC3E}">
        <p14:creationId xmlns:p14="http://schemas.microsoft.com/office/powerpoint/2010/main" val="2987249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dirty="0" smtClean="0"/>
              <a:t>商設一甲</a:t>
            </a:r>
            <a:r>
              <a:rPr lang="zh-TW" altLang="en-US" dirty="0" smtClean="0"/>
              <a:t>　</a:t>
            </a:r>
            <a:r>
              <a:rPr lang="zh-TW" altLang="en-US" sz="3600" dirty="0" smtClean="0"/>
              <a:t>林珈羽</a:t>
            </a:r>
            <a:endParaRPr lang="zh-TW" altLang="en-US" sz="3600" dirty="0"/>
          </a:p>
        </p:txBody>
      </p:sp>
      <p:sp>
        <p:nvSpPr>
          <p:cNvPr id="3" name="內容版面配置區 2"/>
          <p:cNvSpPr>
            <a:spLocks noGrp="1"/>
          </p:cNvSpPr>
          <p:nvPr>
            <p:ph sz="quarter" idx="13"/>
          </p:nvPr>
        </p:nvSpPr>
        <p:spPr>
          <a:xfrm>
            <a:off x="755576" y="1556792"/>
            <a:ext cx="7776864" cy="4464496"/>
          </a:xfrm>
        </p:spPr>
        <p:txBody>
          <a:bodyPr/>
          <a:lstStyle/>
          <a:p>
            <a:pPr algn="just"/>
            <a:r>
              <a:rPr lang="zh-TW" altLang="en-US" sz="2800" dirty="0"/>
              <a:t>能和大家一起討論共同的書很有趣，在這</a:t>
            </a:r>
            <a:r>
              <a:rPr lang="zh-TW" altLang="en-US" sz="2800" dirty="0" smtClean="0"/>
              <a:t>本</a:t>
            </a:r>
            <a:r>
              <a:rPr lang="en-US" altLang="zh-TW" sz="2800" dirty="0" smtClean="0"/>
              <a:t>《</a:t>
            </a:r>
            <a:r>
              <a:rPr lang="zh-TW" altLang="en-US" sz="2800" dirty="0"/>
              <a:t>說話，其實也能套公式</a:t>
            </a:r>
            <a:r>
              <a:rPr lang="en-US" altLang="zh-TW" sz="2800" dirty="0" smtClean="0"/>
              <a:t>》</a:t>
            </a:r>
            <a:r>
              <a:rPr lang="zh-TW" altLang="en-US" sz="2800" dirty="0" smtClean="0"/>
              <a:t>中</a:t>
            </a:r>
            <a:r>
              <a:rPr lang="zh-TW" altLang="en-US" sz="2800" dirty="0"/>
              <a:t>，舉了很多很好的例子以及方法，當別人向你問問題時，你可以運用裏頭的方法，清晰條理地回答人，而老師在用心講解一個個單元時，也會要求我們做實地練習，並仔細傾聽，讓我感受到老師對我們有相當的尊重，和同學交流也很開心有趣，參加讀書會真是太棒了</a:t>
            </a:r>
            <a:r>
              <a:rPr lang="en-US" altLang="zh-TW" sz="2800" dirty="0"/>
              <a:t>!</a:t>
            </a:r>
            <a:endParaRPr lang="zh-TW" altLang="en-US" sz="2800" dirty="0"/>
          </a:p>
        </p:txBody>
      </p:sp>
    </p:spTree>
    <p:extLst>
      <p:ext uri="{BB962C8B-B14F-4D97-AF65-F5344CB8AC3E}">
        <p14:creationId xmlns:p14="http://schemas.microsoft.com/office/powerpoint/2010/main" val="2336438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778098"/>
          </a:xfrm>
        </p:spPr>
        <p:txBody>
          <a:bodyPr/>
          <a:lstStyle/>
          <a:p>
            <a:r>
              <a:rPr lang="zh-TW" altLang="en-US" sz="2800" dirty="0" smtClean="0"/>
              <a:t>奈米一甲</a:t>
            </a:r>
            <a:r>
              <a:rPr lang="zh-TW" altLang="en-US" dirty="0"/>
              <a:t>　</a:t>
            </a:r>
            <a:r>
              <a:rPr lang="zh-TW" altLang="en-US" sz="3600" dirty="0" smtClean="0"/>
              <a:t>王婕</a:t>
            </a:r>
            <a:endParaRPr lang="zh-TW" altLang="en-US" sz="3600" dirty="0"/>
          </a:p>
        </p:txBody>
      </p:sp>
      <p:sp>
        <p:nvSpPr>
          <p:cNvPr id="3" name="內容版面配置區 2"/>
          <p:cNvSpPr>
            <a:spLocks noGrp="1"/>
          </p:cNvSpPr>
          <p:nvPr>
            <p:ph sz="quarter" idx="13"/>
          </p:nvPr>
        </p:nvSpPr>
        <p:spPr>
          <a:xfrm>
            <a:off x="755576" y="1196752"/>
            <a:ext cx="7776864" cy="4824536"/>
          </a:xfrm>
        </p:spPr>
        <p:txBody>
          <a:bodyPr/>
          <a:lstStyle/>
          <a:p>
            <a:pPr algn="just"/>
            <a:r>
              <a:rPr lang="zh-TW" altLang="en-US" sz="2800" dirty="0" smtClean="0"/>
              <a:t>這</a:t>
            </a:r>
            <a:r>
              <a:rPr lang="zh-TW" altLang="en-US" sz="2800" dirty="0"/>
              <a:t>是我第一次參加讀書會</a:t>
            </a:r>
            <a:r>
              <a:rPr lang="zh-TW" altLang="en-US" sz="2800" dirty="0" smtClean="0"/>
              <a:t>，對我來說，參加</a:t>
            </a:r>
            <a:r>
              <a:rPr lang="zh-TW" altLang="en-US" sz="2800" dirty="0"/>
              <a:t>讀書會並不是</a:t>
            </a:r>
            <a:r>
              <a:rPr lang="zh-TW" altLang="en-US" sz="2800" dirty="0" smtClean="0"/>
              <a:t>只為了</a:t>
            </a:r>
            <a:r>
              <a:rPr lang="zh-TW" altLang="en-US" sz="2800" dirty="0"/>
              <a:t>完成通識學習護照</a:t>
            </a:r>
            <a:r>
              <a:rPr lang="zh-TW" altLang="en-US" sz="2800" dirty="0" smtClean="0"/>
              <a:t>，而是可以</a:t>
            </a:r>
            <a:r>
              <a:rPr lang="zh-TW" altLang="en-US" sz="2800" dirty="0"/>
              <a:t>跳脫原本的生活圈認識新朋友</a:t>
            </a:r>
            <a:r>
              <a:rPr lang="zh-TW" altLang="en-US" sz="2800" dirty="0" smtClean="0"/>
              <a:t>，也可以</a:t>
            </a:r>
            <a:r>
              <a:rPr lang="zh-TW" altLang="en-US" sz="2800" dirty="0"/>
              <a:t>學</a:t>
            </a:r>
            <a:r>
              <a:rPr lang="zh-TW" altLang="en-US" sz="2800" dirty="0" smtClean="0"/>
              <a:t>到專業</a:t>
            </a:r>
            <a:r>
              <a:rPr lang="zh-TW" altLang="en-US" sz="2800" dirty="0"/>
              <a:t>知識之外的</a:t>
            </a:r>
            <a:r>
              <a:rPr lang="zh-TW" altLang="en-US" sz="2800" dirty="0" smtClean="0"/>
              <a:t>事物。</a:t>
            </a:r>
            <a:endParaRPr lang="en-US" altLang="zh-TW" sz="2800" dirty="0" smtClean="0"/>
          </a:p>
          <a:p>
            <a:pPr algn="just"/>
            <a:r>
              <a:rPr lang="zh-TW" altLang="en-US" sz="2800" dirty="0" smtClean="0"/>
              <a:t>雖然</a:t>
            </a:r>
            <a:r>
              <a:rPr lang="zh-TW" altLang="en-US" sz="2800" dirty="0"/>
              <a:t>平常我</a:t>
            </a:r>
            <a:r>
              <a:rPr lang="zh-TW" altLang="en-US" sz="2800" dirty="0" smtClean="0"/>
              <a:t>也經常閱讀，</a:t>
            </a:r>
            <a:r>
              <a:rPr lang="zh-TW" altLang="en-US" sz="2800" dirty="0"/>
              <a:t>不過很少跟這麼多人一起看同一本書，然後一起討論、表達出自己的想法，也聆聽別人的想法</a:t>
            </a:r>
            <a:r>
              <a:rPr lang="zh-TW" altLang="en-US" sz="2800" dirty="0" smtClean="0"/>
              <a:t>，真的獨</a:t>
            </a:r>
            <a:r>
              <a:rPr lang="zh-TW" altLang="en-US" sz="2800" dirty="0"/>
              <a:t>樂樂不如眾樂樂</a:t>
            </a:r>
            <a:r>
              <a:rPr lang="zh-TW" altLang="en-US" sz="2800" dirty="0" smtClean="0"/>
              <a:t>。</a:t>
            </a:r>
            <a:endParaRPr lang="en-US" altLang="zh-TW" sz="2800" dirty="0" smtClean="0"/>
          </a:p>
          <a:p>
            <a:pPr algn="just"/>
            <a:r>
              <a:rPr lang="zh-TW" altLang="en-US" sz="2800" dirty="0" smtClean="0"/>
              <a:t>最</a:t>
            </a:r>
            <a:r>
              <a:rPr lang="zh-TW" altLang="en-US" sz="2800" dirty="0"/>
              <a:t>重要的是可以訓練自己面對陌生人講話不緊張，或許這對某些人沒什麼，但對我來</a:t>
            </a:r>
            <a:r>
              <a:rPr lang="zh-TW" altLang="en-US" sz="2800" dirty="0" smtClean="0"/>
              <a:t>說需要</a:t>
            </a:r>
            <a:r>
              <a:rPr lang="zh-TW" altLang="en-US" sz="2800" dirty="0"/>
              <a:t>極大的勇氣，謝謝讀書會的大家</a:t>
            </a:r>
            <a:r>
              <a:rPr lang="zh-TW" altLang="en-US" sz="2800" dirty="0" smtClean="0"/>
              <a:t>。</a:t>
            </a:r>
            <a:endParaRPr lang="zh-TW" altLang="en-US" sz="2800" dirty="0"/>
          </a:p>
        </p:txBody>
      </p:sp>
    </p:spTree>
    <p:extLst>
      <p:ext uri="{BB962C8B-B14F-4D97-AF65-F5344CB8AC3E}">
        <p14:creationId xmlns:p14="http://schemas.microsoft.com/office/powerpoint/2010/main" val="280075208"/>
      </p:ext>
    </p:extLst>
  </p:cSld>
  <p:clrMapOvr>
    <a:masterClrMapping/>
  </p:clrMapOvr>
  <p:timing>
    <p:tnLst>
      <p:par>
        <p:cTn id="1" dur="indefinite" restart="never" nodeType="tmRoot"/>
      </p:par>
    </p:tnLst>
  </p:timing>
</p:sld>
</file>

<file path=ppt/theme/theme1.xml><?xml version="1.0" encoding="utf-8"?>
<a:theme xmlns:a="http://schemas.openxmlformats.org/drawingml/2006/main" name="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沉穩">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佈景主題1</Template>
  <TotalTime>934</TotalTime>
  <Words>754</Words>
  <Application>Microsoft Office PowerPoint</Application>
  <PresentationFormat>如螢幕大小 (4:3)</PresentationFormat>
  <Paragraphs>58</Paragraphs>
  <Slides>12</Slides>
  <Notes>1</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佈景主題1</vt:lpstr>
      <vt:lpstr>     102.1 讀書會期末觀摩分享會</vt:lpstr>
      <vt:lpstr>《說話，其實也能套公式》內容簡介</vt:lpstr>
      <vt:lpstr>本書的九個公式</vt:lpstr>
      <vt:lpstr>讀書會進行方式</vt:lpstr>
      <vt:lpstr>心得分享</vt:lpstr>
      <vt:lpstr>奈米三乙　蕭仲廷</vt:lpstr>
      <vt:lpstr>商設三甲　張育瑋</vt:lpstr>
      <vt:lpstr>商設一甲　林珈羽</vt:lpstr>
      <vt:lpstr>奈米一甲　王婕</vt:lpstr>
      <vt:lpstr>系統一乙　陳威廷</vt:lpstr>
      <vt:lpstr>　活動剪影</vt:lpstr>
      <vt:lpstr>報告完畢 感謝您的聆聽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1002讀書會期末觀摩分享會</dc:title>
  <dc:creator>blue</dc:creator>
  <cp:lastModifiedBy>alice-stust</cp:lastModifiedBy>
  <cp:revision>54</cp:revision>
  <dcterms:created xsi:type="dcterms:W3CDTF">2012-05-16T07:50:25Z</dcterms:created>
  <dcterms:modified xsi:type="dcterms:W3CDTF">2013-12-12T01:50:36Z</dcterms:modified>
</cp:coreProperties>
</file>