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7" r:id="rId10"/>
    <p:sldId id="263" r:id="rId11"/>
    <p:sldId id="266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工廠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3900"/>
            <a:ext cx="7785485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013" y="515156"/>
            <a:ext cx="8689976" cy="1569074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南台汙染源報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13142" y="4085823"/>
            <a:ext cx="9178858" cy="2772177"/>
          </a:xfrm>
        </p:spPr>
        <p:txBody>
          <a:bodyPr/>
          <a:lstStyle/>
          <a:p>
            <a:pPr algn="l"/>
            <a:r>
              <a:rPr lang="zh-TW" altLang="en-US" dirty="0" smtClean="0"/>
              <a:t>                                                               </a:t>
            </a:r>
            <a:r>
              <a:rPr lang="zh-TW" altLang="en-US" dirty="0" smtClean="0">
                <a:solidFill>
                  <a:schemeClr val="accent3"/>
                </a:solidFill>
              </a:rPr>
              <a:t>組員</a:t>
            </a:r>
            <a:r>
              <a:rPr lang="en-US" altLang="zh-TW" dirty="0" smtClean="0">
                <a:solidFill>
                  <a:schemeClr val="accent3"/>
                </a:solidFill>
              </a:rPr>
              <a:t>:</a:t>
            </a:r>
            <a:r>
              <a:rPr lang="zh-TW" altLang="en-US" dirty="0" smtClean="0">
                <a:solidFill>
                  <a:schemeClr val="accent3"/>
                </a:solidFill>
              </a:rPr>
              <a:t> 自控三甲 李志宏</a:t>
            </a:r>
            <a:r>
              <a:rPr lang="en-US" altLang="zh-TW" dirty="0" smtClean="0">
                <a:solidFill>
                  <a:schemeClr val="accent3"/>
                </a:solidFill>
              </a:rPr>
              <a:t>(4A212016)</a:t>
            </a:r>
          </a:p>
          <a:p>
            <a:pPr algn="l"/>
            <a:r>
              <a:rPr lang="zh-TW" altLang="en-US" dirty="0" smtClean="0">
                <a:solidFill>
                  <a:schemeClr val="accent3"/>
                </a:solidFill>
              </a:rPr>
              <a:t>                                                                        自控三甲 阮浩聞</a:t>
            </a:r>
            <a:r>
              <a:rPr lang="en-US" altLang="zh-TW" dirty="0" smtClean="0">
                <a:solidFill>
                  <a:schemeClr val="accent3"/>
                </a:solidFill>
              </a:rPr>
              <a:t>(4A212019)</a:t>
            </a:r>
          </a:p>
          <a:p>
            <a:pPr algn="l"/>
            <a:endParaRPr lang="en-US" altLang="zh-TW" dirty="0" smtClean="0">
              <a:solidFill>
                <a:schemeClr val="accent3"/>
              </a:solidFill>
            </a:endParaRPr>
          </a:p>
          <a:p>
            <a:pPr algn="l"/>
            <a:r>
              <a:rPr lang="zh-TW" altLang="en-US" dirty="0" smtClean="0">
                <a:solidFill>
                  <a:schemeClr val="accent3"/>
                </a:solidFill>
              </a:rPr>
              <a:t>                                                                               指導老師</a:t>
            </a:r>
            <a:r>
              <a:rPr lang="en-US" altLang="zh-TW" dirty="0" smtClean="0">
                <a:solidFill>
                  <a:schemeClr val="accent3"/>
                </a:solidFill>
              </a:rPr>
              <a:t>:</a:t>
            </a:r>
            <a:r>
              <a:rPr lang="zh-TW" altLang="en-US" dirty="0" smtClean="0">
                <a:solidFill>
                  <a:schemeClr val="accent3"/>
                </a:solidFill>
              </a:rPr>
              <a:t>林聰益</a:t>
            </a:r>
            <a:r>
              <a:rPr lang="en-US" altLang="zh-TW" dirty="0" smtClean="0">
                <a:solidFill>
                  <a:schemeClr val="accent3"/>
                </a:solidFill>
              </a:rPr>
              <a:t>(</a:t>
            </a:r>
            <a:r>
              <a:rPr lang="zh-TW" altLang="en-US" dirty="0" smtClean="0">
                <a:solidFill>
                  <a:schemeClr val="accent3"/>
                </a:solidFill>
              </a:rPr>
              <a:t>老師</a:t>
            </a:r>
            <a:r>
              <a:rPr lang="en-US" altLang="zh-TW" dirty="0" smtClean="0">
                <a:solidFill>
                  <a:schemeClr val="accent3"/>
                </a:solidFill>
              </a:rPr>
              <a:t>)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霧濛濛的新議題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37" y="1661042"/>
            <a:ext cx="7049125" cy="4673877"/>
          </a:xfrm>
        </p:spPr>
      </p:pic>
    </p:spTree>
    <p:extLst>
      <p:ext uri="{BB962C8B-B14F-4D97-AF65-F5344CB8AC3E}">
        <p14:creationId xmlns:p14="http://schemas.microsoft.com/office/powerpoint/2010/main" val="28674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24874" y="2062292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b="1" dirty="0"/>
              <a:t>霧霾不僅有中國飛飄而來</a:t>
            </a:r>
            <a:r>
              <a:rPr lang="en-US" altLang="zh-TW" b="1" dirty="0"/>
              <a:t>,</a:t>
            </a:r>
            <a:r>
              <a:rPr lang="zh-TW" altLang="en-US" b="1" dirty="0"/>
              <a:t>其實台灣也有製造霧霾的本能 </a:t>
            </a:r>
            <a:endParaRPr lang="en-US" altLang="zh-TW" b="1" dirty="0"/>
          </a:p>
          <a:p>
            <a:pPr marL="0" indent="0" algn="ctr">
              <a:buNone/>
            </a:pPr>
            <a:r>
              <a:rPr lang="zh-TW" altLang="en-US" b="1" dirty="0"/>
              <a:t>好幾個國家也有這些困擾</a:t>
            </a:r>
            <a:r>
              <a:rPr lang="en-US" altLang="zh-TW" b="1" dirty="0"/>
              <a:t>,</a:t>
            </a:r>
            <a:r>
              <a:rPr lang="zh-TW" altLang="en-US" b="1" dirty="0"/>
              <a:t>只有負面成本沒有正面效益</a:t>
            </a:r>
            <a:endParaRPr lang="en-US" altLang="zh-TW" b="1" dirty="0"/>
          </a:p>
          <a:p>
            <a:pPr marL="0" indent="0" algn="ctr">
              <a:buNone/>
            </a:pPr>
            <a:endParaRPr lang="en-US" altLang="zh-TW" b="1" dirty="0"/>
          </a:p>
          <a:p>
            <a:pPr marL="0" indent="0" algn="ctr">
              <a:buNone/>
            </a:pPr>
            <a:r>
              <a:rPr lang="en-US" altLang="zh-TW" b="1" dirty="0"/>
              <a:t>PM2.5</a:t>
            </a:r>
            <a:r>
              <a:rPr lang="zh-TW" altLang="en-US" b="1" dirty="0"/>
              <a:t>的驚人威力就在於他極微渺小</a:t>
            </a:r>
            <a:r>
              <a:rPr lang="en-US" altLang="zh-TW" b="1" dirty="0"/>
              <a:t>,</a:t>
            </a:r>
            <a:r>
              <a:rPr lang="zh-TW" altLang="en-US" b="1" dirty="0"/>
              <a:t>數量極多</a:t>
            </a:r>
            <a:r>
              <a:rPr lang="en-US" altLang="zh-TW" b="1" dirty="0"/>
              <a:t>,</a:t>
            </a:r>
            <a:r>
              <a:rPr lang="zh-TW" altLang="en-US" b="1" dirty="0"/>
              <a:t>容易進入人體</a:t>
            </a:r>
            <a:endParaRPr lang="en-US" altLang="zh-TW" b="1" dirty="0"/>
          </a:p>
          <a:p>
            <a:pPr marL="0" indent="0" algn="ctr">
              <a:buNone/>
            </a:pPr>
            <a:r>
              <a:rPr lang="zh-TW" altLang="en-US" b="1" dirty="0"/>
              <a:t>在人體內為非作歹</a:t>
            </a:r>
            <a:r>
              <a:rPr lang="en-US" altLang="zh-TW" b="1" dirty="0"/>
              <a:t>,</a:t>
            </a:r>
            <a:r>
              <a:rPr lang="zh-TW" altLang="en-US" b="1" dirty="0"/>
              <a:t>人們也經常忽略到這致命性的危機</a:t>
            </a:r>
            <a:endParaRPr lang="en-US" altLang="zh-TW" b="1" dirty="0"/>
          </a:p>
          <a:p>
            <a:pPr marL="0" indent="0" algn="ctr">
              <a:buNone/>
            </a:pPr>
            <a:r>
              <a:rPr lang="zh-TW" altLang="en-US" b="1" dirty="0"/>
              <a:t>而南部的重工業又這麼繁多</a:t>
            </a:r>
            <a:r>
              <a:rPr lang="en-US" altLang="zh-TW" b="1" dirty="0"/>
              <a:t>,</a:t>
            </a:r>
            <a:r>
              <a:rPr lang="zh-TW" altLang="en-US" b="1" dirty="0"/>
              <a:t>真的雪上加霜</a:t>
            </a:r>
            <a:endParaRPr lang="en-US" altLang="zh-TW" b="1" dirty="0"/>
          </a:p>
          <a:p>
            <a:pPr marL="0" indent="0" algn="ctr">
              <a:buNone/>
            </a:pPr>
            <a:r>
              <a:rPr lang="zh-TW" altLang="en-US" b="1" dirty="0"/>
              <a:t>不得不輕忽這危險性</a:t>
            </a:r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6108700" cy="1046294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霧霾的影響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910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7205"/>
            <a:ext cx="6909426" cy="1122494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我們應該怎麼做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該如何改善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23872" y="1744793"/>
            <a:ext cx="1473826" cy="57930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i="1" dirty="0" smtClean="0">
                <a:solidFill>
                  <a:srgbClr val="0070C0"/>
                </a:solidFill>
              </a:rPr>
              <a:t>拍照檢舉</a:t>
            </a:r>
            <a:endParaRPr lang="zh-TW" altLang="en-US" b="1" i="1" dirty="0">
              <a:solidFill>
                <a:srgbClr val="0070C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2" y="2425700"/>
            <a:ext cx="2812486" cy="1884365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005863" y="3776795"/>
            <a:ext cx="1473826" cy="579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 i="1" dirty="0" smtClean="0">
                <a:solidFill>
                  <a:srgbClr val="0070C0"/>
                </a:solidFill>
              </a:rPr>
              <a:t>勸導教育</a:t>
            </a:r>
            <a:endParaRPr lang="zh-TW" altLang="en-US" b="1" i="1" dirty="0">
              <a:solidFill>
                <a:srgbClr val="0070C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14" y="4356103"/>
            <a:ext cx="2444125" cy="1974853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5573954" y="1489204"/>
            <a:ext cx="4344746" cy="606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 i="1" dirty="0" smtClean="0">
                <a:solidFill>
                  <a:srgbClr val="0070C0"/>
                </a:solidFill>
              </a:rPr>
              <a:t>多走路 騎腳踏車 搭大眾交通運輸</a:t>
            </a:r>
            <a:endParaRPr lang="zh-TW" altLang="en-US" b="1" i="1" dirty="0">
              <a:solidFill>
                <a:srgbClr val="0070C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40" y="2274163"/>
            <a:ext cx="2800350" cy="1628775"/>
          </a:xfrm>
          <a:prstGeom prst="rect">
            <a:avLst/>
          </a:prstGeom>
        </p:spPr>
      </p:pic>
      <p:pic>
        <p:nvPicPr>
          <p:cNvPr id="2056" name="Picture 8" descr="https://encrypted-tbn2.gstatic.com/images?q=tbn:ANd9GcTY1SS8uZ07pJLEfXC5f8VC5a2ZDQYnmeaaOIuLT6xMIwoQykV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66" y="3817100"/>
            <a:ext cx="3929734" cy="26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.blog.xuite.net/e/5/c/b/11688571/blog_840904/txt/61425025/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88" y="2203450"/>
            <a:ext cx="2011342" cy="215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3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sz="quarter" idx="13"/>
          </p:nvPr>
        </p:nvSpPr>
        <p:spPr>
          <a:xfrm>
            <a:off x="1155074" y="1109793"/>
            <a:ext cx="2413626" cy="70630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i="1" dirty="0" smtClean="0">
                <a:solidFill>
                  <a:srgbClr val="0070C0"/>
                </a:solidFill>
              </a:rPr>
              <a:t>多多種</a:t>
            </a:r>
            <a:r>
              <a:rPr lang="zh-TW" altLang="en-US" b="1" i="1" dirty="0">
                <a:solidFill>
                  <a:srgbClr val="0070C0"/>
                </a:solidFill>
              </a:rPr>
              <a:t>樹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816101"/>
            <a:ext cx="4492814" cy="24844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87" y="4064001"/>
            <a:ext cx="2600325" cy="2514600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6443036" y="3490119"/>
            <a:ext cx="2413626" cy="706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 i="1" dirty="0" smtClean="0">
                <a:solidFill>
                  <a:srgbClr val="0070C0"/>
                </a:solidFill>
              </a:rPr>
              <a:t>順手</a:t>
            </a:r>
            <a:r>
              <a:rPr lang="zh-TW" altLang="en-US" b="1" i="1" dirty="0">
                <a:solidFill>
                  <a:srgbClr val="0070C0"/>
                </a:solidFill>
              </a:rPr>
              <a:t>關燈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12" y="1633935"/>
            <a:ext cx="2430066" cy="2430066"/>
          </a:xfrm>
          <a:prstGeom prst="rect">
            <a:avLst/>
          </a:prstGeom>
        </p:spPr>
      </p:pic>
      <p:sp>
        <p:nvSpPr>
          <p:cNvPr id="12" name="內容版面配置區 2"/>
          <p:cNvSpPr txBox="1">
            <a:spLocks/>
          </p:cNvSpPr>
          <p:nvPr/>
        </p:nvSpPr>
        <p:spPr>
          <a:xfrm>
            <a:off x="8652836" y="1148355"/>
            <a:ext cx="2413626" cy="706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 i="1" dirty="0" smtClean="0">
                <a:solidFill>
                  <a:srgbClr val="0070C0"/>
                </a:solidFill>
              </a:rPr>
              <a:t>多蔬</a:t>
            </a:r>
            <a:r>
              <a:rPr lang="zh-TW" altLang="en-US" b="1" i="1" dirty="0">
                <a:solidFill>
                  <a:srgbClr val="0070C0"/>
                </a:solidFill>
              </a:rPr>
              <a:t>食</a:t>
            </a:r>
            <a:r>
              <a:rPr lang="zh-TW" altLang="en-US" b="1" i="1" dirty="0" smtClean="0">
                <a:solidFill>
                  <a:srgbClr val="0070C0"/>
                </a:solidFill>
              </a:rPr>
              <a:t> 少吃</a:t>
            </a:r>
            <a:r>
              <a:rPr lang="zh-TW" altLang="en-US" b="1" i="1" dirty="0">
                <a:solidFill>
                  <a:srgbClr val="0070C0"/>
                </a:solidFill>
              </a:rPr>
              <a:t>肉</a:t>
            </a:r>
          </a:p>
        </p:txBody>
      </p:sp>
    </p:spTree>
    <p:extLst>
      <p:ext uri="{BB962C8B-B14F-4D97-AF65-F5344CB8AC3E}">
        <p14:creationId xmlns:p14="http://schemas.microsoft.com/office/powerpoint/2010/main" val="290200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275" y="974117"/>
            <a:ext cx="4382125" cy="778483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守護南台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37" y="2214694"/>
            <a:ext cx="3944069" cy="3199606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8127374" y="5232400"/>
            <a:ext cx="4064626" cy="779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人人有責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963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296992"/>
            <a:ext cx="10364451" cy="1596177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空氣汙染對社會造成的影響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4" name="雲朵形 3"/>
          <p:cNvSpPr/>
          <p:nvPr/>
        </p:nvSpPr>
        <p:spPr>
          <a:xfrm>
            <a:off x="5010150" y="3882296"/>
            <a:ext cx="1943100" cy="1041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肺癌</a:t>
            </a:r>
            <a:endParaRPr lang="zh-TW" altLang="en-US" sz="2000" dirty="0"/>
          </a:p>
        </p:txBody>
      </p:sp>
      <p:sp>
        <p:nvSpPr>
          <p:cNvPr id="5" name="雲朵形 4"/>
          <p:cNvSpPr/>
          <p:nvPr/>
        </p:nvSpPr>
        <p:spPr>
          <a:xfrm>
            <a:off x="2244725" y="4584700"/>
            <a:ext cx="2428875" cy="1562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心血管疾病</a:t>
            </a:r>
            <a:endParaRPr lang="zh-TW" altLang="en-US" sz="2000" dirty="0"/>
          </a:p>
        </p:txBody>
      </p:sp>
      <p:sp>
        <p:nvSpPr>
          <p:cNvPr id="6" name="雲朵形 5"/>
          <p:cNvSpPr/>
          <p:nvPr/>
        </p:nvSpPr>
        <p:spPr>
          <a:xfrm>
            <a:off x="682625" y="2590800"/>
            <a:ext cx="2568575" cy="12724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死亡率</a:t>
            </a:r>
            <a:endParaRPr lang="zh-TW" altLang="en-US" sz="2000" dirty="0"/>
          </a:p>
        </p:txBody>
      </p:sp>
      <p:sp>
        <p:nvSpPr>
          <p:cNvPr id="7" name="雲朵形 6"/>
          <p:cNvSpPr/>
          <p:nvPr/>
        </p:nvSpPr>
        <p:spPr>
          <a:xfrm>
            <a:off x="6718300" y="4679221"/>
            <a:ext cx="2159000" cy="1562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生態環境</a:t>
            </a:r>
            <a:endParaRPr lang="zh-TW" altLang="en-US" sz="2000" dirty="0"/>
          </a:p>
        </p:txBody>
      </p:sp>
      <p:sp>
        <p:nvSpPr>
          <p:cNvPr id="8" name="雲朵形 7"/>
          <p:cNvSpPr/>
          <p:nvPr/>
        </p:nvSpPr>
        <p:spPr>
          <a:xfrm>
            <a:off x="9496425" y="4136256"/>
            <a:ext cx="2178050" cy="18938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兒童</a:t>
            </a:r>
            <a:endParaRPr lang="zh-TW" altLang="en-US" sz="2000" dirty="0"/>
          </a:p>
        </p:txBody>
      </p:sp>
      <p:sp>
        <p:nvSpPr>
          <p:cNvPr id="9" name="雲朵形 8"/>
          <p:cNvSpPr/>
          <p:nvPr/>
        </p:nvSpPr>
        <p:spPr>
          <a:xfrm>
            <a:off x="3746500" y="1849567"/>
            <a:ext cx="1854200" cy="14961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中樞神經</a:t>
            </a:r>
            <a:endParaRPr lang="zh-TW" altLang="en-US" sz="2000" dirty="0"/>
          </a:p>
        </p:txBody>
      </p:sp>
      <p:sp>
        <p:nvSpPr>
          <p:cNvPr id="12" name="雲朵形 11"/>
          <p:cNvSpPr/>
          <p:nvPr/>
        </p:nvSpPr>
        <p:spPr>
          <a:xfrm>
            <a:off x="8102600" y="1809001"/>
            <a:ext cx="2565400" cy="1762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社會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6308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4085" y="520157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造成空氣汙染原因多種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主要由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汽機車</a:t>
            </a:r>
            <a:r>
              <a:rPr lang="zh-TW" altLang="en-US" b="1" dirty="0" smtClean="0"/>
              <a:t>和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工廠排放</a:t>
            </a:r>
            <a:r>
              <a:rPr lang="zh-TW" altLang="en-US" b="1" dirty="0" smtClean="0"/>
              <a:t>為主軸</a:t>
            </a:r>
            <a:endParaRPr lang="en-US" altLang="zh-TW" b="1" dirty="0" smtClean="0"/>
          </a:p>
          <a:p>
            <a:pPr marL="0" indent="0">
              <a:buNone/>
            </a:pPr>
            <a:endParaRPr lang="zh-TW" altLang="en-US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2" y="1778000"/>
            <a:ext cx="11910733" cy="43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7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219360"/>
            <a:ext cx="10364451" cy="1596177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主要汙染源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2206044" y="4791957"/>
            <a:ext cx="2408349" cy="12905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廢</a:t>
            </a:r>
            <a:r>
              <a:rPr lang="zh-TW" altLang="en-US" sz="3200" dirty="0"/>
              <a:t>棄物</a:t>
            </a:r>
          </a:p>
        </p:txBody>
      </p:sp>
      <p:sp>
        <p:nvSpPr>
          <p:cNvPr id="5" name="橢圓 4"/>
          <p:cNvSpPr/>
          <p:nvPr/>
        </p:nvSpPr>
        <p:spPr>
          <a:xfrm>
            <a:off x="2416309" y="1534666"/>
            <a:ext cx="2408349" cy="12905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廢</a:t>
            </a:r>
            <a:r>
              <a:rPr lang="zh-TW" altLang="en-US" sz="3200" dirty="0"/>
              <a:t>氣</a:t>
            </a:r>
          </a:p>
        </p:txBody>
      </p:sp>
      <p:sp>
        <p:nvSpPr>
          <p:cNvPr id="6" name="橢圓 5"/>
          <p:cNvSpPr/>
          <p:nvPr/>
        </p:nvSpPr>
        <p:spPr>
          <a:xfrm>
            <a:off x="7245439" y="4791957"/>
            <a:ext cx="2408349" cy="12905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廢水</a:t>
            </a:r>
            <a:endParaRPr lang="zh-TW" altLang="en-US" sz="3200" dirty="0"/>
          </a:p>
        </p:txBody>
      </p:sp>
      <p:sp>
        <p:nvSpPr>
          <p:cNvPr id="7" name="橢圓 6"/>
          <p:cNvSpPr/>
          <p:nvPr/>
        </p:nvSpPr>
        <p:spPr>
          <a:xfrm>
            <a:off x="6951729" y="1541709"/>
            <a:ext cx="2408349" cy="12905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噪音</a:t>
            </a:r>
            <a:endParaRPr lang="zh-TW" altLang="en-US" sz="3200" dirty="0"/>
          </a:p>
        </p:txBody>
      </p:sp>
      <p:sp>
        <p:nvSpPr>
          <p:cNvPr id="10" name="等腰三角形 9"/>
          <p:cNvSpPr/>
          <p:nvPr/>
        </p:nvSpPr>
        <p:spPr>
          <a:xfrm>
            <a:off x="4563414" y="2842983"/>
            <a:ext cx="2395470" cy="15732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工廠 </a:t>
            </a:r>
            <a:endParaRPr lang="zh-TW" altLang="en-US" sz="3200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736116" y="2768333"/>
            <a:ext cx="463639" cy="375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6526904" y="2796982"/>
            <a:ext cx="575257" cy="366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6814533" y="4623515"/>
            <a:ext cx="430906" cy="334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4406184" y="4547253"/>
            <a:ext cx="423393" cy="368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內容版面配置區 2"/>
          <p:cNvSpPr>
            <a:spLocks noGrp="1"/>
          </p:cNvSpPr>
          <p:nvPr>
            <p:ph sz="quarter" idx="13"/>
          </p:nvPr>
        </p:nvSpPr>
        <p:spPr>
          <a:xfrm>
            <a:off x="470772" y="2768333"/>
            <a:ext cx="2387915" cy="3194964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尤其是工廠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對南部地廣人稠的地方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工廠家工業為主要經濟來源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但環境不能就此鬆懈</a:t>
            </a:r>
            <a:endParaRPr lang="zh-TW" altLang="en-US" b="1" dirty="0"/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>
          <a:xfrm>
            <a:off x="7676345" y="3481918"/>
            <a:ext cx="4229100" cy="3467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 dirty="0" smtClean="0"/>
              <a:t>許多廢棄物 廢水 廢氣而造成中南部人民的身心健康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必須加強監督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4883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0175" y="283666"/>
            <a:ext cx="10364451" cy="1596177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保安工業區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5" y="283666"/>
            <a:ext cx="4225216" cy="6332876"/>
          </a:xfr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5778500" y="2184400"/>
            <a:ext cx="4229100" cy="3467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 dirty="0" smtClean="0"/>
              <a:t>保安工業區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為南台科大的下方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對南台也有一定的影響力</a:t>
            </a:r>
            <a:endParaRPr lang="en-US" altLang="zh-TW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南風一吹行掃南台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4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245029"/>
            <a:ext cx="10364451" cy="1596177"/>
          </a:xfrm>
        </p:spPr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保安工業區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位置圖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96" y="1739900"/>
            <a:ext cx="6457617" cy="4470401"/>
          </a:xfrm>
        </p:spPr>
      </p:pic>
    </p:spTree>
    <p:extLst>
      <p:ext uri="{BB962C8B-B14F-4D97-AF65-F5344CB8AC3E}">
        <p14:creationId xmlns:p14="http://schemas.microsoft.com/office/powerpoint/2010/main" val="372067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750" y="149954"/>
            <a:ext cx="7341851" cy="1097094"/>
          </a:xfrm>
        </p:spPr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忠典鐵工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廠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70000" y="2127251"/>
            <a:ext cx="2324100" cy="277495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主要製造交通運輸設備及車體打造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過多的汽機車就有過盛的污染排放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25" y="1539146"/>
            <a:ext cx="8266537" cy="45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6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5626725" cy="1057883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塑膠工廠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9" y="1993900"/>
            <a:ext cx="8154151" cy="4208594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9525000" y="2508251"/>
            <a:ext cx="2324100" cy="277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 dirty="0" smtClean="0"/>
              <a:t>擠製的塑膠產品過程中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傭有巨怪的味道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許多化學物質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加熱加工形成的同時也有了空氣汙染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6499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396575"/>
            <a:ext cx="5791826" cy="1312994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塑膠加工過程圖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18" y="2052469"/>
            <a:ext cx="7654882" cy="4099256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824874" y="1439992"/>
            <a:ext cx="10363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b="1" dirty="0" smtClean="0"/>
              <a:t>加工後產生的廢氣料和空氣污染都社會造成影響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613698739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226</TotalTime>
  <Words>339</Words>
  <Application>Microsoft Office PowerPoint</Application>
  <PresentationFormat>寬螢幕</PresentationFormat>
  <Paragraphs>52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Adobe 繁黑體 Std B</vt:lpstr>
      <vt:lpstr>新細明體</vt:lpstr>
      <vt:lpstr>Arial</vt:lpstr>
      <vt:lpstr>Tw Cen MT</vt:lpstr>
      <vt:lpstr>小水滴</vt:lpstr>
      <vt:lpstr>南台汙染源報告</vt:lpstr>
      <vt:lpstr>空氣汙染對社會造成的影響</vt:lpstr>
      <vt:lpstr>PowerPoint 簡報</vt:lpstr>
      <vt:lpstr>主要汙染源</vt:lpstr>
      <vt:lpstr>保安工業區</vt:lpstr>
      <vt:lpstr>保安工業區位置圖</vt:lpstr>
      <vt:lpstr>忠典鐵工廠</vt:lpstr>
      <vt:lpstr>塑膠工廠</vt:lpstr>
      <vt:lpstr>塑膠加工過程圖</vt:lpstr>
      <vt:lpstr>霧濛濛的新議題 </vt:lpstr>
      <vt:lpstr>霧霾的影響</vt:lpstr>
      <vt:lpstr>我們應該怎麼做?該如何改善?</vt:lpstr>
      <vt:lpstr>PowerPoint 簡報</vt:lpstr>
      <vt:lpstr>守護南台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南台汙染源報告</dc:title>
  <dc:creator>happy</dc:creator>
  <cp:lastModifiedBy>happy</cp:lastModifiedBy>
  <cp:revision>17</cp:revision>
  <dcterms:created xsi:type="dcterms:W3CDTF">2016-01-01T05:32:56Z</dcterms:created>
  <dcterms:modified xsi:type="dcterms:W3CDTF">2016-01-01T09:18:57Z</dcterms:modified>
</cp:coreProperties>
</file>