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4" r:id="rId3"/>
    <p:sldId id="265" r:id="rId4"/>
    <p:sldId id="257" r:id="rId5"/>
    <p:sldId id="258" r:id="rId6"/>
    <p:sldId id="259" r:id="rId7"/>
    <p:sldId id="260" r:id="rId8"/>
    <p:sldId id="261" r:id="rId9"/>
    <p:sldId id="267" r:id="rId10"/>
    <p:sldId id="263" r:id="rId11"/>
    <p:sldId id="266" r:id="rId12"/>
    <p:sldId id="268" r:id="rId13"/>
    <p:sldId id="270" r:id="rId14"/>
    <p:sldId id="26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75" d="100"/>
          <a:sy n="75" d="100"/>
        </p:scale>
        <p:origin x="54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圖片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1/1/2016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「工廠」的圖片搜尋結果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23900"/>
            <a:ext cx="7785485" cy="604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751013" y="515156"/>
            <a:ext cx="8689976" cy="1569074"/>
          </a:xfrm>
        </p:spPr>
        <p:txBody>
          <a:bodyPr/>
          <a:lstStyle/>
          <a:p>
            <a:r>
              <a:rPr lang="zh-TW" alt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南台汙染源報</a:t>
            </a:r>
            <a:r>
              <a:rPr lang="zh-TW" altLang="en-US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告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3013142" y="4085823"/>
            <a:ext cx="9178858" cy="2772177"/>
          </a:xfrm>
        </p:spPr>
        <p:txBody>
          <a:bodyPr/>
          <a:lstStyle/>
          <a:p>
            <a:pPr algn="l"/>
            <a:r>
              <a:rPr lang="zh-TW" altLang="en-US" dirty="0" smtClean="0"/>
              <a:t>                                                               </a:t>
            </a:r>
            <a:r>
              <a:rPr lang="zh-TW" altLang="en-US" dirty="0" smtClean="0">
                <a:solidFill>
                  <a:schemeClr val="accent3"/>
                </a:solidFill>
              </a:rPr>
              <a:t>組員</a:t>
            </a:r>
            <a:r>
              <a:rPr lang="en-US" altLang="zh-TW" dirty="0" smtClean="0">
                <a:solidFill>
                  <a:schemeClr val="accent3"/>
                </a:solidFill>
              </a:rPr>
              <a:t>:</a:t>
            </a:r>
            <a:r>
              <a:rPr lang="zh-TW" altLang="en-US" dirty="0" smtClean="0">
                <a:solidFill>
                  <a:schemeClr val="accent3"/>
                </a:solidFill>
              </a:rPr>
              <a:t> 自控三甲 李志宏</a:t>
            </a:r>
            <a:r>
              <a:rPr lang="en-US" altLang="zh-TW" dirty="0" smtClean="0">
                <a:solidFill>
                  <a:schemeClr val="accent3"/>
                </a:solidFill>
              </a:rPr>
              <a:t>(4A212016)</a:t>
            </a:r>
          </a:p>
          <a:p>
            <a:pPr algn="l"/>
            <a:r>
              <a:rPr lang="zh-TW" altLang="en-US" dirty="0" smtClean="0">
                <a:solidFill>
                  <a:schemeClr val="accent3"/>
                </a:solidFill>
              </a:rPr>
              <a:t>                                                                        自控三甲 阮浩聞</a:t>
            </a:r>
            <a:r>
              <a:rPr lang="en-US" altLang="zh-TW" dirty="0" smtClean="0">
                <a:solidFill>
                  <a:schemeClr val="accent3"/>
                </a:solidFill>
              </a:rPr>
              <a:t>(4A212019)</a:t>
            </a:r>
          </a:p>
          <a:p>
            <a:pPr algn="l"/>
            <a:endParaRPr lang="en-US" altLang="zh-TW" dirty="0" smtClean="0">
              <a:solidFill>
                <a:schemeClr val="accent3"/>
              </a:solidFill>
            </a:endParaRPr>
          </a:p>
          <a:p>
            <a:pPr algn="l"/>
            <a:r>
              <a:rPr lang="zh-TW" altLang="en-US" dirty="0" smtClean="0">
                <a:solidFill>
                  <a:schemeClr val="accent3"/>
                </a:solidFill>
              </a:rPr>
              <a:t>                                                                               指導老師</a:t>
            </a:r>
            <a:r>
              <a:rPr lang="en-US" altLang="zh-TW" dirty="0" smtClean="0">
                <a:solidFill>
                  <a:schemeClr val="accent3"/>
                </a:solidFill>
              </a:rPr>
              <a:t>:</a:t>
            </a:r>
            <a:r>
              <a:rPr lang="zh-TW" altLang="en-US" dirty="0" smtClean="0">
                <a:solidFill>
                  <a:schemeClr val="accent3"/>
                </a:solidFill>
              </a:rPr>
              <a:t>林聰益</a:t>
            </a:r>
            <a:r>
              <a:rPr lang="en-US" altLang="zh-TW" dirty="0" smtClean="0">
                <a:solidFill>
                  <a:schemeClr val="accent3"/>
                </a:solidFill>
              </a:rPr>
              <a:t>(</a:t>
            </a:r>
            <a:r>
              <a:rPr lang="zh-TW" altLang="en-US" dirty="0" smtClean="0">
                <a:solidFill>
                  <a:schemeClr val="accent3"/>
                </a:solidFill>
              </a:rPr>
              <a:t>老師</a:t>
            </a:r>
            <a:r>
              <a:rPr lang="en-US" altLang="zh-TW" dirty="0" smtClean="0">
                <a:solidFill>
                  <a:schemeClr val="accent3"/>
                </a:solidFill>
              </a:rPr>
              <a:t>)</a:t>
            </a:r>
            <a:endParaRPr lang="zh-TW" altLang="en-US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3071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霧濛濛的新議題</a:t>
            </a:r>
            <a:r>
              <a:rPr lang="zh-TW" altLang="en-US" b="1" dirty="0"/>
              <a:t/>
            </a:r>
            <a:br>
              <a:rPr lang="zh-TW" altLang="en-US" b="1" dirty="0"/>
            </a:br>
            <a:endParaRPr lang="zh-TW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1437" y="1661042"/>
            <a:ext cx="7049125" cy="4673877"/>
          </a:xfrm>
        </p:spPr>
      </p:pic>
    </p:spTree>
    <p:extLst>
      <p:ext uri="{BB962C8B-B14F-4D97-AF65-F5344CB8AC3E}">
        <p14:creationId xmlns:p14="http://schemas.microsoft.com/office/powerpoint/2010/main" val="2867491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824874" y="2062292"/>
            <a:ext cx="10363826" cy="3424107"/>
          </a:xfrm>
        </p:spPr>
        <p:txBody>
          <a:bodyPr/>
          <a:lstStyle/>
          <a:p>
            <a:pPr marL="0" indent="0" algn="ctr">
              <a:buNone/>
            </a:pPr>
            <a:r>
              <a:rPr lang="zh-TW" altLang="en-US" b="1" dirty="0"/>
              <a:t>霧霾不僅有中國飛飄而來</a:t>
            </a:r>
            <a:r>
              <a:rPr lang="en-US" altLang="zh-TW" b="1" dirty="0"/>
              <a:t>,</a:t>
            </a:r>
            <a:r>
              <a:rPr lang="zh-TW" altLang="en-US" b="1" dirty="0"/>
              <a:t>其實台灣也有製造霧霾的本能 </a:t>
            </a:r>
            <a:endParaRPr lang="en-US" altLang="zh-TW" b="1" dirty="0"/>
          </a:p>
          <a:p>
            <a:pPr marL="0" indent="0" algn="ctr">
              <a:buNone/>
            </a:pPr>
            <a:r>
              <a:rPr lang="zh-TW" altLang="en-US" b="1" dirty="0"/>
              <a:t>好幾個國家也有這些困擾</a:t>
            </a:r>
            <a:r>
              <a:rPr lang="en-US" altLang="zh-TW" b="1" dirty="0"/>
              <a:t>,</a:t>
            </a:r>
            <a:r>
              <a:rPr lang="zh-TW" altLang="en-US" b="1" dirty="0"/>
              <a:t>只有負面成本沒有正面效益</a:t>
            </a:r>
            <a:endParaRPr lang="en-US" altLang="zh-TW" b="1" dirty="0"/>
          </a:p>
          <a:p>
            <a:pPr marL="0" indent="0" algn="ctr">
              <a:buNone/>
            </a:pPr>
            <a:endParaRPr lang="en-US" altLang="zh-TW" b="1" dirty="0"/>
          </a:p>
          <a:p>
            <a:pPr marL="0" indent="0" algn="ctr">
              <a:buNone/>
            </a:pPr>
            <a:r>
              <a:rPr lang="en-US" altLang="zh-TW" b="1" dirty="0"/>
              <a:t>PM2.5</a:t>
            </a:r>
            <a:r>
              <a:rPr lang="zh-TW" altLang="en-US" b="1" dirty="0"/>
              <a:t>的驚人威力就在於他極微渺小</a:t>
            </a:r>
            <a:r>
              <a:rPr lang="en-US" altLang="zh-TW" b="1" dirty="0"/>
              <a:t>,</a:t>
            </a:r>
            <a:r>
              <a:rPr lang="zh-TW" altLang="en-US" b="1" dirty="0"/>
              <a:t>數量極多</a:t>
            </a:r>
            <a:r>
              <a:rPr lang="en-US" altLang="zh-TW" b="1" dirty="0"/>
              <a:t>,</a:t>
            </a:r>
            <a:r>
              <a:rPr lang="zh-TW" altLang="en-US" b="1" dirty="0"/>
              <a:t>容易進入人體</a:t>
            </a:r>
            <a:endParaRPr lang="en-US" altLang="zh-TW" b="1" dirty="0"/>
          </a:p>
          <a:p>
            <a:pPr marL="0" indent="0" algn="ctr">
              <a:buNone/>
            </a:pPr>
            <a:r>
              <a:rPr lang="zh-TW" altLang="en-US" b="1" dirty="0"/>
              <a:t>在人體內為非作歹</a:t>
            </a:r>
            <a:r>
              <a:rPr lang="en-US" altLang="zh-TW" b="1" dirty="0"/>
              <a:t>,</a:t>
            </a:r>
            <a:r>
              <a:rPr lang="zh-TW" altLang="en-US" b="1" dirty="0"/>
              <a:t>人們也經常忽略到這致命性的危機</a:t>
            </a:r>
            <a:endParaRPr lang="en-US" altLang="zh-TW" b="1" dirty="0"/>
          </a:p>
          <a:p>
            <a:pPr marL="0" indent="0" algn="ctr">
              <a:buNone/>
            </a:pPr>
            <a:r>
              <a:rPr lang="zh-TW" altLang="en-US" b="1" dirty="0"/>
              <a:t>而南部的重工業又這麼繁多</a:t>
            </a:r>
            <a:r>
              <a:rPr lang="en-US" altLang="zh-TW" b="1" dirty="0"/>
              <a:t>,</a:t>
            </a:r>
            <a:r>
              <a:rPr lang="zh-TW" altLang="en-US" b="1" dirty="0"/>
              <a:t>真的雪上加霜</a:t>
            </a:r>
            <a:endParaRPr lang="en-US" altLang="zh-TW" b="1" dirty="0"/>
          </a:p>
          <a:p>
            <a:pPr marL="0" indent="0" algn="ctr">
              <a:buNone/>
            </a:pPr>
            <a:r>
              <a:rPr lang="zh-TW" altLang="en-US" b="1" dirty="0"/>
              <a:t>不得不輕忽這危險性</a:t>
            </a:r>
          </a:p>
          <a:p>
            <a:endParaRPr lang="zh-TW" altLang="en-US" dirty="0"/>
          </a:p>
        </p:txBody>
      </p:sp>
      <p:sp>
        <p:nvSpPr>
          <p:cNvPr id="4" name="標題 1"/>
          <p:cNvSpPr>
            <a:spLocks noGrp="1"/>
          </p:cNvSpPr>
          <p:nvPr>
            <p:ph type="title"/>
          </p:nvPr>
        </p:nvSpPr>
        <p:spPr>
          <a:xfrm>
            <a:off x="457200" y="584200"/>
            <a:ext cx="6108700" cy="1046294"/>
          </a:xfrm>
        </p:spPr>
        <p:txBody>
          <a:bodyPr/>
          <a:lstStyle/>
          <a:p>
            <a:r>
              <a:rPr lang="zh-TW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霧霾的影響</a:t>
            </a:r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7691064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287205"/>
            <a:ext cx="6909426" cy="1122494"/>
          </a:xfrm>
        </p:spPr>
        <p:txBody>
          <a:bodyPr/>
          <a:lstStyle/>
          <a:p>
            <a:r>
              <a:rPr lang="zh-TW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我們應該怎麼做</a:t>
            </a:r>
            <a:r>
              <a:rPr lang="en-US" altLang="zh-TW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?</a:t>
            </a:r>
            <a:r>
              <a:rPr lang="zh-TW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該如何改善</a:t>
            </a:r>
            <a:r>
              <a:rPr lang="en-US" altLang="zh-TW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?</a:t>
            </a:r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1123872" y="1744793"/>
            <a:ext cx="1473826" cy="579308"/>
          </a:xfrm>
        </p:spPr>
        <p:txBody>
          <a:bodyPr/>
          <a:lstStyle/>
          <a:p>
            <a:pPr marL="0" indent="0">
              <a:buNone/>
            </a:pPr>
            <a:r>
              <a:rPr lang="zh-TW" altLang="en-US" b="1" i="1" dirty="0" smtClean="0">
                <a:solidFill>
                  <a:srgbClr val="0070C0"/>
                </a:solidFill>
              </a:rPr>
              <a:t>拍照檢舉</a:t>
            </a:r>
            <a:endParaRPr lang="zh-TW" altLang="en-US" b="1" i="1" dirty="0">
              <a:solidFill>
                <a:srgbClr val="0070C0"/>
              </a:solidFill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542" y="2425700"/>
            <a:ext cx="2812486" cy="1884365"/>
          </a:xfrm>
          <a:prstGeom prst="rect">
            <a:avLst/>
          </a:prstGeom>
        </p:spPr>
      </p:pic>
      <p:sp>
        <p:nvSpPr>
          <p:cNvPr id="6" name="內容版面配置區 2"/>
          <p:cNvSpPr txBox="1">
            <a:spLocks/>
          </p:cNvSpPr>
          <p:nvPr/>
        </p:nvSpPr>
        <p:spPr>
          <a:xfrm>
            <a:off x="4005863" y="3776795"/>
            <a:ext cx="1473826" cy="579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zh-TW" altLang="en-US" b="1" i="1" dirty="0" smtClean="0">
                <a:solidFill>
                  <a:srgbClr val="0070C0"/>
                </a:solidFill>
              </a:rPr>
              <a:t>勸導教育</a:t>
            </a:r>
            <a:endParaRPr lang="zh-TW" altLang="en-US" b="1" i="1" dirty="0">
              <a:solidFill>
                <a:srgbClr val="0070C0"/>
              </a:solidFill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0714" y="4356103"/>
            <a:ext cx="2444125" cy="1974853"/>
          </a:xfrm>
          <a:prstGeom prst="rect">
            <a:avLst/>
          </a:prstGeom>
        </p:spPr>
      </p:pic>
      <p:sp>
        <p:nvSpPr>
          <p:cNvPr id="9" name="內容版面配置區 2"/>
          <p:cNvSpPr txBox="1">
            <a:spLocks/>
          </p:cNvSpPr>
          <p:nvPr/>
        </p:nvSpPr>
        <p:spPr>
          <a:xfrm>
            <a:off x="5573954" y="1489204"/>
            <a:ext cx="4344746" cy="6062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zh-TW" altLang="en-US" b="1" i="1" dirty="0" smtClean="0">
                <a:solidFill>
                  <a:srgbClr val="0070C0"/>
                </a:solidFill>
              </a:rPr>
              <a:t>多走路 騎腳踏車 搭大眾交通運輸</a:t>
            </a:r>
            <a:endParaRPr lang="zh-TW" altLang="en-US" b="1" i="1" dirty="0">
              <a:solidFill>
                <a:srgbClr val="0070C0"/>
              </a:solidFill>
            </a:endParaRPr>
          </a:p>
        </p:txBody>
      </p:sp>
      <p:pic>
        <p:nvPicPr>
          <p:cNvPr id="11" name="圖片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3940" y="2274163"/>
            <a:ext cx="2800350" cy="1628775"/>
          </a:xfrm>
          <a:prstGeom prst="rect">
            <a:avLst/>
          </a:prstGeom>
        </p:spPr>
      </p:pic>
      <p:pic>
        <p:nvPicPr>
          <p:cNvPr id="2056" name="Picture 8" descr="https://encrypted-tbn2.gstatic.com/images?q=tbn:ANd9GcTY1SS8uZ07pJLEfXC5f8VC5a2ZDQYnmeaaOIuLT6xMIwoQykVY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7066" y="3817100"/>
            <a:ext cx="3929734" cy="2687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e.blog.xuite.net/e/5/c/b/11688571/blog_840904/txt/61425025/52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4588" y="2203450"/>
            <a:ext cx="2011342" cy="2152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43304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內容版面配置區 2"/>
          <p:cNvSpPr>
            <a:spLocks noGrp="1"/>
          </p:cNvSpPr>
          <p:nvPr>
            <p:ph sz="quarter" idx="13"/>
          </p:nvPr>
        </p:nvSpPr>
        <p:spPr>
          <a:xfrm>
            <a:off x="1155074" y="1109793"/>
            <a:ext cx="2413626" cy="706308"/>
          </a:xfrm>
        </p:spPr>
        <p:txBody>
          <a:bodyPr/>
          <a:lstStyle/>
          <a:p>
            <a:pPr marL="0" indent="0">
              <a:buNone/>
            </a:pPr>
            <a:r>
              <a:rPr lang="zh-TW" altLang="en-US" b="1" i="1" dirty="0" smtClean="0">
                <a:solidFill>
                  <a:srgbClr val="0070C0"/>
                </a:solidFill>
              </a:rPr>
              <a:t>多多種</a:t>
            </a:r>
            <a:r>
              <a:rPr lang="zh-TW" altLang="en-US" b="1" i="1" dirty="0">
                <a:solidFill>
                  <a:srgbClr val="0070C0"/>
                </a:solidFill>
              </a:rPr>
              <a:t>樹</a:t>
            </a: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050" y="1816101"/>
            <a:ext cx="4492814" cy="2484437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4787" y="4064001"/>
            <a:ext cx="2600325" cy="2514600"/>
          </a:xfrm>
          <a:prstGeom prst="rect">
            <a:avLst/>
          </a:prstGeom>
        </p:spPr>
      </p:pic>
      <p:sp>
        <p:nvSpPr>
          <p:cNvPr id="9" name="內容版面配置區 2"/>
          <p:cNvSpPr txBox="1">
            <a:spLocks/>
          </p:cNvSpPr>
          <p:nvPr/>
        </p:nvSpPr>
        <p:spPr>
          <a:xfrm>
            <a:off x="6443036" y="3490119"/>
            <a:ext cx="2413626" cy="706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zh-TW" altLang="en-US" b="1" i="1" dirty="0" smtClean="0">
                <a:solidFill>
                  <a:srgbClr val="0070C0"/>
                </a:solidFill>
              </a:rPr>
              <a:t>順手</a:t>
            </a:r>
            <a:r>
              <a:rPr lang="zh-TW" altLang="en-US" b="1" i="1" dirty="0">
                <a:solidFill>
                  <a:srgbClr val="0070C0"/>
                </a:solidFill>
              </a:rPr>
              <a:t>關燈</a:t>
            </a:r>
          </a:p>
        </p:txBody>
      </p:sp>
      <p:pic>
        <p:nvPicPr>
          <p:cNvPr id="11" name="圖片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5112" y="1633935"/>
            <a:ext cx="2430066" cy="2430066"/>
          </a:xfrm>
          <a:prstGeom prst="rect">
            <a:avLst/>
          </a:prstGeom>
        </p:spPr>
      </p:pic>
      <p:sp>
        <p:nvSpPr>
          <p:cNvPr id="12" name="內容版面配置區 2"/>
          <p:cNvSpPr txBox="1">
            <a:spLocks/>
          </p:cNvSpPr>
          <p:nvPr/>
        </p:nvSpPr>
        <p:spPr>
          <a:xfrm>
            <a:off x="8652836" y="1148355"/>
            <a:ext cx="2413626" cy="706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zh-TW" altLang="en-US" b="1" i="1" dirty="0" smtClean="0">
                <a:solidFill>
                  <a:srgbClr val="0070C0"/>
                </a:solidFill>
              </a:rPr>
              <a:t>多蔬</a:t>
            </a:r>
            <a:r>
              <a:rPr lang="zh-TW" altLang="en-US" b="1" i="1" dirty="0">
                <a:solidFill>
                  <a:srgbClr val="0070C0"/>
                </a:solidFill>
              </a:rPr>
              <a:t>食</a:t>
            </a:r>
            <a:r>
              <a:rPr lang="zh-TW" altLang="en-US" b="1" i="1" dirty="0" smtClean="0">
                <a:solidFill>
                  <a:srgbClr val="0070C0"/>
                </a:solidFill>
              </a:rPr>
              <a:t> 少吃</a:t>
            </a:r>
            <a:r>
              <a:rPr lang="zh-TW" altLang="en-US" b="1" i="1" dirty="0">
                <a:solidFill>
                  <a:srgbClr val="0070C0"/>
                </a:solidFill>
              </a:rPr>
              <a:t>肉</a:t>
            </a:r>
          </a:p>
        </p:txBody>
      </p:sp>
    </p:spTree>
    <p:extLst>
      <p:ext uri="{BB962C8B-B14F-4D97-AF65-F5344CB8AC3E}">
        <p14:creationId xmlns:p14="http://schemas.microsoft.com/office/powerpoint/2010/main" val="29020000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9275" y="974117"/>
            <a:ext cx="4382125" cy="778483"/>
          </a:xfrm>
        </p:spPr>
        <p:txBody>
          <a:bodyPr/>
          <a:lstStyle/>
          <a:p>
            <a:r>
              <a:rPr lang="zh-TW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守護南台</a:t>
            </a:r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3237" y="2214694"/>
            <a:ext cx="3944069" cy="3199606"/>
          </a:xfrm>
        </p:spPr>
      </p:pic>
      <p:sp>
        <p:nvSpPr>
          <p:cNvPr id="5" name="標題 1"/>
          <p:cNvSpPr txBox="1">
            <a:spLocks/>
          </p:cNvSpPr>
          <p:nvPr/>
        </p:nvSpPr>
        <p:spPr>
          <a:xfrm>
            <a:off x="8127374" y="5232400"/>
            <a:ext cx="4064626" cy="7795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人人有責</a:t>
            </a:r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2096385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3149" y="296992"/>
            <a:ext cx="10364451" cy="1596177"/>
          </a:xfrm>
        </p:spPr>
        <p:txBody>
          <a:bodyPr/>
          <a:lstStyle/>
          <a:p>
            <a:r>
              <a:rPr lang="zh-TW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空氣汙染對社會造成的影響</a:t>
            </a:r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sp>
        <p:nvSpPr>
          <p:cNvPr id="4" name="雲朵形 3"/>
          <p:cNvSpPr/>
          <p:nvPr/>
        </p:nvSpPr>
        <p:spPr>
          <a:xfrm>
            <a:off x="5010150" y="3882296"/>
            <a:ext cx="1943100" cy="104140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000" dirty="0" smtClean="0"/>
              <a:t>肺癌</a:t>
            </a:r>
            <a:endParaRPr lang="zh-TW" altLang="en-US" sz="2000" dirty="0"/>
          </a:p>
        </p:txBody>
      </p:sp>
      <p:sp>
        <p:nvSpPr>
          <p:cNvPr id="5" name="雲朵形 4"/>
          <p:cNvSpPr/>
          <p:nvPr/>
        </p:nvSpPr>
        <p:spPr>
          <a:xfrm>
            <a:off x="2244725" y="4584700"/>
            <a:ext cx="2428875" cy="156210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000" dirty="0" smtClean="0"/>
              <a:t>心血管疾病</a:t>
            </a:r>
            <a:endParaRPr lang="zh-TW" altLang="en-US" sz="2000" dirty="0"/>
          </a:p>
        </p:txBody>
      </p:sp>
      <p:sp>
        <p:nvSpPr>
          <p:cNvPr id="6" name="雲朵形 5"/>
          <p:cNvSpPr/>
          <p:nvPr/>
        </p:nvSpPr>
        <p:spPr>
          <a:xfrm>
            <a:off x="682625" y="2590800"/>
            <a:ext cx="2568575" cy="1272446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000" dirty="0" smtClean="0"/>
              <a:t>死亡率</a:t>
            </a:r>
            <a:endParaRPr lang="zh-TW" altLang="en-US" sz="2000" dirty="0"/>
          </a:p>
        </p:txBody>
      </p:sp>
      <p:sp>
        <p:nvSpPr>
          <p:cNvPr id="7" name="雲朵形 6"/>
          <p:cNvSpPr/>
          <p:nvPr/>
        </p:nvSpPr>
        <p:spPr>
          <a:xfrm>
            <a:off x="6718300" y="4679221"/>
            <a:ext cx="2159000" cy="156210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000" dirty="0" smtClean="0"/>
              <a:t>生態環境</a:t>
            </a:r>
            <a:endParaRPr lang="zh-TW" altLang="en-US" sz="2000" dirty="0"/>
          </a:p>
        </p:txBody>
      </p:sp>
      <p:sp>
        <p:nvSpPr>
          <p:cNvPr id="8" name="雲朵形 7"/>
          <p:cNvSpPr/>
          <p:nvPr/>
        </p:nvSpPr>
        <p:spPr>
          <a:xfrm>
            <a:off x="9496425" y="4136256"/>
            <a:ext cx="2178050" cy="1893877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000" dirty="0" smtClean="0"/>
              <a:t>兒童</a:t>
            </a:r>
            <a:endParaRPr lang="zh-TW" altLang="en-US" sz="2000" dirty="0"/>
          </a:p>
        </p:txBody>
      </p:sp>
      <p:sp>
        <p:nvSpPr>
          <p:cNvPr id="9" name="雲朵形 8"/>
          <p:cNvSpPr/>
          <p:nvPr/>
        </p:nvSpPr>
        <p:spPr>
          <a:xfrm>
            <a:off x="3746500" y="1849567"/>
            <a:ext cx="1854200" cy="1496154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000" dirty="0" smtClean="0"/>
              <a:t>中樞神經</a:t>
            </a:r>
            <a:endParaRPr lang="zh-TW" altLang="en-US" sz="2000" dirty="0"/>
          </a:p>
        </p:txBody>
      </p:sp>
      <p:sp>
        <p:nvSpPr>
          <p:cNvPr id="12" name="雲朵形 11"/>
          <p:cNvSpPr/>
          <p:nvPr/>
        </p:nvSpPr>
        <p:spPr>
          <a:xfrm>
            <a:off x="8102600" y="1809001"/>
            <a:ext cx="2565400" cy="1762185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000" dirty="0" smtClean="0"/>
              <a:t>社會</a:t>
            </a:r>
            <a:endParaRPr lang="zh-TW" altLang="en-US" sz="2000" dirty="0"/>
          </a:p>
        </p:txBody>
      </p:sp>
    </p:spTree>
    <p:extLst>
      <p:ext uri="{BB962C8B-B14F-4D97-AF65-F5344CB8AC3E}">
        <p14:creationId xmlns:p14="http://schemas.microsoft.com/office/powerpoint/2010/main" val="145630800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914085" y="520157"/>
            <a:ext cx="10363826" cy="3424107"/>
          </a:xfrm>
        </p:spPr>
        <p:txBody>
          <a:bodyPr/>
          <a:lstStyle/>
          <a:p>
            <a:pPr marL="0" indent="0">
              <a:buNone/>
            </a:pPr>
            <a:r>
              <a:rPr lang="zh-TW" altLang="en-US" b="1" dirty="0" smtClean="0"/>
              <a:t>造成空氣汙染原因多種</a:t>
            </a:r>
            <a:r>
              <a:rPr lang="en-US" altLang="zh-TW" b="1" dirty="0" smtClean="0"/>
              <a:t>,</a:t>
            </a:r>
            <a:r>
              <a:rPr lang="zh-TW" altLang="en-US" b="1" dirty="0" smtClean="0"/>
              <a:t>主要由</a:t>
            </a:r>
            <a:r>
              <a:rPr lang="zh-TW" altLang="en-US" b="1" dirty="0" smtClean="0">
                <a:solidFill>
                  <a:schemeClr val="accent1">
                    <a:lumMod val="75000"/>
                  </a:schemeClr>
                </a:solidFill>
              </a:rPr>
              <a:t>汽機車</a:t>
            </a:r>
            <a:r>
              <a:rPr lang="zh-TW" altLang="en-US" b="1" dirty="0" smtClean="0"/>
              <a:t>和</a:t>
            </a:r>
            <a:r>
              <a:rPr lang="zh-TW" altLang="en-US" b="1" dirty="0" smtClean="0">
                <a:solidFill>
                  <a:schemeClr val="accent1">
                    <a:lumMod val="75000"/>
                  </a:schemeClr>
                </a:solidFill>
              </a:rPr>
              <a:t>工廠排放</a:t>
            </a:r>
            <a:r>
              <a:rPr lang="zh-TW" altLang="en-US" b="1" dirty="0" smtClean="0"/>
              <a:t>為主軸</a:t>
            </a:r>
            <a:endParaRPr lang="en-US" altLang="zh-TW" b="1" dirty="0" smtClean="0"/>
          </a:p>
          <a:p>
            <a:pPr marL="0" indent="0">
              <a:buNone/>
            </a:pPr>
            <a:endParaRPr lang="zh-TW" altLang="en-US" b="1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632" y="1778000"/>
            <a:ext cx="11910733" cy="4332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38782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3149" y="219360"/>
            <a:ext cx="10364451" cy="1596177"/>
          </a:xfrm>
        </p:spPr>
        <p:txBody>
          <a:bodyPr/>
          <a:lstStyle/>
          <a:p>
            <a:r>
              <a:rPr lang="zh-TW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主要汙染源</a:t>
            </a:r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sp>
        <p:nvSpPr>
          <p:cNvPr id="4" name="橢圓 3"/>
          <p:cNvSpPr/>
          <p:nvPr/>
        </p:nvSpPr>
        <p:spPr>
          <a:xfrm>
            <a:off x="2206044" y="4791957"/>
            <a:ext cx="2408349" cy="1290508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200" dirty="0" smtClean="0"/>
              <a:t>廢</a:t>
            </a:r>
            <a:r>
              <a:rPr lang="zh-TW" altLang="en-US" sz="3200" dirty="0"/>
              <a:t>棄物</a:t>
            </a:r>
          </a:p>
        </p:txBody>
      </p:sp>
      <p:sp>
        <p:nvSpPr>
          <p:cNvPr id="5" name="橢圓 4"/>
          <p:cNvSpPr/>
          <p:nvPr/>
        </p:nvSpPr>
        <p:spPr>
          <a:xfrm>
            <a:off x="2416309" y="1534666"/>
            <a:ext cx="2408349" cy="1290508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200" dirty="0" smtClean="0"/>
              <a:t>廢</a:t>
            </a:r>
            <a:r>
              <a:rPr lang="zh-TW" altLang="en-US" sz="3200" dirty="0"/>
              <a:t>氣</a:t>
            </a:r>
          </a:p>
        </p:txBody>
      </p:sp>
      <p:sp>
        <p:nvSpPr>
          <p:cNvPr id="6" name="橢圓 5"/>
          <p:cNvSpPr/>
          <p:nvPr/>
        </p:nvSpPr>
        <p:spPr>
          <a:xfrm>
            <a:off x="7245439" y="4791957"/>
            <a:ext cx="2408349" cy="1290508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200" dirty="0" smtClean="0"/>
              <a:t>廢水</a:t>
            </a:r>
            <a:endParaRPr lang="zh-TW" altLang="en-US" sz="3200" dirty="0"/>
          </a:p>
        </p:txBody>
      </p:sp>
      <p:sp>
        <p:nvSpPr>
          <p:cNvPr id="7" name="橢圓 6"/>
          <p:cNvSpPr/>
          <p:nvPr/>
        </p:nvSpPr>
        <p:spPr>
          <a:xfrm>
            <a:off x="6951729" y="1541709"/>
            <a:ext cx="2408349" cy="1290508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200" dirty="0" smtClean="0"/>
              <a:t>噪音</a:t>
            </a:r>
            <a:endParaRPr lang="zh-TW" altLang="en-US" sz="3200" dirty="0"/>
          </a:p>
        </p:txBody>
      </p:sp>
      <p:sp>
        <p:nvSpPr>
          <p:cNvPr id="10" name="等腰三角形 9"/>
          <p:cNvSpPr/>
          <p:nvPr/>
        </p:nvSpPr>
        <p:spPr>
          <a:xfrm>
            <a:off x="4563414" y="2842983"/>
            <a:ext cx="2395470" cy="1573248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200" dirty="0" smtClean="0"/>
              <a:t>工廠 </a:t>
            </a:r>
            <a:endParaRPr lang="zh-TW" altLang="en-US" sz="3200" dirty="0"/>
          </a:p>
        </p:txBody>
      </p:sp>
      <p:cxnSp>
        <p:nvCxnSpPr>
          <p:cNvPr id="12" name="直線單箭頭接點 11"/>
          <p:cNvCxnSpPr/>
          <p:nvPr/>
        </p:nvCxnSpPr>
        <p:spPr>
          <a:xfrm>
            <a:off x="4736116" y="2768333"/>
            <a:ext cx="463639" cy="37572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5" name="直線單箭頭接點 14"/>
          <p:cNvCxnSpPr/>
          <p:nvPr/>
        </p:nvCxnSpPr>
        <p:spPr>
          <a:xfrm flipH="1">
            <a:off x="6526904" y="2796982"/>
            <a:ext cx="575257" cy="36603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7" name="直線單箭頭接點 16"/>
          <p:cNvCxnSpPr/>
          <p:nvPr/>
        </p:nvCxnSpPr>
        <p:spPr>
          <a:xfrm flipH="1" flipV="1">
            <a:off x="6814533" y="4623515"/>
            <a:ext cx="430906" cy="33485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9" name="直線單箭頭接點 18"/>
          <p:cNvCxnSpPr/>
          <p:nvPr/>
        </p:nvCxnSpPr>
        <p:spPr>
          <a:xfrm flipV="1">
            <a:off x="4406184" y="4547253"/>
            <a:ext cx="423393" cy="36865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2" name="內容版面配置區 2"/>
          <p:cNvSpPr>
            <a:spLocks noGrp="1"/>
          </p:cNvSpPr>
          <p:nvPr>
            <p:ph sz="quarter" idx="13"/>
          </p:nvPr>
        </p:nvSpPr>
        <p:spPr>
          <a:xfrm>
            <a:off x="470772" y="2768333"/>
            <a:ext cx="2387915" cy="3194964"/>
          </a:xfrm>
        </p:spPr>
        <p:txBody>
          <a:bodyPr/>
          <a:lstStyle/>
          <a:p>
            <a:pPr marL="0" indent="0">
              <a:buNone/>
            </a:pPr>
            <a:r>
              <a:rPr lang="zh-TW" altLang="en-US" b="1" dirty="0" smtClean="0"/>
              <a:t>尤其是工廠</a:t>
            </a:r>
            <a:r>
              <a:rPr lang="en-US" altLang="zh-TW" b="1" dirty="0" smtClean="0"/>
              <a:t>,</a:t>
            </a:r>
            <a:r>
              <a:rPr lang="zh-TW" altLang="en-US" b="1" dirty="0" smtClean="0"/>
              <a:t>對南部地廣人稠的地方</a:t>
            </a:r>
            <a:endParaRPr lang="en-US" altLang="zh-TW" b="1" dirty="0" smtClean="0"/>
          </a:p>
          <a:p>
            <a:pPr marL="0" indent="0">
              <a:buNone/>
            </a:pPr>
            <a:r>
              <a:rPr lang="zh-TW" altLang="en-US" b="1" dirty="0" smtClean="0"/>
              <a:t>工廠家工業為主要經濟來源</a:t>
            </a:r>
            <a:r>
              <a:rPr lang="en-US" altLang="zh-TW" b="1" dirty="0" smtClean="0"/>
              <a:t>,</a:t>
            </a:r>
            <a:r>
              <a:rPr lang="zh-TW" altLang="en-US" b="1" dirty="0" smtClean="0"/>
              <a:t>但環境不能就此鬆懈</a:t>
            </a:r>
            <a:endParaRPr lang="zh-TW" altLang="en-US" b="1" dirty="0"/>
          </a:p>
        </p:txBody>
      </p:sp>
      <p:sp>
        <p:nvSpPr>
          <p:cNvPr id="23" name="內容版面配置區 2"/>
          <p:cNvSpPr txBox="1">
            <a:spLocks/>
          </p:cNvSpPr>
          <p:nvPr/>
        </p:nvSpPr>
        <p:spPr>
          <a:xfrm>
            <a:off x="7676345" y="3481918"/>
            <a:ext cx="4229100" cy="34670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zh-TW" altLang="en-US" b="1" dirty="0" smtClean="0"/>
              <a:t>許多廢棄物 廢水 廢氣而造成中南部人民的身心健康</a:t>
            </a:r>
            <a:r>
              <a:rPr lang="en-US" altLang="zh-TW" b="1" dirty="0" smtClean="0"/>
              <a:t>,</a:t>
            </a:r>
            <a:r>
              <a:rPr lang="zh-TW" altLang="en-US" b="1" dirty="0" smtClean="0"/>
              <a:t>必須加強監督</a:t>
            </a:r>
            <a:endParaRPr lang="zh-TW" altLang="en-US" b="1" dirty="0"/>
          </a:p>
        </p:txBody>
      </p:sp>
    </p:spTree>
    <p:extLst>
      <p:ext uri="{BB962C8B-B14F-4D97-AF65-F5344CB8AC3E}">
        <p14:creationId xmlns:p14="http://schemas.microsoft.com/office/powerpoint/2010/main" val="12488375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320175" y="283666"/>
            <a:ext cx="10364451" cy="1596177"/>
          </a:xfrm>
        </p:spPr>
        <p:txBody>
          <a:bodyPr/>
          <a:lstStyle/>
          <a:p>
            <a:r>
              <a:rPr lang="zh-TW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保安工業區</a:t>
            </a:r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pic>
        <p:nvPicPr>
          <p:cNvPr id="6" name="內容版面配置區 5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475" y="283666"/>
            <a:ext cx="4225216" cy="6332876"/>
          </a:xfrm>
        </p:spPr>
      </p:pic>
      <p:sp>
        <p:nvSpPr>
          <p:cNvPr id="7" name="內容版面配置區 2"/>
          <p:cNvSpPr txBox="1">
            <a:spLocks/>
          </p:cNvSpPr>
          <p:nvPr/>
        </p:nvSpPr>
        <p:spPr>
          <a:xfrm>
            <a:off x="5778500" y="2184400"/>
            <a:ext cx="4229100" cy="34670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zh-TW" altLang="en-US" b="1" dirty="0" smtClean="0"/>
              <a:t>保安工業區</a:t>
            </a:r>
            <a:r>
              <a:rPr lang="en-US" altLang="zh-TW" b="1" dirty="0" smtClean="0"/>
              <a:t>,</a:t>
            </a:r>
            <a:r>
              <a:rPr lang="zh-TW" altLang="en-US" b="1" dirty="0" smtClean="0"/>
              <a:t>為南台科大的下方</a:t>
            </a:r>
            <a:r>
              <a:rPr lang="en-US" altLang="zh-TW" b="1" dirty="0" smtClean="0"/>
              <a:t>,</a:t>
            </a:r>
            <a:r>
              <a:rPr lang="zh-TW" altLang="en-US" b="1" dirty="0" smtClean="0"/>
              <a:t>對南台也有一定的影響力</a:t>
            </a:r>
            <a:endParaRPr lang="en-US" altLang="zh-TW" b="1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en-US" altLang="zh-TW" b="1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zh-TW" altLang="en-US" b="1" dirty="0" smtClean="0">
                <a:solidFill>
                  <a:schemeClr val="accent1">
                    <a:lumMod val="75000"/>
                  </a:schemeClr>
                </a:solidFill>
              </a:rPr>
              <a:t>南風一吹行掃南台</a:t>
            </a:r>
            <a:endParaRPr lang="en-US" altLang="zh-TW" b="1" dirty="0" smtClean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12467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3774" y="245029"/>
            <a:ext cx="10364451" cy="1596177"/>
          </a:xfrm>
        </p:spPr>
        <p:txBody>
          <a:bodyPr/>
          <a:lstStyle/>
          <a:p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保安工業區</a:t>
            </a:r>
            <a:r>
              <a:rPr lang="zh-TW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位置圖</a:t>
            </a:r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pic>
        <p:nvPicPr>
          <p:cNvPr id="6" name="內容版面配置區 5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9196" y="1739900"/>
            <a:ext cx="6457617" cy="4470401"/>
          </a:xfrm>
        </p:spPr>
      </p:pic>
    </p:spTree>
    <p:extLst>
      <p:ext uri="{BB962C8B-B14F-4D97-AF65-F5344CB8AC3E}">
        <p14:creationId xmlns:p14="http://schemas.microsoft.com/office/powerpoint/2010/main" val="37206741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58750" y="149954"/>
            <a:ext cx="7341851" cy="1097094"/>
          </a:xfrm>
        </p:spPr>
        <p:txBody>
          <a:bodyPr/>
          <a:lstStyle/>
          <a:p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忠典鐵工</a:t>
            </a:r>
            <a:r>
              <a:rPr lang="zh-TW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廠</a:t>
            </a:r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1270000" y="2127251"/>
            <a:ext cx="2324100" cy="2774950"/>
          </a:xfrm>
        </p:spPr>
        <p:txBody>
          <a:bodyPr/>
          <a:lstStyle/>
          <a:p>
            <a:pPr marL="0" indent="0">
              <a:buNone/>
            </a:pPr>
            <a:r>
              <a:rPr lang="zh-TW" altLang="en-US" b="1" dirty="0" smtClean="0"/>
              <a:t>主要製造交通運輸設備及車體打造</a:t>
            </a:r>
            <a:r>
              <a:rPr lang="en-US" altLang="zh-TW" b="1" dirty="0" smtClean="0"/>
              <a:t>,</a:t>
            </a:r>
            <a:r>
              <a:rPr lang="zh-TW" altLang="en-US" b="1" dirty="0" smtClean="0"/>
              <a:t>過多的汽機車就有過盛的污染排放</a:t>
            </a:r>
            <a:endParaRPr lang="zh-TW" altLang="en-US" b="1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8925" y="1539146"/>
            <a:ext cx="8266537" cy="4531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78619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5626725" cy="1057883"/>
          </a:xfrm>
        </p:spPr>
        <p:txBody>
          <a:bodyPr/>
          <a:lstStyle/>
          <a:p>
            <a:r>
              <a:rPr lang="zh-TW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塑膠工廠</a:t>
            </a:r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269" y="1993900"/>
            <a:ext cx="8154151" cy="4208594"/>
          </a:xfrm>
        </p:spPr>
      </p:pic>
      <p:sp>
        <p:nvSpPr>
          <p:cNvPr id="5" name="內容版面配置區 2"/>
          <p:cNvSpPr txBox="1">
            <a:spLocks/>
          </p:cNvSpPr>
          <p:nvPr/>
        </p:nvSpPr>
        <p:spPr>
          <a:xfrm>
            <a:off x="9525000" y="2508251"/>
            <a:ext cx="2324100" cy="27749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zh-TW" altLang="en-US" b="1" dirty="0" smtClean="0"/>
              <a:t>擠製的塑膠產品過程中</a:t>
            </a:r>
            <a:r>
              <a:rPr lang="en-US" altLang="zh-TW" b="1" dirty="0" smtClean="0"/>
              <a:t>,</a:t>
            </a:r>
            <a:r>
              <a:rPr lang="zh-TW" altLang="en-US" b="1" dirty="0" smtClean="0"/>
              <a:t>傭有巨怪的味道</a:t>
            </a:r>
            <a:r>
              <a:rPr lang="en-US" altLang="zh-TW" b="1" dirty="0" smtClean="0"/>
              <a:t>,</a:t>
            </a:r>
            <a:r>
              <a:rPr lang="zh-TW" altLang="en-US" b="1" dirty="0" smtClean="0"/>
              <a:t>許多化學物質</a:t>
            </a:r>
            <a:r>
              <a:rPr lang="en-US" altLang="zh-TW" b="1" dirty="0" smtClean="0"/>
              <a:t>,</a:t>
            </a:r>
            <a:r>
              <a:rPr lang="zh-TW" altLang="en-US" b="1" dirty="0" smtClean="0"/>
              <a:t>加熱加工形成的同時也有了空氣汙染</a:t>
            </a:r>
            <a:endParaRPr lang="zh-TW" altLang="en-US" b="1" dirty="0"/>
          </a:p>
        </p:txBody>
      </p:sp>
    </p:spTree>
    <p:extLst>
      <p:ext uri="{BB962C8B-B14F-4D97-AF65-F5344CB8AC3E}">
        <p14:creationId xmlns:p14="http://schemas.microsoft.com/office/powerpoint/2010/main" val="26649965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08000" y="396575"/>
            <a:ext cx="5791826" cy="1312994"/>
          </a:xfrm>
        </p:spPr>
        <p:txBody>
          <a:bodyPr/>
          <a:lstStyle/>
          <a:p>
            <a:r>
              <a:rPr lang="zh-TW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塑膠加工過程圖</a:t>
            </a:r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3318" y="2052469"/>
            <a:ext cx="7654882" cy="4099256"/>
          </a:xfrm>
        </p:spPr>
      </p:pic>
      <p:sp>
        <p:nvSpPr>
          <p:cNvPr id="5" name="內容版面配置區 2"/>
          <p:cNvSpPr txBox="1">
            <a:spLocks/>
          </p:cNvSpPr>
          <p:nvPr/>
        </p:nvSpPr>
        <p:spPr>
          <a:xfrm>
            <a:off x="824874" y="1439992"/>
            <a:ext cx="10363826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zh-TW" altLang="en-US" b="1" dirty="0" smtClean="0"/>
              <a:t>加工後產生的廢氣料和空氣污染都社會造成影響</a:t>
            </a:r>
            <a:endParaRPr lang="zh-TW" altLang="en-US" b="1" dirty="0"/>
          </a:p>
        </p:txBody>
      </p:sp>
    </p:spTree>
    <p:extLst>
      <p:ext uri="{BB962C8B-B14F-4D97-AF65-F5344CB8AC3E}">
        <p14:creationId xmlns:p14="http://schemas.microsoft.com/office/powerpoint/2010/main" val="613698739"/>
      </p:ext>
    </p:extLst>
  </p:cSld>
  <p:clrMapOvr>
    <a:masterClrMapping/>
  </p:clrMapOvr>
</p:sld>
</file>

<file path=ppt/theme/theme1.xml><?xml version="1.0" encoding="utf-8"?>
<a:theme xmlns:a="http://schemas.openxmlformats.org/drawingml/2006/main" name="小水滴">
  <a:themeElements>
    <a:clrScheme name="Droplet">
      <a:dk1>
        <a:sysClr val="windowText" lastClr="000000"/>
      </a:dk1>
      <a:lt1>
        <a:sysClr val="window" lastClr="FFFFFF"/>
      </a:lt1>
      <a:dk2>
        <a:srgbClr val="27537E"/>
      </a:dk2>
      <a:lt2>
        <a:srgbClr val="AABED7"/>
      </a:lt2>
      <a:accent1>
        <a:srgbClr val="E34B7A"/>
      </a:accent1>
      <a:accent2>
        <a:srgbClr val="AC339A"/>
      </a:accent2>
      <a:accent3>
        <a:srgbClr val="6953B7"/>
      </a:accent3>
      <a:accent4>
        <a:srgbClr val="1D7EAB"/>
      </a:accent4>
      <a:accent5>
        <a:srgbClr val="43AFD6"/>
      </a:accent5>
      <a:accent6>
        <a:srgbClr val="DE85E1"/>
      </a:accent6>
      <a:hlink>
        <a:srgbClr val="ED87A6"/>
      </a:hlink>
      <a:folHlink>
        <a:srgbClr val="C99EAC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C71B277C-C29A-4BA0-A7BA-43502DF21AB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TM04033925[[fn=小水滴]]</Template>
  <TotalTime>226</TotalTime>
  <Words>339</Words>
  <Application>Microsoft Office PowerPoint</Application>
  <PresentationFormat>寬螢幕</PresentationFormat>
  <Paragraphs>52</Paragraphs>
  <Slides>14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14</vt:i4>
      </vt:variant>
    </vt:vector>
  </HeadingPairs>
  <TitlesOfParts>
    <vt:vector size="19" baseType="lpstr">
      <vt:lpstr>Adobe 繁黑體 Std B</vt:lpstr>
      <vt:lpstr>新細明體</vt:lpstr>
      <vt:lpstr>Arial</vt:lpstr>
      <vt:lpstr>Tw Cen MT</vt:lpstr>
      <vt:lpstr>小水滴</vt:lpstr>
      <vt:lpstr>南台汙染源報告</vt:lpstr>
      <vt:lpstr>空氣汙染對社會造成的影響</vt:lpstr>
      <vt:lpstr>PowerPoint 簡報</vt:lpstr>
      <vt:lpstr>主要汙染源</vt:lpstr>
      <vt:lpstr>保安工業區</vt:lpstr>
      <vt:lpstr>保安工業區位置圖</vt:lpstr>
      <vt:lpstr>忠典鐵工廠</vt:lpstr>
      <vt:lpstr>塑膠工廠</vt:lpstr>
      <vt:lpstr>塑膠加工過程圖</vt:lpstr>
      <vt:lpstr>霧濛濛的新議題 </vt:lpstr>
      <vt:lpstr>霧霾的影響</vt:lpstr>
      <vt:lpstr>我們應該怎麼做?該如何改善?</vt:lpstr>
      <vt:lpstr>PowerPoint 簡報</vt:lpstr>
      <vt:lpstr>守護南台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南台汙染源報告</dc:title>
  <dc:creator>happy</dc:creator>
  <cp:lastModifiedBy>happy</cp:lastModifiedBy>
  <cp:revision>17</cp:revision>
  <dcterms:created xsi:type="dcterms:W3CDTF">2016-01-01T05:32:56Z</dcterms:created>
  <dcterms:modified xsi:type="dcterms:W3CDTF">2016-01-01T09:18:57Z</dcterms:modified>
</cp:coreProperties>
</file>