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6" r:id="rId7"/>
    <p:sldId id="260" r:id="rId8"/>
    <p:sldId id="265" r:id="rId9"/>
    <p:sldId id="262" r:id="rId10"/>
    <p:sldId id="267" r:id="rId11"/>
    <p:sldId id="268" r:id="rId12"/>
    <p:sldId id="263" r:id="rId13"/>
    <p:sldId id="269" r:id="rId14"/>
    <p:sldId id="270"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14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工作表1!$B$1</c:f>
              <c:strCache>
                <c:ptCount val="1"/>
                <c:pt idx="0">
                  <c:v>分配</c:v>
                </c:pt>
              </c:strCache>
            </c:strRef>
          </c:tx>
          <c:dLbls>
            <c:showLegendKey val="0"/>
            <c:showVal val="0"/>
            <c:showCatName val="0"/>
            <c:showSerName val="0"/>
            <c:showPercent val="1"/>
            <c:showBubbleSize val="0"/>
            <c:showLeaderLines val="1"/>
          </c:dLbls>
          <c:cat>
            <c:strRef>
              <c:f>工作表1!$A$2:$A$6</c:f>
              <c:strCache>
                <c:ptCount val="5"/>
                <c:pt idx="0">
                  <c:v>江明鴻</c:v>
                </c:pt>
                <c:pt idx="1">
                  <c:v>蕭攸莉</c:v>
                </c:pt>
                <c:pt idx="2">
                  <c:v>蕭羽岑</c:v>
                </c:pt>
                <c:pt idx="3">
                  <c:v>李翊誠</c:v>
                </c:pt>
                <c:pt idx="4">
                  <c:v>張凱閔</c:v>
                </c:pt>
              </c:strCache>
            </c:strRef>
          </c:cat>
          <c:val>
            <c:numRef>
              <c:f>工作表1!$B$2:$B$6</c:f>
              <c:numCache>
                <c:formatCode>General</c:formatCode>
                <c:ptCount val="5"/>
                <c:pt idx="0">
                  <c:v>25</c:v>
                </c:pt>
                <c:pt idx="1">
                  <c:v>25</c:v>
                </c:pt>
                <c:pt idx="2">
                  <c:v>25</c:v>
                </c:pt>
                <c:pt idx="3">
                  <c:v>20</c:v>
                </c:pt>
                <c:pt idx="4">
                  <c:v>20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CAB94-5446-4C8E-B4F9-595C2D80E4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BF8DFDAD-0C24-4BA8-A850-F910D59C7517}">
      <dgm:prSet phldrT="[文字]" custT="1"/>
      <dgm:spPr/>
      <dgm:t>
        <a:bodyPr/>
        <a:lstStyle/>
        <a:p>
          <a:r>
            <a:rPr lang="zh-TW" altLang="en-US" sz="4000" dirty="0" smtClean="0"/>
            <a:t>張凱閔</a:t>
          </a:r>
          <a:endParaRPr lang="zh-TW" altLang="en-US" sz="4000" dirty="0"/>
        </a:p>
      </dgm:t>
    </dgm:pt>
    <dgm:pt modelId="{D9769E17-9F57-499D-95B3-F18026DCDF3E}" type="parTrans" cxnId="{B03985EE-9C92-4680-93BA-98F02EBC5B96}">
      <dgm:prSet/>
      <dgm:spPr/>
      <dgm:t>
        <a:bodyPr/>
        <a:lstStyle/>
        <a:p>
          <a:endParaRPr lang="zh-TW" altLang="en-US" sz="1800"/>
        </a:p>
      </dgm:t>
    </dgm:pt>
    <dgm:pt modelId="{AD1A4FC9-F521-4BBE-B563-F6AD3BF48259}" type="sibTrans" cxnId="{B03985EE-9C92-4680-93BA-98F02EBC5B96}">
      <dgm:prSet/>
      <dgm:spPr/>
      <dgm:t>
        <a:bodyPr/>
        <a:lstStyle/>
        <a:p>
          <a:endParaRPr lang="zh-TW" altLang="en-US" sz="1800"/>
        </a:p>
      </dgm:t>
    </dgm:pt>
    <dgm:pt modelId="{AB1D6C36-6D5C-4ABA-8847-D0ED6982E87A}">
      <dgm:prSet phldrT="[文字]" custT="1"/>
      <dgm:spPr/>
      <dgm:t>
        <a:bodyPr/>
        <a:lstStyle/>
        <a:p>
          <a:r>
            <a:rPr lang="zh-TW" altLang="en-US" sz="2800" dirty="0" smtClean="0"/>
            <a:t>詢問施測班級意願</a:t>
          </a:r>
          <a:endParaRPr lang="zh-TW" altLang="en-US" sz="2800" dirty="0"/>
        </a:p>
      </dgm:t>
    </dgm:pt>
    <dgm:pt modelId="{04886F5F-2D8D-4B64-B796-DE0241F8B805}" type="parTrans" cxnId="{35D8EDAE-1095-4EF2-9BFB-3D6E76333083}">
      <dgm:prSet/>
      <dgm:spPr/>
      <dgm:t>
        <a:bodyPr/>
        <a:lstStyle/>
        <a:p>
          <a:endParaRPr lang="zh-TW" altLang="en-US" sz="1800"/>
        </a:p>
      </dgm:t>
    </dgm:pt>
    <dgm:pt modelId="{1AA7B229-5809-47F2-9E70-BB4299C26A94}" type="sibTrans" cxnId="{35D8EDAE-1095-4EF2-9BFB-3D6E76333083}">
      <dgm:prSet/>
      <dgm:spPr/>
      <dgm:t>
        <a:bodyPr/>
        <a:lstStyle/>
        <a:p>
          <a:endParaRPr lang="zh-TW" altLang="en-US" sz="1800"/>
        </a:p>
      </dgm:t>
    </dgm:pt>
    <dgm:pt modelId="{9C701104-ED36-47BB-9586-762D49EBFE12}">
      <dgm:prSet phldrT="[文字]" custT="1"/>
      <dgm:spPr/>
      <dgm:t>
        <a:bodyPr/>
        <a:lstStyle/>
        <a:p>
          <a:r>
            <a:rPr lang="zh-TW" altLang="en-US" sz="4000" dirty="0" smtClean="0"/>
            <a:t>李翊誠</a:t>
          </a:r>
          <a:endParaRPr lang="zh-TW" altLang="en-US" sz="4000" dirty="0"/>
        </a:p>
      </dgm:t>
    </dgm:pt>
    <dgm:pt modelId="{2DC3BEB1-D702-4541-89F5-1CF802A57542}" type="parTrans" cxnId="{401254A9-652E-4999-ABBF-37879C4C9531}">
      <dgm:prSet/>
      <dgm:spPr/>
      <dgm:t>
        <a:bodyPr/>
        <a:lstStyle/>
        <a:p>
          <a:endParaRPr lang="zh-TW" altLang="en-US" sz="1800"/>
        </a:p>
      </dgm:t>
    </dgm:pt>
    <dgm:pt modelId="{4FE3B582-C51D-4E49-A266-7881474E2C44}" type="sibTrans" cxnId="{401254A9-652E-4999-ABBF-37879C4C9531}">
      <dgm:prSet/>
      <dgm:spPr/>
      <dgm:t>
        <a:bodyPr/>
        <a:lstStyle/>
        <a:p>
          <a:endParaRPr lang="zh-TW" altLang="en-US" sz="1800"/>
        </a:p>
      </dgm:t>
    </dgm:pt>
    <dgm:pt modelId="{184AF599-7869-41A5-BADF-C359CCD0C504}">
      <dgm:prSet phldrT="[文字]" custT="1"/>
      <dgm:spPr/>
      <dgm:t>
        <a:bodyPr/>
        <a:lstStyle/>
        <a:p>
          <a:r>
            <a:rPr lang="zh-TW" altLang="en-US" sz="2800" dirty="0" smtClean="0"/>
            <a:t>時間規畫</a:t>
          </a:r>
          <a:endParaRPr lang="zh-TW" altLang="en-US" sz="2800" dirty="0"/>
        </a:p>
      </dgm:t>
    </dgm:pt>
    <dgm:pt modelId="{6B16C7FD-B3A4-4A81-9B44-C61EC5203AC3}" type="parTrans" cxnId="{B37C33C7-D7F7-49BA-B862-B6FCD852F059}">
      <dgm:prSet/>
      <dgm:spPr/>
      <dgm:t>
        <a:bodyPr/>
        <a:lstStyle/>
        <a:p>
          <a:endParaRPr lang="zh-TW" altLang="en-US" sz="1800"/>
        </a:p>
      </dgm:t>
    </dgm:pt>
    <dgm:pt modelId="{76025FF6-6B10-400C-91CA-139D6EFCE187}" type="sibTrans" cxnId="{B37C33C7-D7F7-49BA-B862-B6FCD852F059}">
      <dgm:prSet/>
      <dgm:spPr/>
      <dgm:t>
        <a:bodyPr/>
        <a:lstStyle/>
        <a:p>
          <a:endParaRPr lang="zh-TW" altLang="en-US" sz="1800"/>
        </a:p>
      </dgm:t>
    </dgm:pt>
    <dgm:pt modelId="{BD7FD42E-89BE-4C29-AF1E-C5BAAE82220D}">
      <dgm:prSet phldrT="[文字]" custT="1"/>
      <dgm:spPr/>
      <dgm:t>
        <a:bodyPr/>
        <a:lstStyle/>
        <a:p>
          <a:r>
            <a:rPr lang="zh-TW" altLang="en-US" sz="4000" dirty="0" smtClean="0"/>
            <a:t>蕭攸莉</a:t>
          </a:r>
          <a:endParaRPr lang="zh-TW" altLang="en-US" sz="4000" dirty="0"/>
        </a:p>
      </dgm:t>
    </dgm:pt>
    <dgm:pt modelId="{DF8D31AE-9793-4598-A711-6A0FEB459567}" type="parTrans" cxnId="{71B418EA-3A3C-4A50-96B7-8CBE418757AC}">
      <dgm:prSet/>
      <dgm:spPr/>
      <dgm:t>
        <a:bodyPr/>
        <a:lstStyle/>
        <a:p>
          <a:endParaRPr lang="zh-TW" altLang="en-US" sz="1800"/>
        </a:p>
      </dgm:t>
    </dgm:pt>
    <dgm:pt modelId="{A0C15BB7-DDE7-4F2E-83BD-7E69B57DF851}" type="sibTrans" cxnId="{71B418EA-3A3C-4A50-96B7-8CBE418757AC}">
      <dgm:prSet/>
      <dgm:spPr/>
      <dgm:t>
        <a:bodyPr/>
        <a:lstStyle/>
        <a:p>
          <a:endParaRPr lang="zh-TW" altLang="en-US" sz="1800"/>
        </a:p>
      </dgm:t>
    </dgm:pt>
    <dgm:pt modelId="{239981B8-56B3-4A06-B232-9967F507F4ED}">
      <dgm:prSet phldrT="[文字]" custT="1"/>
      <dgm:spPr/>
      <dgm:t>
        <a:bodyPr/>
        <a:lstStyle/>
        <a:p>
          <a:r>
            <a:rPr lang="zh-TW" altLang="en-US" sz="2800" dirty="0" smtClean="0"/>
            <a:t>詢問施測班級意願</a:t>
          </a:r>
          <a:endParaRPr lang="zh-TW" altLang="en-US" sz="2800" dirty="0"/>
        </a:p>
      </dgm:t>
    </dgm:pt>
    <dgm:pt modelId="{99E0FC32-D3AA-4EB6-A8F2-44588A0F8DCB}" type="parTrans" cxnId="{28E21533-02F3-4959-AA2D-1B20E9F980C2}">
      <dgm:prSet/>
      <dgm:spPr/>
      <dgm:t>
        <a:bodyPr/>
        <a:lstStyle/>
        <a:p>
          <a:endParaRPr lang="zh-TW" altLang="en-US" sz="1800"/>
        </a:p>
      </dgm:t>
    </dgm:pt>
    <dgm:pt modelId="{5D70129D-17D3-4B55-AC20-26383B3109C3}" type="sibTrans" cxnId="{28E21533-02F3-4959-AA2D-1B20E9F980C2}">
      <dgm:prSet/>
      <dgm:spPr/>
      <dgm:t>
        <a:bodyPr/>
        <a:lstStyle/>
        <a:p>
          <a:endParaRPr lang="zh-TW" altLang="en-US" sz="1800"/>
        </a:p>
      </dgm:t>
    </dgm:pt>
    <dgm:pt modelId="{D3E7967C-AD87-4EFE-A1AC-F5D87BE65813}">
      <dgm:prSet phldrT="[文字]" custT="1"/>
      <dgm:spPr/>
      <dgm:t>
        <a:bodyPr/>
        <a:lstStyle/>
        <a:p>
          <a:r>
            <a:rPr lang="zh-TW" altLang="en-US" sz="4000" dirty="0" smtClean="0"/>
            <a:t>蕭羽岑</a:t>
          </a:r>
          <a:endParaRPr lang="zh-TW" altLang="en-US" sz="4000" dirty="0"/>
        </a:p>
      </dgm:t>
    </dgm:pt>
    <dgm:pt modelId="{7239B155-894B-48BA-AC1B-42BF6D4DC4DE}" type="parTrans" cxnId="{7F4ADA69-2C3C-4398-8B4A-77DA856D580A}">
      <dgm:prSet/>
      <dgm:spPr/>
      <dgm:t>
        <a:bodyPr/>
        <a:lstStyle/>
        <a:p>
          <a:endParaRPr lang="zh-TW" altLang="en-US" sz="1800"/>
        </a:p>
      </dgm:t>
    </dgm:pt>
    <dgm:pt modelId="{AE876284-2E1A-4E0E-ACD8-47C685189C5F}" type="sibTrans" cxnId="{7F4ADA69-2C3C-4398-8B4A-77DA856D580A}">
      <dgm:prSet/>
      <dgm:spPr/>
      <dgm:t>
        <a:bodyPr/>
        <a:lstStyle/>
        <a:p>
          <a:endParaRPr lang="zh-TW" altLang="en-US" sz="1800"/>
        </a:p>
      </dgm:t>
    </dgm:pt>
    <dgm:pt modelId="{98169426-ED1F-40C5-A70B-8AE73EEAAD07}">
      <dgm:prSet phldrT="[文字]" custT="1"/>
      <dgm:spPr/>
      <dgm:t>
        <a:bodyPr/>
        <a:lstStyle/>
        <a:p>
          <a:r>
            <a:rPr lang="zh-TW" altLang="en-US" sz="4000" dirty="0" smtClean="0"/>
            <a:t>江明鴻</a:t>
          </a:r>
          <a:endParaRPr lang="zh-TW" altLang="en-US" sz="4000" dirty="0"/>
        </a:p>
      </dgm:t>
    </dgm:pt>
    <dgm:pt modelId="{70601C37-E3BD-42F9-8A24-A4F9FD38835A}" type="parTrans" cxnId="{40737049-65C3-4025-A055-3907CD2483A4}">
      <dgm:prSet/>
      <dgm:spPr/>
      <dgm:t>
        <a:bodyPr/>
        <a:lstStyle/>
        <a:p>
          <a:endParaRPr lang="zh-TW" altLang="en-US" sz="1800"/>
        </a:p>
      </dgm:t>
    </dgm:pt>
    <dgm:pt modelId="{D4508674-15BB-4F1F-8A43-2133B030F865}" type="sibTrans" cxnId="{40737049-65C3-4025-A055-3907CD2483A4}">
      <dgm:prSet/>
      <dgm:spPr/>
      <dgm:t>
        <a:bodyPr/>
        <a:lstStyle/>
        <a:p>
          <a:endParaRPr lang="zh-TW" altLang="en-US" sz="1800"/>
        </a:p>
      </dgm:t>
    </dgm:pt>
    <dgm:pt modelId="{CCA370F9-D1E6-49DF-B952-E70111E88B28}">
      <dgm:prSet phldrT="[文字]" custT="1"/>
      <dgm:spPr/>
      <dgm:t>
        <a:bodyPr/>
        <a:lstStyle/>
        <a:p>
          <a:r>
            <a:rPr lang="zh-TW" altLang="en-US" sz="2800" dirty="0" smtClean="0"/>
            <a:t>拿問卷、詢問施測班級意願</a:t>
          </a:r>
          <a:endParaRPr lang="zh-TW" altLang="en-US" sz="2800" dirty="0"/>
        </a:p>
      </dgm:t>
    </dgm:pt>
    <dgm:pt modelId="{021211B0-8563-4A50-AC07-648A42025DF4}" type="sibTrans" cxnId="{07C16520-6616-4A6D-9195-B86BE6B53C1C}">
      <dgm:prSet/>
      <dgm:spPr/>
      <dgm:t>
        <a:bodyPr/>
        <a:lstStyle/>
        <a:p>
          <a:endParaRPr lang="zh-TW" altLang="en-US" sz="1800"/>
        </a:p>
      </dgm:t>
    </dgm:pt>
    <dgm:pt modelId="{91E8CBE2-1F6D-4B8F-913C-A71FAA4D0C5C}" type="parTrans" cxnId="{07C16520-6616-4A6D-9195-B86BE6B53C1C}">
      <dgm:prSet/>
      <dgm:spPr/>
      <dgm:t>
        <a:bodyPr/>
        <a:lstStyle/>
        <a:p>
          <a:endParaRPr lang="zh-TW" altLang="en-US" sz="1800"/>
        </a:p>
      </dgm:t>
    </dgm:pt>
    <dgm:pt modelId="{C7226BC2-1F68-429E-A4B2-67B2FCD58362}">
      <dgm:prSet phldrT="[文字]" custT="1"/>
      <dgm:spPr/>
      <dgm:t>
        <a:bodyPr/>
        <a:lstStyle/>
        <a:p>
          <a:r>
            <a:rPr lang="zh-TW" altLang="en-US" sz="2800" dirty="0" smtClean="0"/>
            <a:t>拿問卷、詢問施測班級意願</a:t>
          </a:r>
          <a:endParaRPr lang="zh-TW" altLang="en-US" sz="2800" dirty="0"/>
        </a:p>
      </dgm:t>
    </dgm:pt>
    <dgm:pt modelId="{0D0DF627-5849-4C87-A17F-64025BBFF3F7}" type="sibTrans" cxnId="{D99D3A85-8131-4626-8D8C-3612BF7E6D1F}">
      <dgm:prSet/>
      <dgm:spPr/>
      <dgm:t>
        <a:bodyPr/>
        <a:lstStyle/>
        <a:p>
          <a:endParaRPr lang="zh-TW" altLang="en-US" sz="1800"/>
        </a:p>
      </dgm:t>
    </dgm:pt>
    <dgm:pt modelId="{F84F3D75-88CF-4F52-9FAE-DC80742B0370}" type="parTrans" cxnId="{D99D3A85-8131-4626-8D8C-3612BF7E6D1F}">
      <dgm:prSet/>
      <dgm:spPr/>
      <dgm:t>
        <a:bodyPr/>
        <a:lstStyle/>
        <a:p>
          <a:endParaRPr lang="zh-TW" altLang="en-US" sz="1800"/>
        </a:p>
      </dgm:t>
    </dgm:pt>
    <dgm:pt modelId="{CCFA273E-8054-4A25-8D7E-349C1F8172CC}" type="pres">
      <dgm:prSet presAssocID="{673CAB94-5446-4C8E-B4F9-595C2D80E487}" presName="Name0" presStyleCnt="0">
        <dgm:presLayoutVars>
          <dgm:dir/>
          <dgm:animLvl val="lvl"/>
          <dgm:resizeHandles val="exact"/>
        </dgm:presLayoutVars>
      </dgm:prSet>
      <dgm:spPr/>
      <dgm:t>
        <a:bodyPr/>
        <a:lstStyle/>
        <a:p>
          <a:endParaRPr lang="zh-TW" altLang="en-US"/>
        </a:p>
      </dgm:t>
    </dgm:pt>
    <dgm:pt modelId="{58EEF49B-D6EB-4153-B243-FDD1369F2D47}" type="pres">
      <dgm:prSet presAssocID="{BF8DFDAD-0C24-4BA8-A850-F910D59C7517}" presName="linNode" presStyleCnt="0"/>
      <dgm:spPr/>
    </dgm:pt>
    <dgm:pt modelId="{928C6B1F-4735-4A92-BDDE-320C00364E44}" type="pres">
      <dgm:prSet presAssocID="{BF8DFDAD-0C24-4BA8-A850-F910D59C7517}" presName="parentText" presStyleLbl="node1" presStyleIdx="0" presStyleCnt="5">
        <dgm:presLayoutVars>
          <dgm:chMax val="1"/>
          <dgm:bulletEnabled val="1"/>
        </dgm:presLayoutVars>
      </dgm:prSet>
      <dgm:spPr/>
      <dgm:t>
        <a:bodyPr/>
        <a:lstStyle/>
        <a:p>
          <a:endParaRPr lang="zh-TW" altLang="en-US"/>
        </a:p>
      </dgm:t>
    </dgm:pt>
    <dgm:pt modelId="{F005A032-6548-46E6-92B8-3FD4C062809D}" type="pres">
      <dgm:prSet presAssocID="{BF8DFDAD-0C24-4BA8-A850-F910D59C7517}" presName="descendantText" presStyleLbl="alignAccFollowNode1" presStyleIdx="0" presStyleCnt="5">
        <dgm:presLayoutVars>
          <dgm:bulletEnabled val="1"/>
        </dgm:presLayoutVars>
      </dgm:prSet>
      <dgm:spPr/>
      <dgm:t>
        <a:bodyPr/>
        <a:lstStyle/>
        <a:p>
          <a:endParaRPr lang="zh-TW" altLang="en-US"/>
        </a:p>
      </dgm:t>
    </dgm:pt>
    <dgm:pt modelId="{87FCE101-B66B-47A9-8D3E-A479D4A94D76}" type="pres">
      <dgm:prSet presAssocID="{AD1A4FC9-F521-4BBE-B563-F6AD3BF48259}" presName="sp" presStyleCnt="0"/>
      <dgm:spPr/>
    </dgm:pt>
    <dgm:pt modelId="{BD4BF823-2EBC-421E-ADA6-BDE70DB34726}" type="pres">
      <dgm:prSet presAssocID="{9C701104-ED36-47BB-9586-762D49EBFE12}" presName="linNode" presStyleCnt="0"/>
      <dgm:spPr/>
    </dgm:pt>
    <dgm:pt modelId="{7A3D7F21-E82C-476E-8ABC-38D5AEB2403A}" type="pres">
      <dgm:prSet presAssocID="{9C701104-ED36-47BB-9586-762D49EBFE12}" presName="parentText" presStyleLbl="node1" presStyleIdx="1" presStyleCnt="5">
        <dgm:presLayoutVars>
          <dgm:chMax val="1"/>
          <dgm:bulletEnabled val="1"/>
        </dgm:presLayoutVars>
      </dgm:prSet>
      <dgm:spPr/>
      <dgm:t>
        <a:bodyPr/>
        <a:lstStyle/>
        <a:p>
          <a:endParaRPr lang="zh-TW" altLang="en-US"/>
        </a:p>
      </dgm:t>
    </dgm:pt>
    <dgm:pt modelId="{82E62D40-8779-411F-8615-B5CBD49F197D}" type="pres">
      <dgm:prSet presAssocID="{9C701104-ED36-47BB-9586-762D49EBFE12}" presName="descendantText" presStyleLbl="alignAccFollowNode1" presStyleIdx="1" presStyleCnt="5">
        <dgm:presLayoutVars>
          <dgm:bulletEnabled val="1"/>
        </dgm:presLayoutVars>
      </dgm:prSet>
      <dgm:spPr/>
      <dgm:t>
        <a:bodyPr/>
        <a:lstStyle/>
        <a:p>
          <a:endParaRPr lang="zh-TW" altLang="en-US"/>
        </a:p>
      </dgm:t>
    </dgm:pt>
    <dgm:pt modelId="{91307A42-8BC5-43AF-A885-2D05E660C590}" type="pres">
      <dgm:prSet presAssocID="{4FE3B582-C51D-4E49-A266-7881474E2C44}" presName="sp" presStyleCnt="0"/>
      <dgm:spPr/>
    </dgm:pt>
    <dgm:pt modelId="{12E80DCA-9BEB-4420-AD67-A34DBB4392C6}" type="pres">
      <dgm:prSet presAssocID="{BD7FD42E-89BE-4C29-AF1E-C5BAAE82220D}" presName="linNode" presStyleCnt="0"/>
      <dgm:spPr/>
    </dgm:pt>
    <dgm:pt modelId="{A7FFFFC5-CD78-4FFC-AC72-CA01DF55651B}" type="pres">
      <dgm:prSet presAssocID="{BD7FD42E-89BE-4C29-AF1E-C5BAAE82220D}" presName="parentText" presStyleLbl="node1" presStyleIdx="2" presStyleCnt="5">
        <dgm:presLayoutVars>
          <dgm:chMax val="1"/>
          <dgm:bulletEnabled val="1"/>
        </dgm:presLayoutVars>
      </dgm:prSet>
      <dgm:spPr/>
      <dgm:t>
        <a:bodyPr/>
        <a:lstStyle/>
        <a:p>
          <a:endParaRPr lang="zh-TW" altLang="en-US"/>
        </a:p>
      </dgm:t>
    </dgm:pt>
    <dgm:pt modelId="{7242B8CD-5E32-4607-9247-25CDCE6506BB}" type="pres">
      <dgm:prSet presAssocID="{BD7FD42E-89BE-4C29-AF1E-C5BAAE82220D}" presName="descendantText" presStyleLbl="alignAccFollowNode1" presStyleIdx="2" presStyleCnt="5">
        <dgm:presLayoutVars>
          <dgm:bulletEnabled val="1"/>
        </dgm:presLayoutVars>
      </dgm:prSet>
      <dgm:spPr/>
      <dgm:t>
        <a:bodyPr/>
        <a:lstStyle/>
        <a:p>
          <a:endParaRPr lang="zh-TW" altLang="en-US"/>
        </a:p>
      </dgm:t>
    </dgm:pt>
    <dgm:pt modelId="{32387899-3B4D-4ABA-9838-7C1464F2BFF2}" type="pres">
      <dgm:prSet presAssocID="{A0C15BB7-DDE7-4F2E-83BD-7E69B57DF851}" presName="sp" presStyleCnt="0"/>
      <dgm:spPr/>
    </dgm:pt>
    <dgm:pt modelId="{EBB797E2-02FE-43FD-8A73-A357D1FD74FC}" type="pres">
      <dgm:prSet presAssocID="{D3E7967C-AD87-4EFE-A1AC-F5D87BE65813}" presName="linNode" presStyleCnt="0"/>
      <dgm:spPr/>
    </dgm:pt>
    <dgm:pt modelId="{699E768B-D0BC-4AA7-BFE2-2F03374D796A}" type="pres">
      <dgm:prSet presAssocID="{D3E7967C-AD87-4EFE-A1AC-F5D87BE65813}" presName="parentText" presStyleLbl="node1" presStyleIdx="3" presStyleCnt="5">
        <dgm:presLayoutVars>
          <dgm:chMax val="1"/>
          <dgm:bulletEnabled val="1"/>
        </dgm:presLayoutVars>
      </dgm:prSet>
      <dgm:spPr/>
      <dgm:t>
        <a:bodyPr/>
        <a:lstStyle/>
        <a:p>
          <a:endParaRPr lang="zh-TW" altLang="en-US"/>
        </a:p>
      </dgm:t>
    </dgm:pt>
    <dgm:pt modelId="{4D3B8007-BA49-48EF-A4DE-142B33A226D4}" type="pres">
      <dgm:prSet presAssocID="{D3E7967C-AD87-4EFE-A1AC-F5D87BE65813}" presName="descendantText" presStyleLbl="alignAccFollowNode1" presStyleIdx="3" presStyleCnt="5">
        <dgm:presLayoutVars>
          <dgm:bulletEnabled val="1"/>
        </dgm:presLayoutVars>
      </dgm:prSet>
      <dgm:spPr/>
      <dgm:t>
        <a:bodyPr/>
        <a:lstStyle/>
        <a:p>
          <a:endParaRPr lang="zh-TW" altLang="en-US"/>
        </a:p>
      </dgm:t>
    </dgm:pt>
    <dgm:pt modelId="{4737B605-4053-4CB0-AD92-AAC07713E55A}" type="pres">
      <dgm:prSet presAssocID="{AE876284-2E1A-4E0E-ACD8-47C685189C5F}" presName="sp" presStyleCnt="0"/>
      <dgm:spPr/>
    </dgm:pt>
    <dgm:pt modelId="{7187283C-129F-4B15-8389-6C20EB17BC3F}" type="pres">
      <dgm:prSet presAssocID="{98169426-ED1F-40C5-A70B-8AE73EEAAD07}" presName="linNode" presStyleCnt="0"/>
      <dgm:spPr/>
    </dgm:pt>
    <dgm:pt modelId="{2C4B2001-5B5D-48F5-9113-8B8C792D0981}" type="pres">
      <dgm:prSet presAssocID="{98169426-ED1F-40C5-A70B-8AE73EEAAD07}" presName="parentText" presStyleLbl="node1" presStyleIdx="4" presStyleCnt="5">
        <dgm:presLayoutVars>
          <dgm:chMax val="1"/>
          <dgm:bulletEnabled val="1"/>
        </dgm:presLayoutVars>
      </dgm:prSet>
      <dgm:spPr/>
      <dgm:t>
        <a:bodyPr/>
        <a:lstStyle/>
        <a:p>
          <a:endParaRPr lang="zh-TW" altLang="en-US"/>
        </a:p>
      </dgm:t>
    </dgm:pt>
    <dgm:pt modelId="{B5C3326F-A8E8-4016-9697-BF55357FC15F}" type="pres">
      <dgm:prSet presAssocID="{98169426-ED1F-40C5-A70B-8AE73EEAAD07}" presName="descendantText" presStyleLbl="alignAccFollowNode1" presStyleIdx="4" presStyleCnt="5">
        <dgm:presLayoutVars>
          <dgm:bulletEnabled val="1"/>
        </dgm:presLayoutVars>
      </dgm:prSet>
      <dgm:spPr/>
      <dgm:t>
        <a:bodyPr/>
        <a:lstStyle/>
        <a:p>
          <a:endParaRPr lang="zh-TW" altLang="en-US"/>
        </a:p>
      </dgm:t>
    </dgm:pt>
  </dgm:ptLst>
  <dgm:cxnLst>
    <dgm:cxn modelId="{F8311A22-1A3A-414E-93F9-31ADC4FE6573}" type="presOf" srcId="{CCA370F9-D1E6-49DF-B952-E70111E88B28}" destId="{4D3B8007-BA49-48EF-A4DE-142B33A226D4}" srcOrd="0" destOrd="0" presId="urn:microsoft.com/office/officeart/2005/8/layout/vList5"/>
    <dgm:cxn modelId="{71B418EA-3A3C-4A50-96B7-8CBE418757AC}" srcId="{673CAB94-5446-4C8E-B4F9-595C2D80E487}" destId="{BD7FD42E-89BE-4C29-AF1E-C5BAAE82220D}" srcOrd="2" destOrd="0" parTransId="{DF8D31AE-9793-4598-A711-6A0FEB459567}" sibTransId="{A0C15BB7-DDE7-4F2E-83BD-7E69B57DF851}"/>
    <dgm:cxn modelId="{DA72114D-5883-45EF-A728-189D08821F15}" type="presOf" srcId="{C7226BC2-1F68-429E-A4B2-67B2FCD58362}" destId="{7242B8CD-5E32-4607-9247-25CDCE6506BB}" srcOrd="0" destOrd="0" presId="urn:microsoft.com/office/officeart/2005/8/layout/vList5"/>
    <dgm:cxn modelId="{2543001E-D93E-4D1E-A7B6-2E75E1A8DD27}" type="presOf" srcId="{BD7FD42E-89BE-4C29-AF1E-C5BAAE82220D}" destId="{A7FFFFC5-CD78-4FFC-AC72-CA01DF55651B}" srcOrd="0" destOrd="0" presId="urn:microsoft.com/office/officeart/2005/8/layout/vList5"/>
    <dgm:cxn modelId="{F138FA3C-3AE7-4673-8A14-449557FBE8D7}" type="presOf" srcId="{98169426-ED1F-40C5-A70B-8AE73EEAAD07}" destId="{2C4B2001-5B5D-48F5-9113-8B8C792D0981}" srcOrd="0" destOrd="0" presId="urn:microsoft.com/office/officeart/2005/8/layout/vList5"/>
    <dgm:cxn modelId="{AFC4C0EB-DCA7-499D-BA88-08E23D799F61}" type="presOf" srcId="{673CAB94-5446-4C8E-B4F9-595C2D80E487}" destId="{CCFA273E-8054-4A25-8D7E-349C1F8172CC}" srcOrd="0" destOrd="0" presId="urn:microsoft.com/office/officeart/2005/8/layout/vList5"/>
    <dgm:cxn modelId="{35D8EDAE-1095-4EF2-9BFB-3D6E76333083}" srcId="{BF8DFDAD-0C24-4BA8-A850-F910D59C7517}" destId="{AB1D6C36-6D5C-4ABA-8847-D0ED6982E87A}" srcOrd="0" destOrd="0" parTransId="{04886F5F-2D8D-4B64-B796-DE0241F8B805}" sibTransId="{1AA7B229-5809-47F2-9E70-BB4299C26A94}"/>
    <dgm:cxn modelId="{40737049-65C3-4025-A055-3907CD2483A4}" srcId="{673CAB94-5446-4C8E-B4F9-595C2D80E487}" destId="{98169426-ED1F-40C5-A70B-8AE73EEAAD07}" srcOrd="4" destOrd="0" parTransId="{70601C37-E3BD-42F9-8A24-A4F9FD38835A}" sibTransId="{D4508674-15BB-4F1F-8A43-2133B030F865}"/>
    <dgm:cxn modelId="{C385672B-3762-4423-90C1-42DC01EE6A3C}" type="presOf" srcId="{BF8DFDAD-0C24-4BA8-A850-F910D59C7517}" destId="{928C6B1F-4735-4A92-BDDE-320C00364E44}" srcOrd="0" destOrd="0" presId="urn:microsoft.com/office/officeart/2005/8/layout/vList5"/>
    <dgm:cxn modelId="{B37C33C7-D7F7-49BA-B862-B6FCD852F059}" srcId="{9C701104-ED36-47BB-9586-762D49EBFE12}" destId="{184AF599-7869-41A5-BADF-C359CCD0C504}" srcOrd="0" destOrd="0" parTransId="{6B16C7FD-B3A4-4A81-9B44-C61EC5203AC3}" sibTransId="{76025FF6-6B10-400C-91CA-139D6EFCE187}"/>
    <dgm:cxn modelId="{7F4ADA69-2C3C-4398-8B4A-77DA856D580A}" srcId="{673CAB94-5446-4C8E-B4F9-595C2D80E487}" destId="{D3E7967C-AD87-4EFE-A1AC-F5D87BE65813}" srcOrd="3" destOrd="0" parTransId="{7239B155-894B-48BA-AC1B-42BF6D4DC4DE}" sibTransId="{AE876284-2E1A-4E0E-ACD8-47C685189C5F}"/>
    <dgm:cxn modelId="{7F8DE272-B4F2-4BFF-8B4A-9CFD79B039A5}" type="presOf" srcId="{D3E7967C-AD87-4EFE-A1AC-F5D87BE65813}" destId="{699E768B-D0BC-4AA7-BFE2-2F03374D796A}" srcOrd="0" destOrd="0" presId="urn:microsoft.com/office/officeart/2005/8/layout/vList5"/>
    <dgm:cxn modelId="{D99D3A85-8131-4626-8D8C-3612BF7E6D1F}" srcId="{BD7FD42E-89BE-4C29-AF1E-C5BAAE82220D}" destId="{C7226BC2-1F68-429E-A4B2-67B2FCD58362}" srcOrd="0" destOrd="0" parTransId="{F84F3D75-88CF-4F52-9FAE-DC80742B0370}" sibTransId="{0D0DF627-5849-4C87-A17F-64025BBFF3F7}"/>
    <dgm:cxn modelId="{22F742DA-BC59-4A69-8554-56A94A873C05}" type="presOf" srcId="{AB1D6C36-6D5C-4ABA-8847-D0ED6982E87A}" destId="{F005A032-6548-46E6-92B8-3FD4C062809D}" srcOrd="0" destOrd="0" presId="urn:microsoft.com/office/officeart/2005/8/layout/vList5"/>
    <dgm:cxn modelId="{9F8783CD-9289-497F-9685-E870CA3CBA97}" type="presOf" srcId="{9C701104-ED36-47BB-9586-762D49EBFE12}" destId="{7A3D7F21-E82C-476E-8ABC-38D5AEB2403A}" srcOrd="0" destOrd="0" presId="urn:microsoft.com/office/officeart/2005/8/layout/vList5"/>
    <dgm:cxn modelId="{07C16520-6616-4A6D-9195-B86BE6B53C1C}" srcId="{D3E7967C-AD87-4EFE-A1AC-F5D87BE65813}" destId="{CCA370F9-D1E6-49DF-B952-E70111E88B28}" srcOrd="0" destOrd="0" parTransId="{91E8CBE2-1F6D-4B8F-913C-A71FAA4D0C5C}" sibTransId="{021211B0-8563-4A50-AC07-648A42025DF4}"/>
    <dgm:cxn modelId="{401254A9-652E-4999-ABBF-37879C4C9531}" srcId="{673CAB94-5446-4C8E-B4F9-595C2D80E487}" destId="{9C701104-ED36-47BB-9586-762D49EBFE12}" srcOrd="1" destOrd="0" parTransId="{2DC3BEB1-D702-4541-89F5-1CF802A57542}" sibTransId="{4FE3B582-C51D-4E49-A266-7881474E2C44}"/>
    <dgm:cxn modelId="{28E21533-02F3-4959-AA2D-1B20E9F980C2}" srcId="{98169426-ED1F-40C5-A70B-8AE73EEAAD07}" destId="{239981B8-56B3-4A06-B232-9967F507F4ED}" srcOrd="0" destOrd="0" parTransId="{99E0FC32-D3AA-4EB6-A8F2-44588A0F8DCB}" sibTransId="{5D70129D-17D3-4B55-AC20-26383B3109C3}"/>
    <dgm:cxn modelId="{D6F7F458-857E-4217-A20A-F0C6ED953D34}" type="presOf" srcId="{184AF599-7869-41A5-BADF-C359CCD0C504}" destId="{82E62D40-8779-411F-8615-B5CBD49F197D}" srcOrd="0" destOrd="0" presId="urn:microsoft.com/office/officeart/2005/8/layout/vList5"/>
    <dgm:cxn modelId="{8D68268B-F776-4E14-B271-7BD30AC04825}" type="presOf" srcId="{239981B8-56B3-4A06-B232-9967F507F4ED}" destId="{B5C3326F-A8E8-4016-9697-BF55357FC15F}" srcOrd="0" destOrd="0" presId="urn:microsoft.com/office/officeart/2005/8/layout/vList5"/>
    <dgm:cxn modelId="{B03985EE-9C92-4680-93BA-98F02EBC5B96}" srcId="{673CAB94-5446-4C8E-B4F9-595C2D80E487}" destId="{BF8DFDAD-0C24-4BA8-A850-F910D59C7517}" srcOrd="0" destOrd="0" parTransId="{D9769E17-9F57-499D-95B3-F18026DCDF3E}" sibTransId="{AD1A4FC9-F521-4BBE-B563-F6AD3BF48259}"/>
    <dgm:cxn modelId="{27C6D46C-8AF3-44E4-8276-1AC7AD11169E}" type="presParOf" srcId="{CCFA273E-8054-4A25-8D7E-349C1F8172CC}" destId="{58EEF49B-D6EB-4153-B243-FDD1369F2D47}" srcOrd="0" destOrd="0" presId="urn:microsoft.com/office/officeart/2005/8/layout/vList5"/>
    <dgm:cxn modelId="{091F3E11-7F2A-415E-BA3B-C7DB457E0A6E}" type="presParOf" srcId="{58EEF49B-D6EB-4153-B243-FDD1369F2D47}" destId="{928C6B1F-4735-4A92-BDDE-320C00364E44}" srcOrd="0" destOrd="0" presId="urn:microsoft.com/office/officeart/2005/8/layout/vList5"/>
    <dgm:cxn modelId="{1640648A-0ADC-45AF-8B65-E39B3B9E0461}" type="presParOf" srcId="{58EEF49B-D6EB-4153-B243-FDD1369F2D47}" destId="{F005A032-6548-46E6-92B8-3FD4C062809D}" srcOrd="1" destOrd="0" presId="urn:microsoft.com/office/officeart/2005/8/layout/vList5"/>
    <dgm:cxn modelId="{480EADBC-41C4-42E0-8F64-EAFE9D6DE4B8}" type="presParOf" srcId="{CCFA273E-8054-4A25-8D7E-349C1F8172CC}" destId="{87FCE101-B66B-47A9-8D3E-A479D4A94D76}" srcOrd="1" destOrd="0" presId="urn:microsoft.com/office/officeart/2005/8/layout/vList5"/>
    <dgm:cxn modelId="{CA6ED298-C627-4552-9AD6-39612A999D41}" type="presParOf" srcId="{CCFA273E-8054-4A25-8D7E-349C1F8172CC}" destId="{BD4BF823-2EBC-421E-ADA6-BDE70DB34726}" srcOrd="2" destOrd="0" presId="urn:microsoft.com/office/officeart/2005/8/layout/vList5"/>
    <dgm:cxn modelId="{1AE41C2C-C09F-4C94-A005-C63F9BA59D1C}" type="presParOf" srcId="{BD4BF823-2EBC-421E-ADA6-BDE70DB34726}" destId="{7A3D7F21-E82C-476E-8ABC-38D5AEB2403A}" srcOrd="0" destOrd="0" presId="urn:microsoft.com/office/officeart/2005/8/layout/vList5"/>
    <dgm:cxn modelId="{356196CD-0F3D-4D07-B085-CA2E0EF798F3}" type="presParOf" srcId="{BD4BF823-2EBC-421E-ADA6-BDE70DB34726}" destId="{82E62D40-8779-411F-8615-B5CBD49F197D}" srcOrd="1" destOrd="0" presId="urn:microsoft.com/office/officeart/2005/8/layout/vList5"/>
    <dgm:cxn modelId="{0AE1F6E7-9A33-40F6-A9A3-C7EB6E63A85E}" type="presParOf" srcId="{CCFA273E-8054-4A25-8D7E-349C1F8172CC}" destId="{91307A42-8BC5-43AF-A885-2D05E660C590}" srcOrd="3" destOrd="0" presId="urn:microsoft.com/office/officeart/2005/8/layout/vList5"/>
    <dgm:cxn modelId="{02EB1E78-B0A8-4CBB-B3DD-9E7EB74628C0}" type="presParOf" srcId="{CCFA273E-8054-4A25-8D7E-349C1F8172CC}" destId="{12E80DCA-9BEB-4420-AD67-A34DBB4392C6}" srcOrd="4" destOrd="0" presId="urn:microsoft.com/office/officeart/2005/8/layout/vList5"/>
    <dgm:cxn modelId="{1B9B66B7-7599-4D78-88F2-D684FF5E2888}" type="presParOf" srcId="{12E80DCA-9BEB-4420-AD67-A34DBB4392C6}" destId="{A7FFFFC5-CD78-4FFC-AC72-CA01DF55651B}" srcOrd="0" destOrd="0" presId="urn:microsoft.com/office/officeart/2005/8/layout/vList5"/>
    <dgm:cxn modelId="{7360745E-E2DB-43F8-BB3A-38C4AFB94AE2}" type="presParOf" srcId="{12E80DCA-9BEB-4420-AD67-A34DBB4392C6}" destId="{7242B8CD-5E32-4607-9247-25CDCE6506BB}" srcOrd="1" destOrd="0" presId="urn:microsoft.com/office/officeart/2005/8/layout/vList5"/>
    <dgm:cxn modelId="{F8305476-CF5D-451A-A31F-104D95C84DB2}" type="presParOf" srcId="{CCFA273E-8054-4A25-8D7E-349C1F8172CC}" destId="{32387899-3B4D-4ABA-9838-7C1464F2BFF2}" srcOrd="5" destOrd="0" presId="urn:microsoft.com/office/officeart/2005/8/layout/vList5"/>
    <dgm:cxn modelId="{AD349D7B-DFF3-403D-A718-114A86D81178}" type="presParOf" srcId="{CCFA273E-8054-4A25-8D7E-349C1F8172CC}" destId="{EBB797E2-02FE-43FD-8A73-A357D1FD74FC}" srcOrd="6" destOrd="0" presId="urn:microsoft.com/office/officeart/2005/8/layout/vList5"/>
    <dgm:cxn modelId="{781FD2B3-05D2-4501-8AAB-EF8BC3BAD74C}" type="presParOf" srcId="{EBB797E2-02FE-43FD-8A73-A357D1FD74FC}" destId="{699E768B-D0BC-4AA7-BFE2-2F03374D796A}" srcOrd="0" destOrd="0" presId="urn:microsoft.com/office/officeart/2005/8/layout/vList5"/>
    <dgm:cxn modelId="{53C3F6EC-160C-4658-8A81-C95370D387CA}" type="presParOf" srcId="{EBB797E2-02FE-43FD-8A73-A357D1FD74FC}" destId="{4D3B8007-BA49-48EF-A4DE-142B33A226D4}" srcOrd="1" destOrd="0" presId="urn:microsoft.com/office/officeart/2005/8/layout/vList5"/>
    <dgm:cxn modelId="{A86344D2-1CAB-4349-A338-B5F74C567D18}" type="presParOf" srcId="{CCFA273E-8054-4A25-8D7E-349C1F8172CC}" destId="{4737B605-4053-4CB0-AD92-AAC07713E55A}" srcOrd="7" destOrd="0" presId="urn:microsoft.com/office/officeart/2005/8/layout/vList5"/>
    <dgm:cxn modelId="{8409F85A-1594-48B6-87AA-A3E41B7A42BA}" type="presParOf" srcId="{CCFA273E-8054-4A25-8D7E-349C1F8172CC}" destId="{7187283C-129F-4B15-8389-6C20EB17BC3F}" srcOrd="8" destOrd="0" presId="urn:microsoft.com/office/officeart/2005/8/layout/vList5"/>
    <dgm:cxn modelId="{2281BCB5-A0FC-4A54-BDCA-FBD96A553595}" type="presParOf" srcId="{7187283C-129F-4B15-8389-6C20EB17BC3F}" destId="{2C4B2001-5B5D-48F5-9113-8B8C792D0981}" srcOrd="0" destOrd="0" presId="urn:microsoft.com/office/officeart/2005/8/layout/vList5"/>
    <dgm:cxn modelId="{5E481237-C9B8-4C76-81B0-BA4C3C0BCE23}" type="presParOf" srcId="{7187283C-129F-4B15-8389-6C20EB17BC3F}" destId="{B5C3326F-A8E8-4016-9697-BF55357FC1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CAB94-5446-4C8E-B4F9-595C2D80E4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BF8DFDAD-0C24-4BA8-A850-F910D59C7517}">
      <dgm:prSet phldrT="[文字]"/>
      <dgm:spPr/>
      <dgm:t>
        <a:bodyPr/>
        <a:lstStyle/>
        <a:p>
          <a:r>
            <a:rPr lang="zh-TW" altLang="en-US" dirty="0" smtClean="0"/>
            <a:t>張凱閔</a:t>
          </a:r>
          <a:endParaRPr lang="zh-TW" altLang="en-US" dirty="0"/>
        </a:p>
      </dgm:t>
    </dgm:pt>
    <dgm:pt modelId="{D9769E17-9F57-499D-95B3-F18026DCDF3E}" type="parTrans" cxnId="{B03985EE-9C92-4680-93BA-98F02EBC5B96}">
      <dgm:prSet/>
      <dgm:spPr/>
      <dgm:t>
        <a:bodyPr/>
        <a:lstStyle/>
        <a:p>
          <a:endParaRPr lang="zh-TW" altLang="en-US"/>
        </a:p>
      </dgm:t>
    </dgm:pt>
    <dgm:pt modelId="{AD1A4FC9-F521-4BBE-B563-F6AD3BF48259}" type="sibTrans" cxnId="{B03985EE-9C92-4680-93BA-98F02EBC5B96}">
      <dgm:prSet/>
      <dgm:spPr/>
      <dgm:t>
        <a:bodyPr/>
        <a:lstStyle/>
        <a:p>
          <a:endParaRPr lang="zh-TW" altLang="en-US"/>
        </a:p>
      </dgm:t>
    </dgm:pt>
    <dgm:pt modelId="{AB1D6C36-6D5C-4ABA-8847-D0ED6982E87A}">
      <dgm:prSet phldrT="[文字]"/>
      <dgm:spPr/>
      <dgm:t>
        <a:bodyPr/>
        <a:lstStyle/>
        <a:p>
          <a:r>
            <a:rPr lang="zh-TW" altLang="en-US" dirty="0" smtClean="0"/>
            <a:t>發放問卷、協助填寫</a:t>
          </a:r>
          <a:endParaRPr lang="zh-TW" altLang="en-US" dirty="0"/>
        </a:p>
      </dgm:t>
    </dgm:pt>
    <dgm:pt modelId="{04886F5F-2D8D-4B64-B796-DE0241F8B805}" type="parTrans" cxnId="{35D8EDAE-1095-4EF2-9BFB-3D6E76333083}">
      <dgm:prSet/>
      <dgm:spPr/>
      <dgm:t>
        <a:bodyPr/>
        <a:lstStyle/>
        <a:p>
          <a:endParaRPr lang="zh-TW" altLang="en-US"/>
        </a:p>
      </dgm:t>
    </dgm:pt>
    <dgm:pt modelId="{1AA7B229-5809-47F2-9E70-BB4299C26A94}" type="sibTrans" cxnId="{35D8EDAE-1095-4EF2-9BFB-3D6E76333083}">
      <dgm:prSet/>
      <dgm:spPr/>
      <dgm:t>
        <a:bodyPr/>
        <a:lstStyle/>
        <a:p>
          <a:endParaRPr lang="zh-TW" altLang="en-US"/>
        </a:p>
      </dgm:t>
    </dgm:pt>
    <dgm:pt modelId="{9C701104-ED36-47BB-9586-762D49EBFE12}">
      <dgm:prSet phldrT="[文字]"/>
      <dgm:spPr/>
      <dgm:t>
        <a:bodyPr/>
        <a:lstStyle/>
        <a:p>
          <a:r>
            <a:rPr lang="zh-TW" altLang="en-US" dirty="0" smtClean="0"/>
            <a:t>李翊誠</a:t>
          </a:r>
          <a:endParaRPr lang="zh-TW" altLang="en-US" dirty="0"/>
        </a:p>
      </dgm:t>
    </dgm:pt>
    <dgm:pt modelId="{2DC3BEB1-D702-4541-89F5-1CF802A57542}" type="parTrans" cxnId="{401254A9-652E-4999-ABBF-37879C4C9531}">
      <dgm:prSet/>
      <dgm:spPr/>
      <dgm:t>
        <a:bodyPr/>
        <a:lstStyle/>
        <a:p>
          <a:endParaRPr lang="zh-TW" altLang="en-US"/>
        </a:p>
      </dgm:t>
    </dgm:pt>
    <dgm:pt modelId="{4FE3B582-C51D-4E49-A266-7881474E2C44}" type="sibTrans" cxnId="{401254A9-652E-4999-ABBF-37879C4C9531}">
      <dgm:prSet/>
      <dgm:spPr/>
      <dgm:t>
        <a:bodyPr/>
        <a:lstStyle/>
        <a:p>
          <a:endParaRPr lang="zh-TW" altLang="en-US"/>
        </a:p>
      </dgm:t>
    </dgm:pt>
    <dgm:pt modelId="{184AF599-7869-41A5-BADF-C359CCD0C504}">
      <dgm:prSet phldrT="[文字]"/>
      <dgm:spPr/>
      <dgm:t>
        <a:bodyPr/>
        <a:lstStyle/>
        <a:p>
          <a:r>
            <a:rPr lang="zh-TW" altLang="en-US" dirty="0" smtClean="0"/>
            <a:t>拍照</a:t>
          </a:r>
          <a:endParaRPr lang="zh-TW" altLang="en-US" dirty="0"/>
        </a:p>
      </dgm:t>
    </dgm:pt>
    <dgm:pt modelId="{6B16C7FD-B3A4-4A81-9B44-C61EC5203AC3}" type="parTrans" cxnId="{B37C33C7-D7F7-49BA-B862-B6FCD852F059}">
      <dgm:prSet/>
      <dgm:spPr/>
      <dgm:t>
        <a:bodyPr/>
        <a:lstStyle/>
        <a:p>
          <a:endParaRPr lang="zh-TW" altLang="en-US"/>
        </a:p>
      </dgm:t>
    </dgm:pt>
    <dgm:pt modelId="{76025FF6-6B10-400C-91CA-139D6EFCE187}" type="sibTrans" cxnId="{B37C33C7-D7F7-49BA-B862-B6FCD852F059}">
      <dgm:prSet/>
      <dgm:spPr/>
      <dgm:t>
        <a:bodyPr/>
        <a:lstStyle/>
        <a:p>
          <a:endParaRPr lang="zh-TW" altLang="en-US"/>
        </a:p>
      </dgm:t>
    </dgm:pt>
    <dgm:pt modelId="{BD7FD42E-89BE-4C29-AF1E-C5BAAE82220D}">
      <dgm:prSet phldrT="[文字]"/>
      <dgm:spPr/>
      <dgm:t>
        <a:bodyPr/>
        <a:lstStyle/>
        <a:p>
          <a:r>
            <a:rPr lang="zh-TW" altLang="en-US" dirty="0" smtClean="0"/>
            <a:t>蕭攸莉</a:t>
          </a:r>
          <a:endParaRPr lang="zh-TW" altLang="en-US" dirty="0"/>
        </a:p>
      </dgm:t>
    </dgm:pt>
    <dgm:pt modelId="{DF8D31AE-9793-4598-A711-6A0FEB459567}" type="parTrans" cxnId="{71B418EA-3A3C-4A50-96B7-8CBE418757AC}">
      <dgm:prSet/>
      <dgm:spPr/>
      <dgm:t>
        <a:bodyPr/>
        <a:lstStyle/>
        <a:p>
          <a:endParaRPr lang="zh-TW" altLang="en-US"/>
        </a:p>
      </dgm:t>
    </dgm:pt>
    <dgm:pt modelId="{A0C15BB7-DDE7-4F2E-83BD-7E69B57DF851}" type="sibTrans" cxnId="{71B418EA-3A3C-4A50-96B7-8CBE418757AC}">
      <dgm:prSet/>
      <dgm:spPr/>
      <dgm:t>
        <a:bodyPr/>
        <a:lstStyle/>
        <a:p>
          <a:endParaRPr lang="zh-TW" altLang="en-US"/>
        </a:p>
      </dgm:t>
    </dgm:pt>
    <dgm:pt modelId="{C7226BC2-1F68-429E-A4B2-67B2FCD58362}">
      <dgm:prSet phldrT="[文字]"/>
      <dgm:spPr/>
      <dgm:t>
        <a:bodyPr/>
        <a:lstStyle/>
        <a:p>
          <a:r>
            <a:rPr lang="zh-TW" altLang="en-US" dirty="0" smtClean="0"/>
            <a:t>發放問卷、協助填寫</a:t>
          </a:r>
          <a:endParaRPr lang="zh-TW" altLang="en-US" dirty="0"/>
        </a:p>
      </dgm:t>
    </dgm:pt>
    <dgm:pt modelId="{F84F3D75-88CF-4F52-9FAE-DC80742B0370}" type="parTrans" cxnId="{D99D3A85-8131-4626-8D8C-3612BF7E6D1F}">
      <dgm:prSet/>
      <dgm:spPr/>
      <dgm:t>
        <a:bodyPr/>
        <a:lstStyle/>
        <a:p>
          <a:endParaRPr lang="zh-TW" altLang="en-US"/>
        </a:p>
      </dgm:t>
    </dgm:pt>
    <dgm:pt modelId="{0D0DF627-5849-4C87-A17F-64025BBFF3F7}" type="sibTrans" cxnId="{D99D3A85-8131-4626-8D8C-3612BF7E6D1F}">
      <dgm:prSet/>
      <dgm:spPr/>
      <dgm:t>
        <a:bodyPr/>
        <a:lstStyle/>
        <a:p>
          <a:endParaRPr lang="zh-TW" altLang="en-US"/>
        </a:p>
      </dgm:t>
    </dgm:pt>
    <dgm:pt modelId="{239981B8-56B3-4A06-B232-9967F507F4ED}">
      <dgm:prSet phldrT="[文字]"/>
      <dgm:spPr/>
      <dgm:t>
        <a:bodyPr/>
        <a:lstStyle/>
        <a:p>
          <a:r>
            <a:rPr lang="zh-TW" altLang="en-US" dirty="0" smtClean="0"/>
            <a:t>協助填寫、</a:t>
          </a:r>
          <a:r>
            <a:rPr lang="en-US" altLang="zh-TW" dirty="0" smtClean="0"/>
            <a:t>Key in</a:t>
          </a:r>
          <a:endParaRPr lang="zh-TW" altLang="en-US" dirty="0"/>
        </a:p>
      </dgm:t>
    </dgm:pt>
    <dgm:pt modelId="{99E0FC32-D3AA-4EB6-A8F2-44588A0F8DCB}" type="parTrans" cxnId="{28E21533-02F3-4959-AA2D-1B20E9F980C2}">
      <dgm:prSet/>
      <dgm:spPr/>
      <dgm:t>
        <a:bodyPr/>
        <a:lstStyle/>
        <a:p>
          <a:endParaRPr lang="zh-TW" altLang="en-US"/>
        </a:p>
      </dgm:t>
    </dgm:pt>
    <dgm:pt modelId="{5D70129D-17D3-4B55-AC20-26383B3109C3}" type="sibTrans" cxnId="{28E21533-02F3-4959-AA2D-1B20E9F980C2}">
      <dgm:prSet/>
      <dgm:spPr/>
      <dgm:t>
        <a:bodyPr/>
        <a:lstStyle/>
        <a:p>
          <a:endParaRPr lang="zh-TW" altLang="en-US"/>
        </a:p>
      </dgm:t>
    </dgm:pt>
    <dgm:pt modelId="{D3E7967C-AD87-4EFE-A1AC-F5D87BE65813}">
      <dgm:prSet phldrT="[文字]"/>
      <dgm:spPr/>
      <dgm:t>
        <a:bodyPr/>
        <a:lstStyle/>
        <a:p>
          <a:r>
            <a:rPr lang="zh-TW" altLang="en-US" dirty="0" smtClean="0"/>
            <a:t>蕭羽岑</a:t>
          </a:r>
          <a:endParaRPr lang="zh-TW" altLang="en-US" dirty="0"/>
        </a:p>
      </dgm:t>
    </dgm:pt>
    <dgm:pt modelId="{7239B155-894B-48BA-AC1B-42BF6D4DC4DE}" type="parTrans" cxnId="{7F4ADA69-2C3C-4398-8B4A-77DA856D580A}">
      <dgm:prSet/>
      <dgm:spPr/>
      <dgm:t>
        <a:bodyPr/>
        <a:lstStyle/>
        <a:p>
          <a:endParaRPr lang="zh-TW" altLang="en-US"/>
        </a:p>
      </dgm:t>
    </dgm:pt>
    <dgm:pt modelId="{AE876284-2E1A-4E0E-ACD8-47C685189C5F}" type="sibTrans" cxnId="{7F4ADA69-2C3C-4398-8B4A-77DA856D580A}">
      <dgm:prSet/>
      <dgm:spPr/>
      <dgm:t>
        <a:bodyPr/>
        <a:lstStyle/>
        <a:p>
          <a:endParaRPr lang="zh-TW" altLang="en-US"/>
        </a:p>
      </dgm:t>
    </dgm:pt>
    <dgm:pt modelId="{CCA370F9-D1E6-49DF-B952-E70111E88B28}">
      <dgm:prSet phldrT="[文字]"/>
      <dgm:spPr/>
      <dgm:t>
        <a:bodyPr/>
        <a:lstStyle/>
        <a:p>
          <a:r>
            <a:rPr lang="zh-TW" altLang="en-US" dirty="0" smtClean="0"/>
            <a:t>主持、協助填寫</a:t>
          </a:r>
          <a:endParaRPr lang="zh-TW" altLang="en-US" dirty="0"/>
        </a:p>
      </dgm:t>
    </dgm:pt>
    <dgm:pt modelId="{91E8CBE2-1F6D-4B8F-913C-A71FAA4D0C5C}" type="parTrans" cxnId="{07C16520-6616-4A6D-9195-B86BE6B53C1C}">
      <dgm:prSet/>
      <dgm:spPr/>
      <dgm:t>
        <a:bodyPr/>
        <a:lstStyle/>
        <a:p>
          <a:endParaRPr lang="zh-TW" altLang="en-US"/>
        </a:p>
      </dgm:t>
    </dgm:pt>
    <dgm:pt modelId="{021211B0-8563-4A50-AC07-648A42025DF4}" type="sibTrans" cxnId="{07C16520-6616-4A6D-9195-B86BE6B53C1C}">
      <dgm:prSet/>
      <dgm:spPr/>
      <dgm:t>
        <a:bodyPr/>
        <a:lstStyle/>
        <a:p>
          <a:endParaRPr lang="zh-TW" altLang="en-US"/>
        </a:p>
      </dgm:t>
    </dgm:pt>
    <dgm:pt modelId="{98169426-ED1F-40C5-A70B-8AE73EEAAD07}">
      <dgm:prSet phldrT="[文字]"/>
      <dgm:spPr/>
      <dgm:t>
        <a:bodyPr/>
        <a:lstStyle/>
        <a:p>
          <a:r>
            <a:rPr lang="zh-TW" altLang="en-US" dirty="0" smtClean="0"/>
            <a:t>江明鴻</a:t>
          </a:r>
          <a:endParaRPr lang="zh-TW" altLang="en-US" dirty="0"/>
        </a:p>
      </dgm:t>
    </dgm:pt>
    <dgm:pt modelId="{70601C37-E3BD-42F9-8A24-A4F9FD38835A}" type="parTrans" cxnId="{40737049-65C3-4025-A055-3907CD2483A4}">
      <dgm:prSet/>
      <dgm:spPr/>
      <dgm:t>
        <a:bodyPr/>
        <a:lstStyle/>
        <a:p>
          <a:endParaRPr lang="zh-TW" altLang="en-US"/>
        </a:p>
      </dgm:t>
    </dgm:pt>
    <dgm:pt modelId="{D4508674-15BB-4F1F-8A43-2133B030F865}" type="sibTrans" cxnId="{40737049-65C3-4025-A055-3907CD2483A4}">
      <dgm:prSet/>
      <dgm:spPr/>
      <dgm:t>
        <a:bodyPr/>
        <a:lstStyle/>
        <a:p>
          <a:endParaRPr lang="zh-TW" altLang="en-US"/>
        </a:p>
      </dgm:t>
    </dgm:pt>
    <dgm:pt modelId="{CCFA273E-8054-4A25-8D7E-349C1F8172CC}" type="pres">
      <dgm:prSet presAssocID="{673CAB94-5446-4C8E-B4F9-595C2D80E487}" presName="Name0" presStyleCnt="0">
        <dgm:presLayoutVars>
          <dgm:dir/>
          <dgm:animLvl val="lvl"/>
          <dgm:resizeHandles val="exact"/>
        </dgm:presLayoutVars>
      </dgm:prSet>
      <dgm:spPr/>
      <dgm:t>
        <a:bodyPr/>
        <a:lstStyle/>
        <a:p>
          <a:endParaRPr lang="zh-TW" altLang="en-US"/>
        </a:p>
      </dgm:t>
    </dgm:pt>
    <dgm:pt modelId="{58EEF49B-D6EB-4153-B243-FDD1369F2D47}" type="pres">
      <dgm:prSet presAssocID="{BF8DFDAD-0C24-4BA8-A850-F910D59C7517}" presName="linNode" presStyleCnt="0"/>
      <dgm:spPr/>
    </dgm:pt>
    <dgm:pt modelId="{928C6B1F-4735-4A92-BDDE-320C00364E44}" type="pres">
      <dgm:prSet presAssocID="{BF8DFDAD-0C24-4BA8-A850-F910D59C7517}" presName="parentText" presStyleLbl="node1" presStyleIdx="0" presStyleCnt="5">
        <dgm:presLayoutVars>
          <dgm:chMax val="1"/>
          <dgm:bulletEnabled val="1"/>
        </dgm:presLayoutVars>
      </dgm:prSet>
      <dgm:spPr/>
      <dgm:t>
        <a:bodyPr/>
        <a:lstStyle/>
        <a:p>
          <a:endParaRPr lang="zh-TW" altLang="en-US"/>
        </a:p>
      </dgm:t>
    </dgm:pt>
    <dgm:pt modelId="{F005A032-6548-46E6-92B8-3FD4C062809D}" type="pres">
      <dgm:prSet presAssocID="{BF8DFDAD-0C24-4BA8-A850-F910D59C7517}" presName="descendantText" presStyleLbl="alignAccFollowNode1" presStyleIdx="0" presStyleCnt="5">
        <dgm:presLayoutVars>
          <dgm:bulletEnabled val="1"/>
        </dgm:presLayoutVars>
      </dgm:prSet>
      <dgm:spPr/>
      <dgm:t>
        <a:bodyPr/>
        <a:lstStyle/>
        <a:p>
          <a:endParaRPr lang="zh-TW" altLang="en-US"/>
        </a:p>
      </dgm:t>
    </dgm:pt>
    <dgm:pt modelId="{87FCE101-B66B-47A9-8D3E-A479D4A94D76}" type="pres">
      <dgm:prSet presAssocID="{AD1A4FC9-F521-4BBE-B563-F6AD3BF48259}" presName="sp" presStyleCnt="0"/>
      <dgm:spPr/>
    </dgm:pt>
    <dgm:pt modelId="{BD4BF823-2EBC-421E-ADA6-BDE70DB34726}" type="pres">
      <dgm:prSet presAssocID="{9C701104-ED36-47BB-9586-762D49EBFE12}" presName="linNode" presStyleCnt="0"/>
      <dgm:spPr/>
    </dgm:pt>
    <dgm:pt modelId="{7A3D7F21-E82C-476E-8ABC-38D5AEB2403A}" type="pres">
      <dgm:prSet presAssocID="{9C701104-ED36-47BB-9586-762D49EBFE12}" presName="parentText" presStyleLbl="node1" presStyleIdx="1" presStyleCnt="5">
        <dgm:presLayoutVars>
          <dgm:chMax val="1"/>
          <dgm:bulletEnabled val="1"/>
        </dgm:presLayoutVars>
      </dgm:prSet>
      <dgm:spPr/>
      <dgm:t>
        <a:bodyPr/>
        <a:lstStyle/>
        <a:p>
          <a:endParaRPr lang="zh-TW" altLang="en-US"/>
        </a:p>
      </dgm:t>
    </dgm:pt>
    <dgm:pt modelId="{82E62D40-8779-411F-8615-B5CBD49F197D}" type="pres">
      <dgm:prSet presAssocID="{9C701104-ED36-47BB-9586-762D49EBFE12}" presName="descendantText" presStyleLbl="alignAccFollowNode1" presStyleIdx="1" presStyleCnt="5">
        <dgm:presLayoutVars>
          <dgm:bulletEnabled val="1"/>
        </dgm:presLayoutVars>
      </dgm:prSet>
      <dgm:spPr/>
      <dgm:t>
        <a:bodyPr/>
        <a:lstStyle/>
        <a:p>
          <a:endParaRPr lang="zh-TW" altLang="en-US"/>
        </a:p>
      </dgm:t>
    </dgm:pt>
    <dgm:pt modelId="{91307A42-8BC5-43AF-A885-2D05E660C590}" type="pres">
      <dgm:prSet presAssocID="{4FE3B582-C51D-4E49-A266-7881474E2C44}" presName="sp" presStyleCnt="0"/>
      <dgm:spPr/>
    </dgm:pt>
    <dgm:pt modelId="{12E80DCA-9BEB-4420-AD67-A34DBB4392C6}" type="pres">
      <dgm:prSet presAssocID="{BD7FD42E-89BE-4C29-AF1E-C5BAAE82220D}" presName="linNode" presStyleCnt="0"/>
      <dgm:spPr/>
    </dgm:pt>
    <dgm:pt modelId="{A7FFFFC5-CD78-4FFC-AC72-CA01DF55651B}" type="pres">
      <dgm:prSet presAssocID="{BD7FD42E-89BE-4C29-AF1E-C5BAAE82220D}" presName="parentText" presStyleLbl="node1" presStyleIdx="2" presStyleCnt="5">
        <dgm:presLayoutVars>
          <dgm:chMax val="1"/>
          <dgm:bulletEnabled val="1"/>
        </dgm:presLayoutVars>
      </dgm:prSet>
      <dgm:spPr/>
      <dgm:t>
        <a:bodyPr/>
        <a:lstStyle/>
        <a:p>
          <a:endParaRPr lang="zh-TW" altLang="en-US"/>
        </a:p>
      </dgm:t>
    </dgm:pt>
    <dgm:pt modelId="{7242B8CD-5E32-4607-9247-25CDCE6506BB}" type="pres">
      <dgm:prSet presAssocID="{BD7FD42E-89BE-4C29-AF1E-C5BAAE82220D}" presName="descendantText" presStyleLbl="alignAccFollowNode1" presStyleIdx="2" presStyleCnt="5">
        <dgm:presLayoutVars>
          <dgm:bulletEnabled val="1"/>
        </dgm:presLayoutVars>
      </dgm:prSet>
      <dgm:spPr/>
      <dgm:t>
        <a:bodyPr/>
        <a:lstStyle/>
        <a:p>
          <a:endParaRPr lang="zh-TW" altLang="en-US"/>
        </a:p>
      </dgm:t>
    </dgm:pt>
    <dgm:pt modelId="{32387899-3B4D-4ABA-9838-7C1464F2BFF2}" type="pres">
      <dgm:prSet presAssocID="{A0C15BB7-DDE7-4F2E-83BD-7E69B57DF851}" presName="sp" presStyleCnt="0"/>
      <dgm:spPr/>
    </dgm:pt>
    <dgm:pt modelId="{EBB797E2-02FE-43FD-8A73-A357D1FD74FC}" type="pres">
      <dgm:prSet presAssocID="{D3E7967C-AD87-4EFE-A1AC-F5D87BE65813}" presName="linNode" presStyleCnt="0"/>
      <dgm:spPr/>
    </dgm:pt>
    <dgm:pt modelId="{699E768B-D0BC-4AA7-BFE2-2F03374D796A}" type="pres">
      <dgm:prSet presAssocID="{D3E7967C-AD87-4EFE-A1AC-F5D87BE65813}" presName="parentText" presStyleLbl="node1" presStyleIdx="3" presStyleCnt="5">
        <dgm:presLayoutVars>
          <dgm:chMax val="1"/>
          <dgm:bulletEnabled val="1"/>
        </dgm:presLayoutVars>
      </dgm:prSet>
      <dgm:spPr/>
      <dgm:t>
        <a:bodyPr/>
        <a:lstStyle/>
        <a:p>
          <a:endParaRPr lang="zh-TW" altLang="en-US"/>
        </a:p>
      </dgm:t>
    </dgm:pt>
    <dgm:pt modelId="{4D3B8007-BA49-48EF-A4DE-142B33A226D4}" type="pres">
      <dgm:prSet presAssocID="{D3E7967C-AD87-4EFE-A1AC-F5D87BE65813}" presName="descendantText" presStyleLbl="alignAccFollowNode1" presStyleIdx="3" presStyleCnt="5">
        <dgm:presLayoutVars>
          <dgm:bulletEnabled val="1"/>
        </dgm:presLayoutVars>
      </dgm:prSet>
      <dgm:spPr/>
      <dgm:t>
        <a:bodyPr/>
        <a:lstStyle/>
        <a:p>
          <a:endParaRPr lang="zh-TW" altLang="en-US"/>
        </a:p>
      </dgm:t>
    </dgm:pt>
    <dgm:pt modelId="{4737B605-4053-4CB0-AD92-AAC07713E55A}" type="pres">
      <dgm:prSet presAssocID="{AE876284-2E1A-4E0E-ACD8-47C685189C5F}" presName="sp" presStyleCnt="0"/>
      <dgm:spPr/>
    </dgm:pt>
    <dgm:pt modelId="{7187283C-129F-4B15-8389-6C20EB17BC3F}" type="pres">
      <dgm:prSet presAssocID="{98169426-ED1F-40C5-A70B-8AE73EEAAD07}" presName="linNode" presStyleCnt="0"/>
      <dgm:spPr/>
    </dgm:pt>
    <dgm:pt modelId="{2C4B2001-5B5D-48F5-9113-8B8C792D0981}" type="pres">
      <dgm:prSet presAssocID="{98169426-ED1F-40C5-A70B-8AE73EEAAD07}" presName="parentText" presStyleLbl="node1" presStyleIdx="4" presStyleCnt="5">
        <dgm:presLayoutVars>
          <dgm:chMax val="1"/>
          <dgm:bulletEnabled val="1"/>
        </dgm:presLayoutVars>
      </dgm:prSet>
      <dgm:spPr/>
      <dgm:t>
        <a:bodyPr/>
        <a:lstStyle/>
        <a:p>
          <a:endParaRPr lang="zh-TW" altLang="en-US"/>
        </a:p>
      </dgm:t>
    </dgm:pt>
    <dgm:pt modelId="{B5C3326F-A8E8-4016-9697-BF55357FC15F}" type="pres">
      <dgm:prSet presAssocID="{98169426-ED1F-40C5-A70B-8AE73EEAAD07}" presName="descendantText" presStyleLbl="alignAccFollowNode1" presStyleIdx="4" presStyleCnt="5">
        <dgm:presLayoutVars>
          <dgm:bulletEnabled val="1"/>
        </dgm:presLayoutVars>
      </dgm:prSet>
      <dgm:spPr/>
      <dgm:t>
        <a:bodyPr/>
        <a:lstStyle/>
        <a:p>
          <a:endParaRPr lang="zh-TW" altLang="en-US"/>
        </a:p>
      </dgm:t>
    </dgm:pt>
  </dgm:ptLst>
  <dgm:cxnLst>
    <dgm:cxn modelId="{DDE4F084-50CD-4B7B-AB0D-BFDEEEEA0C70}" type="presOf" srcId="{D3E7967C-AD87-4EFE-A1AC-F5D87BE65813}" destId="{699E768B-D0BC-4AA7-BFE2-2F03374D796A}" srcOrd="0" destOrd="0" presId="urn:microsoft.com/office/officeart/2005/8/layout/vList5"/>
    <dgm:cxn modelId="{71B418EA-3A3C-4A50-96B7-8CBE418757AC}" srcId="{673CAB94-5446-4C8E-B4F9-595C2D80E487}" destId="{BD7FD42E-89BE-4C29-AF1E-C5BAAE82220D}" srcOrd="2" destOrd="0" parTransId="{DF8D31AE-9793-4598-A711-6A0FEB459567}" sibTransId="{A0C15BB7-DDE7-4F2E-83BD-7E69B57DF851}"/>
    <dgm:cxn modelId="{080EEFEA-F619-464E-86F4-16FD87631AF4}" type="presOf" srcId="{673CAB94-5446-4C8E-B4F9-595C2D80E487}" destId="{CCFA273E-8054-4A25-8D7E-349C1F8172CC}" srcOrd="0" destOrd="0" presId="urn:microsoft.com/office/officeart/2005/8/layout/vList5"/>
    <dgm:cxn modelId="{79F0E601-D3D5-44DA-8FE8-06F818A67A1A}" type="presOf" srcId="{AB1D6C36-6D5C-4ABA-8847-D0ED6982E87A}" destId="{F005A032-6548-46E6-92B8-3FD4C062809D}" srcOrd="0" destOrd="0" presId="urn:microsoft.com/office/officeart/2005/8/layout/vList5"/>
    <dgm:cxn modelId="{35D8EDAE-1095-4EF2-9BFB-3D6E76333083}" srcId="{BF8DFDAD-0C24-4BA8-A850-F910D59C7517}" destId="{AB1D6C36-6D5C-4ABA-8847-D0ED6982E87A}" srcOrd="0" destOrd="0" parTransId="{04886F5F-2D8D-4B64-B796-DE0241F8B805}" sibTransId="{1AA7B229-5809-47F2-9E70-BB4299C26A94}"/>
    <dgm:cxn modelId="{40737049-65C3-4025-A055-3907CD2483A4}" srcId="{673CAB94-5446-4C8E-B4F9-595C2D80E487}" destId="{98169426-ED1F-40C5-A70B-8AE73EEAAD07}" srcOrd="4" destOrd="0" parTransId="{70601C37-E3BD-42F9-8A24-A4F9FD38835A}" sibTransId="{D4508674-15BB-4F1F-8A43-2133B030F865}"/>
    <dgm:cxn modelId="{6B13D160-A67D-49C9-B01B-E904FD2BE94D}" type="presOf" srcId="{239981B8-56B3-4A06-B232-9967F507F4ED}" destId="{B5C3326F-A8E8-4016-9697-BF55357FC15F}" srcOrd="0" destOrd="0" presId="urn:microsoft.com/office/officeart/2005/8/layout/vList5"/>
    <dgm:cxn modelId="{6AA3A168-EA2E-4B03-B77F-FEC6077E313D}" type="presOf" srcId="{9C701104-ED36-47BB-9586-762D49EBFE12}" destId="{7A3D7F21-E82C-476E-8ABC-38D5AEB2403A}" srcOrd="0" destOrd="0" presId="urn:microsoft.com/office/officeart/2005/8/layout/vList5"/>
    <dgm:cxn modelId="{CB87CD06-6D99-455A-958E-4D454FC982F1}" type="presOf" srcId="{CCA370F9-D1E6-49DF-B952-E70111E88B28}" destId="{4D3B8007-BA49-48EF-A4DE-142B33A226D4}" srcOrd="0" destOrd="0" presId="urn:microsoft.com/office/officeart/2005/8/layout/vList5"/>
    <dgm:cxn modelId="{B37C33C7-D7F7-49BA-B862-B6FCD852F059}" srcId="{9C701104-ED36-47BB-9586-762D49EBFE12}" destId="{184AF599-7869-41A5-BADF-C359CCD0C504}" srcOrd="0" destOrd="0" parTransId="{6B16C7FD-B3A4-4A81-9B44-C61EC5203AC3}" sibTransId="{76025FF6-6B10-400C-91CA-139D6EFCE187}"/>
    <dgm:cxn modelId="{7F4ADA69-2C3C-4398-8B4A-77DA856D580A}" srcId="{673CAB94-5446-4C8E-B4F9-595C2D80E487}" destId="{D3E7967C-AD87-4EFE-A1AC-F5D87BE65813}" srcOrd="3" destOrd="0" parTransId="{7239B155-894B-48BA-AC1B-42BF6D4DC4DE}" sibTransId="{AE876284-2E1A-4E0E-ACD8-47C685189C5F}"/>
    <dgm:cxn modelId="{EAB78B6E-8D23-4B6D-88BC-983BCC2C3D18}" type="presOf" srcId="{BD7FD42E-89BE-4C29-AF1E-C5BAAE82220D}" destId="{A7FFFFC5-CD78-4FFC-AC72-CA01DF55651B}" srcOrd="0" destOrd="0" presId="urn:microsoft.com/office/officeart/2005/8/layout/vList5"/>
    <dgm:cxn modelId="{D99D3A85-8131-4626-8D8C-3612BF7E6D1F}" srcId="{BD7FD42E-89BE-4C29-AF1E-C5BAAE82220D}" destId="{C7226BC2-1F68-429E-A4B2-67B2FCD58362}" srcOrd="0" destOrd="0" parTransId="{F84F3D75-88CF-4F52-9FAE-DC80742B0370}" sibTransId="{0D0DF627-5849-4C87-A17F-64025BBFF3F7}"/>
    <dgm:cxn modelId="{B199FA82-05A3-457A-8E4D-E4BB2FEE4437}" type="presOf" srcId="{C7226BC2-1F68-429E-A4B2-67B2FCD58362}" destId="{7242B8CD-5E32-4607-9247-25CDCE6506BB}" srcOrd="0" destOrd="0" presId="urn:microsoft.com/office/officeart/2005/8/layout/vList5"/>
    <dgm:cxn modelId="{07C16520-6616-4A6D-9195-B86BE6B53C1C}" srcId="{D3E7967C-AD87-4EFE-A1AC-F5D87BE65813}" destId="{CCA370F9-D1E6-49DF-B952-E70111E88B28}" srcOrd="0" destOrd="0" parTransId="{91E8CBE2-1F6D-4B8F-913C-A71FAA4D0C5C}" sibTransId="{021211B0-8563-4A50-AC07-648A42025DF4}"/>
    <dgm:cxn modelId="{401254A9-652E-4999-ABBF-37879C4C9531}" srcId="{673CAB94-5446-4C8E-B4F9-595C2D80E487}" destId="{9C701104-ED36-47BB-9586-762D49EBFE12}" srcOrd="1" destOrd="0" parTransId="{2DC3BEB1-D702-4541-89F5-1CF802A57542}" sibTransId="{4FE3B582-C51D-4E49-A266-7881474E2C44}"/>
    <dgm:cxn modelId="{28E21533-02F3-4959-AA2D-1B20E9F980C2}" srcId="{98169426-ED1F-40C5-A70B-8AE73EEAAD07}" destId="{239981B8-56B3-4A06-B232-9967F507F4ED}" srcOrd="0" destOrd="0" parTransId="{99E0FC32-D3AA-4EB6-A8F2-44588A0F8DCB}" sibTransId="{5D70129D-17D3-4B55-AC20-26383B3109C3}"/>
    <dgm:cxn modelId="{0F6C06A4-41AD-4B7E-8BF0-B456A7020561}" type="presOf" srcId="{BF8DFDAD-0C24-4BA8-A850-F910D59C7517}" destId="{928C6B1F-4735-4A92-BDDE-320C00364E44}" srcOrd="0" destOrd="0" presId="urn:microsoft.com/office/officeart/2005/8/layout/vList5"/>
    <dgm:cxn modelId="{5C7E193D-9B81-4DF0-83C2-5C61233F2436}" type="presOf" srcId="{98169426-ED1F-40C5-A70B-8AE73EEAAD07}" destId="{2C4B2001-5B5D-48F5-9113-8B8C792D0981}" srcOrd="0" destOrd="0" presId="urn:microsoft.com/office/officeart/2005/8/layout/vList5"/>
    <dgm:cxn modelId="{B03985EE-9C92-4680-93BA-98F02EBC5B96}" srcId="{673CAB94-5446-4C8E-B4F9-595C2D80E487}" destId="{BF8DFDAD-0C24-4BA8-A850-F910D59C7517}" srcOrd="0" destOrd="0" parTransId="{D9769E17-9F57-499D-95B3-F18026DCDF3E}" sibTransId="{AD1A4FC9-F521-4BBE-B563-F6AD3BF48259}"/>
    <dgm:cxn modelId="{B0A79ABA-771B-42ED-AE95-310FC9D25806}" type="presOf" srcId="{184AF599-7869-41A5-BADF-C359CCD0C504}" destId="{82E62D40-8779-411F-8615-B5CBD49F197D}" srcOrd="0" destOrd="0" presId="urn:microsoft.com/office/officeart/2005/8/layout/vList5"/>
    <dgm:cxn modelId="{8A171730-8880-4C6E-B955-6D07F58E5AAC}" type="presParOf" srcId="{CCFA273E-8054-4A25-8D7E-349C1F8172CC}" destId="{58EEF49B-D6EB-4153-B243-FDD1369F2D47}" srcOrd="0" destOrd="0" presId="urn:microsoft.com/office/officeart/2005/8/layout/vList5"/>
    <dgm:cxn modelId="{79F9878D-1622-4D85-A49D-F42CA05BDC62}" type="presParOf" srcId="{58EEF49B-D6EB-4153-B243-FDD1369F2D47}" destId="{928C6B1F-4735-4A92-BDDE-320C00364E44}" srcOrd="0" destOrd="0" presId="urn:microsoft.com/office/officeart/2005/8/layout/vList5"/>
    <dgm:cxn modelId="{C1CF7468-D3D9-4C9D-A80B-63AF3FF20C5A}" type="presParOf" srcId="{58EEF49B-D6EB-4153-B243-FDD1369F2D47}" destId="{F005A032-6548-46E6-92B8-3FD4C062809D}" srcOrd="1" destOrd="0" presId="urn:microsoft.com/office/officeart/2005/8/layout/vList5"/>
    <dgm:cxn modelId="{74366817-22CE-48F0-9D69-D5B3E15810EA}" type="presParOf" srcId="{CCFA273E-8054-4A25-8D7E-349C1F8172CC}" destId="{87FCE101-B66B-47A9-8D3E-A479D4A94D76}" srcOrd="1" destOrd="0" presId="urn:microsoft.com/office/officeart/2005/8/layout/vList5"/>
    <dgm:cxn modelId="{4DDE585B-B465-47FC-B6E5-1B89A077871A}" type="presParOf" srcId="{CCFA273E-8054-4A25-8D7E-349C1F8172CC}" destId="{BD4BF823-2EBC-421E-ADA6-BDE70DB34726}" srcOrd="2" destOrd="0" presId="urn:microsoft.com/office/officeart/2005/8/layout/vList5"/>
    <dgm:cxn modelId="{9E6B6AE8-9EC3-4529-B049-522164BAE65E}" type="presParOf" srcId="{BD4BF823-2EBC-421E-ADA6-BDE70DB34726}" destId="{7A3D7F21-E82C-476E-8ABC-38D5AEB2403A}" srcOrd="0" destOrd="0" presId="urn:microsoft.com/office/officeart/2005/8/layout/vList5"/>
    <dgm:cxn modelId="{40DEBF93-169C-4A9C-A609-0E78F7ADA2D9}" type="presParOf" srcId="{BD4BF823-2EBC-421E-ADA6-BDE70DB34726}" destId="{82E62D40-8779-411F-8615-B5CBD49F197D}" srcOrd="1" destOrd="0" presId="urn:microsoft.com/office/officeart/2005/8/layout/vList5"/>
    <dgm:cxn modelId="{655E8C34-5F3C-47D3-893A-30A705518A34}" type="presParOf" srcId="{CCFA273E-8054-4A25-8D7E-349C1F8172CC}" destId="{91307A42-8BC5-43AF-A885-2D05E660C590}" srcOrd="3" destOrd="0" presId="urn:microsoft.com/office/officeart/2005/8/layout/vList5"/>
    <dgm:cxn modelId="{704F9878-E00D-43F1-A54A-85E1AF3EEDF7}" type="presParOf" srcId="{CCFA273E-8054-4A25-8D7E-349C1F8172CC}" destId="{12E80DCA-9BEB-4420-AD67-A34DBB4392C6}" srcOrd="4" destOrd="0" presId="urn:microsoft.com/office/officeart/2005/8/layout/vList5"/>
    <dgm:cxn modelId="{249897B0-A36B-4E93-B06A-68B4F7BE1752}" type="presParOf" srcId="{12E80DCA-9BEB-4420-AD67-A34DBB4392C6}" destId="{A7FFFFC5-CD78-4FFC-AC72-CA01DF55651B}" srcOrd="0" destOrd="0" presId="urn:microsoft.com/office/officeart/2005/8/layout/vList5"/>
    <dgm:cxn modelId="{23DCAB71-8EC2-4F55-9833-E63113E7CAC6}" type="presParOf" srcId="{12E80DCA-9BEB-4420-AD67-A34DBB4392C6}" destId="{7242B8CD-5E32-4607-9247-25CDCE6506BB}" srcOrd="1" destOrd="0" presId="urn:microsoft.com/office/officeart/2005/8/layout/vList5"/>
    <dgm:cxn modelId="{2FF49252-4476-4CA2-BCB1-22582AA3F223}" type="presParOf" srcId="{CCFA273E-8054-4A25-8D7E-349C1F8172CC}" destId="{32387899-3B4D-4ABA-9838-7C1464F2BFF2}" srcOrd="5" destOrd="0" presId="urn:microsoft.com/office/officeart/2005/8/layout/vList5"/>
    <dgm:cxn modelId="{821A547A-1ED5-4155-BA07-54952F17CAF6}" type="presParOf" srcId="{CCFA273E-8054-4A25-8D7E-349C1F8172CC}" destId="{EBB797E2-02FE-43FD-8A73-A357D1FD74FC}" srcOrd="6" destOrd="0" presId="urn:microsoft.com/office/officeart/2005/8/layout/vList5"/>
    <dgm:cxn modelId="{2C086606-0EB9-4EF1-86DC-C57EC782262B}" type="presParOf" srcId="{EBB797E2-02FE-43FD-8A73-A357D1FD74FC}" destId="{699E768B-D0BC-4AA7-BFE2-2F03374D796A}" srcOrd="0" destOrd="0" presId="urn:microsoft.com/office/officeart/2005/8/layout/vList5"/>
    <dgm:cxn modelId="{141AF491-95F0-4141-BC70-24DEB3ED22C9}" type="presParOf" srcId="{EBB797E2-02FE-43FD-8A73-A357D1FD74FC}" destId="{4D3B8007-BA49-48EF-A4DE-142B33A226D4}" srcOrd="1" destOrd="0" presId="urn:microsoft.com/office/officeart/2005/8/layout/vList5"/>
    <dgm:cxn modelId="{0A0C5FF3-53EC-40AB-B946-7F6BE9C56675}" type="presParOf" srcId="{CCFA273E-8054-4A25-8D7E-349C1F8172CC}" destId="{4737B605-4053-4CB0-AD92-AAC07713E55A}" srcOrd="7" destOrd="0" presId="urn:microsoft.com/office/officeart/2005/8/layout/vList5"/>
    <dgm:cxn modelId="{B74A44AA-A2CB-44CD-8985-AD16DF0B5CEB}" type="presParOf" srcId="{CCFA273E-8054-4A25-8D7E-349C1F8172CC}" destId="{7187283C-129F-4B15-8389-6C20EB17BC3F}" srcOrd="8" destOrd="0" presId="urn:microsoft.com/office/officeart/2005/8/layout/vList5"/>
    <dgm:cxn modelId="{8CA5862F-226C-45E6-918C-80E7FD14014C}" type="presParOf" srcId="{7187283C-129F-4B15-8389-6C20EB17BC3F}" destId="{2C4B2001-5B5D-48F5-9113-8B8C792D0981}" srcOrd="0" destOrd="0" presId="urn:microsoft.com/office/officeart/2005/8/layout/vList5"/>
    <dgm:cxn modelId="{360379C2-EDB0-495E-8587-E9A85CF3BF85}" type="presParOf" srcId="{7187283C-129F-4B15-8389-6C20EB17BC3F}" destId="{B5C3326F-A8E8-4016-9697-BF55357FC1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CAB94-5446-4C8E-B4F9-595C2D80E4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BF8DFDAD-0C24-4BA8-A850-F910D59C7517}">
      <dgm:prSet phldrT="[文字]" custT="1"/>
      <dgm:spPr/>
      <dgm:t>
        <a:bodyPr/>
        <a:lstStyle/>
        <a:p>
          <a:r>
            <a:rPr lang="zh-TW" altLang="en-US" sz="4400" dirty="0" smtClean="0"/>
            <a:t>張凱閔</a:t>
          </a:r>
          <a:endParaRPr lang="zh-TW" altLang="en-US" sz="4400" dirty="0"/>
        </a:p>
      </dgm:t>
    </dgm:pt>
    <dgm:pt modelId="{D9769E17-9F57-499D-95B3-F18026DCDF3E}" type="parTrans" cxnId="{B03985EE-9C92-4680-93BA-98F02EBC5B96}">
      <dgm:prSet/>
      <dgm:spPr/>
      <dgm:t>
        <a:bodyPr/>
        <a:lstStyle/>
        <a:p>
          <a:endParaRPr lang="zh-TW" altLang="en-US" sz="2000"/>
        </a:p>
      </dgm:t>
    </dgm:pt>
    <dgm:pt modelId="{AD1A4FC9-F521-4BBE-B563-F6AD3BF48259}" type="sibTrans" cxnId="{B03985EE-9C92-4680-93BA-98F02EBC5B96}">
      <dgm:prSet/>
      <dgm:spPr/>
      <dgm:t>
        <a:bodyPr/>
        <a:lstStyle/>
        <a:p>
          <a:endParaRPr lang="zh-TW" altLang="en-US" sz="2000"/>
        </a:p>
      </dgm:t>
    </dgm:pt>
    <dgm:pt modelId="{AB1D6C36-6D5C-4ABA-8847-D0ED6982E87A}">
      <dgm:prSet phldrT="[文字]" custT="1"/>
      <dgm:spPr/>
      <dgm:t>
        <a:bodyPr/>
        <a:lstStyle/>
        <a:p>
          <a:endParaRPr lang="zh-TW" altLang="en-US" sz="3600" dirty="0"/>
        </a:p>
      </dgm:t>
    </dgm:pt>
    <dgm:pt modelId="{04886F5F-2D8D-4B64-B796-DE0241F8B805}" type="parTrans" cxnId="{35D8EDAE-1095-4EF2-9BFB-3D6E76333083}">
      <dgm:prSet/>
      <dgm:spPr/>
      <dgm:t>
        <a:bodyPr/>
        <a:lstStyle/>
        <a:p>
          <a:endParaRPr lang="zh-TW" altLang="en-US" sz="2000"/>
        </a:p>
      </dgm:t>
    </dgm:pt>
    <dgm:pt modelId="{1AA7B229-5809-47F2-9E70-BB4299C26A94}" type="sibTrans" cxnId="{35D8EDAE-1095-4EF2-9BFB-3D6E76333083}">
      <dgm:prSet/>
      <dgm:spPr/>
      <dgm:t>
        <a:bodyPr/>
        <a:lstStyle/>
        <a:p>
          <a:endParaRPr lang="zh-TW" altLang="en-US" sz="2000"/>
        </a:p>
      </dgm:t>
    </dgm:pt>
    <dgm:pt modelId="{9C701104-ED36-47BB-9586-762D49EBFE12}">
      <dgm:prSet phldrT="[文字]" custT="1"/>
      <dgm:spPr/>
      <dgm:t>
        <a:bodyPr/>
        <a:lstStyle/>
        <a:p>
          <a:r>
            <a:rPr lang="zh-TW" altLang="en-US" sz="4400" dirty="0" smtClean="0"/>
            <a:t>李翊誠</a:t>
          </a:r>
          <a:endParaRPr lang="zh-TW" altLang="en-US" sz="4400" dirty="0"/>
        </a:p>
      </dgm:t>
    </dgm:pt>
    <dgm:pt modelId="{2DC3BEB1-D702-4541-89F5-1CF802A57542}" type="parTrans" cxnId="{401254A9-652E-4999-ABBF-37879C4C9531}">
      <dgm:prSet/>
      <dgm:spPr/>
      <dgm:t>
        <a:bodyPr/>
        <a:lstStyle/>
        <a:p>
          <a:endParaRPr lang="zh-TW" altLang="en-US" sz="2000"/>
        </a:p>
      </dgm:t>
    </dgm:pt>
    <dgm:pt modelId="{4FE3B582-C51D-4E49-A266-7881474E2C44}" type="sibTrans" cxnId="{401254A9-652E-4999-ABBF-37879C4C9531}">
      <dgm:prSet/>
      <dgm:spPr/>
      <dgm:t>
        <a:bodyPr/>
        <a:lstStyle/>
        <a:p>
          <a:endParaRPr lang="zh-TW" altLang="en-US" sz="2000"/>
        </a:p>
      </dgm:t>
    </dgm:pt>
    <dgm:pt modelId="{184AF599-7869-41A5-BADF-C359CCD0C504}">
      <dgm:prSet phldrT="[文字]" custT="1"/>
      <dgm:spPr/>
      <dgm:t>
        <a:bodyPr/>
        <a:lstStyle/>
        <a:p>
          <a:endParaRPr lang="zh-TW" altLang="en-US" sz="3600" dirty="0"/>
        </a:p>
      </dgm:t>
    </dgm:pt>
    <dgm:pt modelId="{6B16C7FD-B3A4-4A81-9B44-C61EC5203AC3}" type="parTrans" cxnId="{B37C33C7-D7F7-49BA-B862-B6FCD852F059}">
      <dgm:prSet/>
      <dgm:spPr/>
      <dgm:t>
        <a:bodyPr/>
        <a:lstStyle/>
        <a:p>
          <a:endParaRPr lang="zh-TW" altLang="en-US" sz="2000"/>
        </a:p>
      </dgm:t>
    </dgm:pt>
    <dgm:pt modelId="{76025FF6-6B10-400C-91CA-139D6EFCE187}" type="sibTrans" cxnId="{B37C33C7-D7F7-49BA-B862-B6FCD852F059}">
      <dgm:prSet/>
      <dgm:spPr/>
      <dgm:t>
        <a:bodyPr/>
        <a:lstStyle/>
        <a:p>
          <a:endParaRPr lang="zh-TW" altLang="en-US" sz="2000"/>
        </a:p>
      </dgm:t>
    </dgm:pt>
    <dgm:pt modelId="{BD7FD42E-89BE-4C29-AF1E-C5BAAE82220D}">
      <dgm:prSet phldrT="[文字]" custT="1"/>
      <dgm:spPr/>
      <dgm:t>
        <a:bodyPr/>
        <a:lstStyle/>
        <a:p>
          <a:r>
            <a:rPr lang="zh-TW" altLang="en-US" sz="4400" dirty="0" smtClean="0"/>
            <a:t>蕭攸莉</a:t>
          </a:r>
          <a:endParaRPr lang="zh-TW" altLang="en-US" sz="4400" dirty="0"/>
        </a:p>
      </dgm:t>
    </dgm:pt>
    <dgm:pt modelId="{DF8D31AE-9793-4598-A711-6A0FEB459567}" type="parTrans" cxnId="{71B418EA-3A3C-4A50-96B7-8CBE418757AC}">
      <dgm:prSet/>
      <dgm:spPr/>
      <dgm:t>
        <a:bodyPr/>
        <a:lstStyle/>
        <a:p>
          <a:endParaRPr lang="zh-TW" altLang="en-US" sz="2000"/>
        </a:p>
      </dgm:t>
    </dgm:pt>
    <dgm:pt modelId="{A0C15BB7-DDE7-4F2E-83BD-7E69B57DF851}" type="sibTrans" cxnId="{71B418EA-3A3C-4A50-96B7-8CBE418757AC}">
      <dgm:prSet/>
      <dgm:spPr/>
      <dgm:t>
        <a:bodyPr/>
        <a:lstStyle/>
        <a:p>
          <a:endParaRPr lang="zh-TW" altLang="en-US" sz="2000"/>
        </a:p>
      </dgm:t>
    </dgm:pt>
    <dgm:pt modelId="{239981B8-56B3-4A06-B232-9967F507F4ED}">
      <dgm:prSet phldrT="[文字]" custT="1"/>
      <dgm:spPr/>
      <dgm:t>
        <a:bodyPr/>
        <a:lstStyle/>
        <a:p>
          <a:r>
            <a:rPr lang="en-US" altLang="zh-TW" sz="3600" dirty="0" smtClean="0"/>
            <a:t>PPT</a:t>
          </a:r>
          <a:r>
            <a:rPr lang="zh-TW" altLang="en-US" sz="3600" dirty="0" smtClean="0"/>
            <a:t>製作</a:t>
          </a:r>
          <a:endParaRPr lang="zh-TW" altLang="en-US" sz="3600" dirty="0"/>
        </a:p>
      </dgm:t>
    </dgm:pt>
    <dgm:pt modelId="{99E0FC32-D3AA-4EB6-A8F2-44588A0F8DCB}" type="parTrans" cxnId="{28E21533-02F3-4959-AA2D-1B20E9F980C2}">
      <dgm:prSet/>
      <dgm:spPr/>
      <dgm:t>
        <a:bodyPr/>
        <a:lstStyle/>
        <a:p>
          <a:endParaRPr lang="zh-TW" altLang="en-US" sz="2000"/>
        </a:p>
      </dgm:t>
    </dgm:pt>
    <dgm:pt modelId="{5D70129D-17D3-4B55-AC20-26383B3109C3}" type="sibTrans" cxnId="{28E21533-02F3-4959-AA2D-1B20E9F980C2}">
      <dgm:prSet/>
      <dgm:spPr/>
      <dgm:t>
        <a:bodyPr/>
        <a:lstStyle/>
        <a:p>
          <a:endParaRPr lang="zh-TW" altLang="en-US" sz="2000"/>
        </a:p>
      </dgm:t>
    </dgm:pt>
    <dgm:pt modelId="{D3E7967C-AD87-4EFE-A1AC-F5D87BE65813}">
      <dgm:prSet phldrT="[文字]" custT="1"/>
      <dgm:spPr/>
      <dgm:t>
        <a:bodyPr/>
        <a:lstStyle/>
        <a:p>
          <a:r>
            <a:rPr lang="zh-TW" altLang="en-US" sz="4400" dirty="0" smtClean="0"/>
            <a:t>蕭羽岑</a:t>
          </a:r>
          <a:endParaRPr lang="zh-TW" altLang="en-US" sz="4400" dirty="0"/>
        </a:p>
      </dgm:t>
    </dgm:pt>
    <dgm:pt modelId="{7239B155-894B-48BA-AC1B-42BF6D4DC4DE}" type="parTrans" cxnId="{7F4ADA69-2C3C-4398-8B4A-77DA856D580A}">
      <dgm:prSet/>
      <dgm:spPr/>
      <dgm:t>
        <a:bodyPr/>
        <a:lstStyle/>
        <a:p>
          <a:endParaRPr lang="zh-TW" altLang="en-US" sz="2000"/>
        </a:p>
      </dgm:t>
    </dgm:pt>
    <dgm:pt modelId="{AE876284-2E1A-4E0E-ACD8-47C685189C5F}" type="sibTrans" cxnId="{7F4ADA69-2C3C-4398-8B4A-77DA856D580A}">
      <dgm:prSet/>
      <dgm:spPr/>
      <dgm:t>
        <a:bodyPr/>
        <a:lstStyle/>
        <a:p>
          <a:endParaRPr lang="zh-TW" altLang="en-US" sz="2000"/>
        </a:p>
      </dgm:t>
    </dgm:pt>
    <dgm:pt modelId="{98169426-ED1F-40C5-A70B-8AE73EEAAD07}">
      <dgm:prSet phldrT="[文字]" custT="1"/>
      <dgm:spPr/>
      <dgm:t>
        <a:bodyPr/>
        <a:lstStyle/>
        <a:p>
          <a:r>
            <a:rPr lang="zh-TW" altLang="en-US" sz="4400" dirty="0" smtClean="0"/>
            <a:t>江明鴻</a:t>
          </a:r>
          <a:endParaRPr lang="zh-TW" altLang="en-US" sz="4400" dirty="0"/>
        </a:p>
      </dgm:t>
    </dgm:pt>
    <dgm:pt modelId="{70601C37-E3BD-42F9-8A24-A4F9FD38835A}" type="parTrans" cxnId="{40737049-65C3-4025-A055-3907CD2483A4}">
      <dgm:prSet/>
      <dgm:spPr/>
      <dgm:t>
        <a:bodyPr/>
        <a:lstStyle/>
        <a:p>
          <a:endParaRPr lang="zh-TW" altLang="en-US" sz="2000"/>
        </a:p>
      </dgm:t>
    </dgm:pt>
    <dgm:pt modelId="{D4508674-15BB-4F1F-8A43-2133B030F865}" type="sibTrans" cxnId="{40737049-65C3-4025-A055-3907CD2483A4}">
      <dgm:prSet/>
      <dgm:spPr/>
      <dgm:t>
        <a:bodyPr/>
        <a:lstStyle/>
        <a:p>
          <a:endParaRPr lang="zh-TW" altLang="en-US" sz="2000"/>
        </a:p>
      </dgm:t>
    </dgm:pt>
    <dgm:pt modelId="{CCA370F9-D1E6-49DF-B952-E70111E88B28}">
      <dgm:prSet phldrT="[文字]" custT="1"/>
      <dgm:spPr/>
      <dgm:t>
        <a:bodyPr/>
        <a:lstStyle/>
        <a:p>
          <a:r>
            <a:rPr lang="en-US" altLang="zh-TW" sz="3600" dirty="0" smtClean="0"/>
            <a:t>PPT</a:t>
          </a:r>
          <a:r>
            <a:rPr lang="zh-TW" altLang="en-US" sz="3600" dirty="0" smtClean="0"/>
            <a:t>統整</a:t>
          </a:r>
          <a:endParaRPr lang="zh-TW" altLang="en-US" sz="3600" dirty="0"/>
        </a:p>
      </dgm:t>
    </dgm:pt>
    <dgm:pt modelId="{021211B0-8563-4A50-AC07-648A42025DF4}" type="sibTrans" cxnId="{07C16520-6616-4A6D-9195-B86BE6B53C1C}">
      <dgm:prSet/>
      <dgm:spPr/>
      <dgm:t>
        <a:bodyPr/>
        <a:lstStyle/>
        <a:p>
          <a:endParaRPr lang="zh-TW" altLang="en-US" sz="2000"/>
        </a:p>
      </dgm:t>
    </dgm:pt>
    <dgm:pt modelId="{91E8CBE2-1F6D-4B8F-913C-A71FAA4D0C5C}" type="parTrans" cxnId="{07C16520-6616-4A6D-9195-B86BE6B53C1C}">
      <dgm:prSet/>
      <dgm:spPr/>
      <dgm:t>
        <a:bodyPr/>
        <a:lstStyle/>
        <a:p>
          <a:endParaRPr lang="zh-TW" altLang="en-US" sz="2000"/>
        </a:p>
      </dgm:t>
    </dgm:pt>
    <dgm:pt modelId="{C7226BC2-1F68-429E-A4B2-67B2FCD58362}">
      <dgm:prSet phldrT="[文字]" custT="1"/>
      <dgm:spPr/>
      <dgm:t>
        <a:bodyPr/>
        <a:lstStyle/>
        <a:p>
          <a:r>
            <a:rPr lang="en-US" altLang="zh-TW" sz="3600" dirty="0" smtClean="0"/>
            <a:t>PPT</a:t>
          </a:r>
          <a:r>
            <a:rPr lang="zh-TW" altLang="en-US" sz="3600" dirty="0" smtClean="0"/>
            <a:t>統整</a:t>
          </a:r>
          <a:endParaRPr lang="zh-TW" altLang="en-US" sz="3600" dirty="0"/>
        </a:p>
      </dgm:t>
    </dgm:pt>
    <dgm:pt modelId="{0D0DF627-5849-4C87-A17F-64025BBFF3F7}" type="sibTrans" cxnId="{D99D3A85-8131-4626-8D8C-3612BF7E6D1F}">
      <dgm:prSet/>
      <dgm:spPr/>
      <dgm:t>
        <a:bodyPr/>
        <a:lstStyle/>
        <a:p>
          <a:endParaRPr lang="zh-TW" altLang="en-US" sz="2000"/>
        </a:p>
      </dgm:t>
    </dgm:pt>
    <dgm:pt modelId="{F84F3D75-88CF-4F52-9FAE-DC80742B0370}" type="parTrans" cxnId="{D99D3A85-8131-4626-8D8C-3612BF7E6D1F}">
      <dgm:prSet/>
      <dgm:spPr/>
      <dgm:t>
        <a:bodyPr/>
        <a:lstStyle/>
        <a:p>
          <a:endParaRPr lang="zh-TW" altLang="en-US" sz="2000"/>
        </a:p>
      </dgm:t>
    </dgm:pt>
    <dgm:pt modelId="{CCFA273E-8054-4A25-8D7E-349C1F8172CC}" type="pres">
      <dgm:prSet presAssocID="{673CAB94-5446-4C8E-B4F9-595C2D80E487}" presName="Name0" presStyleCnt="0">
        <dgm:presLayoutVars>
          <dgm:dir/>
          <dgm:animLvl val="lvl"/>
          <dgm:resizeHandles val="exact"/>
        </dgm:presLayoutVars>
      </dgm:prSet>
      <dgm:spPr/>
      <dgm:t>
        <a:bodyPr/>
        <a:lstStyle/>
        <a:p>
          <a:endParaRPr lang="zh-TW" altLang="en-US"/>
        </a:p>
      </dgm:t>
    </dgm:pt>
    <dgm:pt modelId="{58EEF49B-D6EB-4153-B243-FDD1369F2D47}" type="pres">
      <dgm:prSet presAssocID="{BF8DFDAD-0C24-4BA8-A850-F910D59C7517}" presName="linNode" presStyleCnt="0"/>
      <dgm:spPr/>
    </dgm:pt>
    <dgm:pt modelId="{928C6B1F-4735-4A92-BDDE-320C00364E44}" type="pres">
      <dgm:prSet presAssocID="{BF8DFDAD-0C24-4BA8-A850-F910D59C7517}" presName="parentText" presStyleLbl="node1" presStyleIdx="0" presStyleCnt="5">
        <dgm:presLayoutVars>
          <dgm:chMax val="1"/>
          <dgm:bulletEnabled val="1"/>
        </dgm:presLayoutVars>
      </dgm:prSet>
      <dgm:spPr/>
      <dgm:t>
        <a:bodyPr/>
        <a:lstStyle/>
        <a:p>
          <a:endParaRPr lang="zh-TW" altLang="en-US"/>
        </a:p>
      </dgm:t>
    </dgm:pt>
    <dgm:pt modelId="{F005A032-6548-46E6-92B8-3FD4C062809D}" type="pres">
      <dgm:prSet presAssocID="{BF8DFDAD-0C24-4BA8-A850-F910D59C7517}" presName="descendantText" presStyleLbl="alignAccFollowNode1" presStyleIdx="0" presStyleCnt="5">
        <dgm:presLayoutVars>
          <dgm:bulletEnabled val="1"/>
        </dgm:presLayoutVars>
      </dgm:prSet>
      <dgm:spPr/>
      <dgm:t>
        <a:bodyPr/>
        <a:lstStyle/>
        <a:p>
          <a:endParaRPr lang="zh-TW" altLang="en-US"/>
        </a:p>
      </dgm:t>
    </dgm:pt>
    <dgm:pt modelId="{87FCE101-B66B-47A9-8D3E-A479D4A94D76}" type="pres">
      <dgm:prSet presAssocID="{AD1A4FC9-F521-4BBE-B563-F6AD3BF48259}" presName="sp" presStyleCnt="0"/>
      <dgm:spPr/>
    </dgm:pt>
    <dgm:pt modelId="{BD4BF823-2EBC-421E-ADA6-BDE70DB34726}" type="pres">
      <dgm:prSet presAssocID="{9C701104-ED36-47BB-9586-762D49EBFE12}" presName="linNode" presStyleCnt="0"/>
      <dgm:spPr/>
    </dgm:pt>
    <dgm:pt modelId="{7A3D7F21-E82C-476E-8ABC-38D5AEB2403A}" type="pres">
      <dgm:prSet presAssocID="{9C701104-ED36-47BB-9586-762D49EBFE12}" presName="parentText" presStyleLbl="node1" presStyleIdx="1" presStyleCnt="5">
        <dgm:presLayoutVars>
          <dgm:chMax val="1"/>
          <dgm:bulletEnabled val="1"/>
        </dgm:presLayoutVars>
      </dgm:prSet>
      <dgm:spPr/>
      <dgm:t>
        <a:bodyPr/>
        <a:lstStyle/>
        <a:p>
          <a:endParaRPr lang="zh-TW" altLang="en-US"/>
        </a:p>
      </dgm:t>
    </dgm:pt>
    <dgm:pt modelId="{82E62D40-8779-411F-8615-B5CBD49F197D}" type="pres">
      <dgm:prSet presAssocID="{9C701104-ED36-47BB-9586-762D49EBFE12}" presName="descendantText" presStyleLbl="alignAccFollowNode1" presStyleIdx="1" presStyleCnt="5">
        <dgm:presLayoutVars>
          <dgm:bulletEnabled val="1"/>
        </dgm:presLayoutVars>
      </dgm:prSet>
      <dgm:spPr/>
      <dgm:t>
        <a:bodyPr/>
        <a:lstStyle/>
        <a:p>
          <a:endParaRPr lang="zh-TW" altLang="en-US"/>
        </a:p>
      </dgm:t>
    </dgm:pt>
    <dgm:pt modelId="{91307A42-8BC5-43AF-A885-2D05E660C590}" type="pres">
      <dgm:prSet presAssocID="{4FE3B582-C51D-4E49-A266-7881474E2C44}" presName="sp" presStyleCnt="0"/>
      <dgm:spPr/>
    </dgm:pt>
    <dgm:pt modelId="{12E80DCA-9BEB-4420-AD67-A34DBB4392C6}" type="pres">
      <dgm:prSet presAssocID="{BD7FD42E-89BE-4C29-AF1E-C5BAAE82220D}" presName="linNode" presStyleCnt="0"/>
      <dgm:spPr/>
    </dgm:pt>
    <dgm:pt modelId="{A7FFFFC5-CD78-4FFC-AC72-CA01DF55651B}" type="pres">
      <dgm:prSet presAssocID="{BD7FD42E-89BE-4C29-AF1E-C5BAAE82220D}" presName="parentText" presStyleLbl="node1" presStyleIdx="2" presStyleCnt="5">
        <dgm:presLayoutVars>
          <dgm:chMax val="1"/>
          <dgm:bulletEnabled val="1"/>
        </dgm:presLayoutVars>
      </dgm:prSet>
      <dgm:spPr/>
      <dgm:t>
        <a:bodyPr/>
        <a:lstStyle/>
        <a:p>
          <a:endParaRPr lang="zh-TW" altLang="en-US"/>
        </a:p>
      </dgm:t>
    </dgm:pt>
    <dgm:pt modelId="{7242B8CD-5E32-4607-9247-25CDCE6506BB}" type="pres">
      <dgm:prSet presAssocID="{BD7FD42E-89BE-4C29-AF1E-C5BAAE82220D}" presName="descendantText" presStyleLbl="alignAccFollowNode1" presStyleIdx="2" presStyleCnt="5">
        <dgm:presLayoutVars>
          <dgm:bulletEnabled val="1"/>
        </dgm:presLayoutVars>
      </dgm:prSet>
      <dgm:spPr/>
      <dgm:t>
        <a:bodyPr/>
        <a:lstStyle/>
        <a:p>
          <a:endParaRPr lang="zh-TW" altLang="en-US"/>
        </a:p>
      </dgm:t>
    </dgm:pt>
    <dgm:pt modelId="{32387899-3B4D-4ABA-9838-7C1464F2BFF2}" type="pres">
      <dgm:prSet presAssocID="{A0C15BB7-DDE7-4F2E-83BD-7E69B57DF851}" presName="sp" presStyleCnt="0"/>
      <dgm:spPr/>
    </dgm:pt>
    <dgm:pt modelId="{EBB797E2-02FE-43FD-8A73-A357D1FD74FC}" type="pres">
      <dgm:prSet presAssocID="{D3E7967C-AD87-4EFE-A1AC-F5D87BE65813}" presName="linNode" presStyleCnt="0"/>
      <dgm:spPr/>
    </dgm:pt>
    <dgm:pt modelId="{699E768B-D0BC-4AA7-BFE2-2F03374D796A}" type="pres">
      <dgm:prSet presAssocID="{D3E7967C-AD87-4EFE-A1AC-F5D87BE65813}" presName="parentText" presStyleLbl="node1" presStyleIdx="3" presStyleCnt="5">
        <dgm:presLayoutVars>
          <dgm:chMax val="1"/>
          <dgm:bulletEnabled val="1"/>
        </dgm:presLayoutVars>
      </dgm:prSet>
      <dgm:spPr/>
      <dgm:t>
        <a:bodyPr/>
        <a:lstStyle/>
        <a:p>
          <a:endParaRPr lang="zh-TW" altLang="en-US"/>
        </a:p>
      </dgm:t>
    </dgm:pt>
    <dgm:pt modelId="{4D3B8007-BA49-48EF-A4DE-142B33A226D4}" type="pres">
      <dgm:prSet presAssocID="{D3E7967C-AD87-4EFE-A1AC-F5D87BE65813}" presName="descendantText" presStyleLbl="alignAccFollowNode1" presStyleIdx="3" presStyleCnt="5">
        <dgm:presLayoutVars>
          <dgm:bulletEnabled val="1"/>
        </dgm:presLayoutVars>
      </dgm:prSet>
      <dgm:spPr/>
      <dgm:t>
        <a:bodyPr/>
        <a:lstStyle/>
        <a:p>
          <a:endParaRPr lang="zh-TW" altLang="en-US"/>
        </a:p>
      </dgm:t>
    </dgm:pt>
    <dgm:pt modelId="{4737B605-4053-4CB0-AD92-AAC07713E55A}" type="pres">
      <dgm:prSet presAssocID="{AE876284-2E1A-4E0E-ACD8-47C685189C5F}" presName="sp" presStyleCnt="0"/>
      <dgm:spPr/>
    </dgm:pt>
    <dgm:pt modelId="{7187283C-129F-4B15-8389-6C20EB17BC3F}" type="pres">
      <dgm:prSet presAssocID="{98169426-ED1F-40C5-A70B-8AE73EEAAD07}" presName="linNode" presStyleCnt="0"/>
      <dgm:spPr/>
    </dgm:pt>
    <dgm:pt modelId="{2C4B2001-5B5D-48F5-9113-8B8C792D0981}" type="pres">
      <dgm:prSet presAssocID="{98169426-ED1F-40C5-A70B-8AE73EEAAD07}" presName="parentText" presStyleLbl="node1" presStyleIdx="4" presStyleCnt="5">
        <dgm:presLayoutVars>
          <dgm:chMax val="1"/>
          <dgm:bulletEnabled val="1"/>
        </dgm:presLayoutVars>
      </dgm:prSet>
      <dgm:spPr/>
      <dgm:t>
        <a:bodyPr/>
        <a:lstStyle/>
        <a:p>
          <a:endParaRPr lang="zh-TW" altLang="en-US"/>
        </a:p>
      </dgm:t>
    </dgm:pt>
    <dgm:pt modelId="{B5C3326F-A8E8-4016-9697-BF55357FC15F}" type="pres">
      <dgm:prSet presAssocID="{98169426-ED1F-40C5-A70B-8AE73EEAAD07}" presName="descendantText" presStyleLbl="alignAccFollowNode1" presStyleIdx="4" presStyleCnt="5">
        <dgm:presLayoutVars>
          <dgm:bulletEnabled val="1"/>
        </dgm:presLayoutVars>
      </dgm:prSet>
      <dgm:spPr/>
      <dgm:t>
        <a:bodyPr/>
        <a:lstStyle/>
        <a:p>
          <a:endParaRPr lang="zh-TW" altLang="en-US"/>
        </a:p>
      </dgm:t>
    </dgm:pt>
  </dgm:ptLst>
  <dgm:cxnLst>
    <dgm:cxn modelId="{C2CABE32-4DEC-4301-BB55-01B6E5BF3E56}" type="presOf" srcId="{C7226BC2-1F68-429E-A4B2-67B2FCD58362}" destId="{7242B8CD-5E32-4607-9247-25CDCE6506BB}" srcOrd="0" destOrd="0" presId="urn:microsoft.com/office/officeart/2005/8/layout/vList5"/>
    <dgm:cxn modelId="{71B418EA-3A3C-4A50-96B7-8CBE418757AC}" srcId="{673CAB94-5446-4C8E-B4F9-595C2D80E487}" destId="{BD7FD42E-89BE-4C29-AF1E-C5BAAE82220D}" srcOrd="2" destOrd="0" parTransId="{DF8D31AE-9793-4598-A711-6A0FEB459567}" sibTransId="{A0C15BB7-DDE7-4F2E-83BD-7E69B57DF851}"/>
    <dgm:cxn modelId="{1EEA8D12-0E54-486C-AF8C-EBD9464361F3}" type="presOf" srcId="{184AF599-7869-41A5-BADF-C359CCD0C504}" destId="{82E62D40-8779-411F-8615-B5CBD49F197D}" srcOrd="0" destOrd="0" presId="urn:microsoft.com/office/officeart/2005/8/layout/vList5"/>
    <dgm:cxn modelId="{8E263AF4-3C44-4AF4-8BF8-577D104509FA}" type="presOf" srcId="{AB1D6C36-6D5C-4ABA-8847-D0ED6982E87A}" destId="{F005A032-6548-46E6-92B8-3FD4C062809D}" srcOrd="0" destOrd="0" presId="urn:microsoft.com/office/officeart/2005/8/layout/vList5"/>
    <dgm:cxn modelId="{C7BBF80D-C15F-439D-AF44-E4DED72B73E2}" type="presOf" srcId="{CCA370F9-D1E6-49DF-B952-E70111E88B28}" destId="{4D3B8007-BA49-48EF-A4DE-142B33A226D4}" srcOrd="0" destOrd="0" presId="urn:microsoft.com/office/officeart/2005/8/layout/vList5"/>
    <dgm:cxn modelId="{35D8EDAE-1095-4EF2-9BFB-3D6E76333083}" srcId="{BF8DFDAD-0C24-4BA8-A850-F910D59C7517}" destId="{AB1D6C36-6D5C-4ABA-8847-D0ED6982E87A}" srcOrd="0" destOrd="0" parTransId="{04886F5F-2D8D-4B64-B796-DE0241F8B805}" sibTransId="{1AA7B229-5809-47F2-9E70-BB4299C26A94}"/>
    <dgm:cxn modelId="{40737049-65C3-4025-A055-3907CD2483A4}" srcId="{673CAB94-5446-4C8E-B4F9-595C2D80E487}" destId="{98169426-ED1F-40C5-A70B-8AE73EEAAD07}" srcOrd="4" destOrd="0" parTransId="{70601C37-E3BD-42F9-8A24-A4F9FD38835A}" sibTransId="{D4508674-15BB-4F1F-8A43-2133B030F865}"/>
    <dgm:cxn modelId="{4016FE58-C3E6-4C66-B8AA-61716B49FE5A}" type="presOf" srcId="{BF8DFDAD-0C24-4BA8-A850-F910D59C7517}" destId="{928C6B1F-4735-4A92-BDDE-320C00364E44}" srcOrd="0" destOrd="0" presId="urn:microsoft.com/office/officeart/2005/8/layout/vList5"/>
    <dgm:cxn modelId="{1F914378-9A3C-42AA-8F78-5C9D8FE2B225}" type="presOf" srcId="{9C701104-ED36-47BB-9586-762D49EBFE12}" destId="{7A3D7F21-E82C-476E-8ABC-38D5AEB2403A}" srcOrd="0" destOrd="0" presId="urn:microsoft.com/office/officeart/2005/8/layout/vList5"/>
    <dgm:cxn modelId="{302B3B07-7D4B-40F3-8D80-F24D54DD7EDD}" type="presOf" srcId="{673CAB94-5446-4C8E-B4F9-595C2D80E487}" destId="{CCFA273E-8054-4A25-8D7E-349C1F8172CC}" srcOrd="0" destOrd="0" presId="urn:microsoft.com/office/officeart/2005/8/layout/vList5"/>
    <dgm:cxn modelId="{B37C33C7-D7F7-49BA-B862-B6FCD852F059}" srcId="{9C701104-ED36-47BB-9586-762D49EBFE12}" destId="{184AF599-7869-41A5-BADF-C359CCD0C504}" srcOrd="0" destOrd="0" parTransId="{6B16C7FD-B3A4-4A81-9B44-C61EC5203AC3}" sibTransId="{76025FF6-6B10-400C-91CA-139D6EFCE187}"/>
    <dgm:cxn modelId="{7F4ADA69-2C3C-4398-8B4A-77DA856D580A}" srcId="{673CAB94-5446-4C8E-B4F9-595C2D80E487}" destId="{D3E7967C-AD87-4EFE-A1AC-F5D87BE65813}" srcOrd="3" destOrd="0" parTransId="{7239B155-894B-48BA-AC1B-42BF6D4DC4DE}" sibTransId="{AE876284-2E1A-4E0E-ACD8-47C685189C5F}"/>
    <dgm:cxn modelId="{1EA4FA43-2AD6-4313-B1AC-F2C48D0F33AD}" type="presOf" srcId="{98169426-ED1F-40C5-A70B-8AE73EEAAD07}" destId="{2C4B2001-5B5D-48F5-9113-8B8C792D0981}" srcOrd="0" destOrd="0" presId="urn:microsoft.com/office/officeart/2005/8/layout/vList5"/>
    <dgm:cxn modelId="{9E57F40C-55C2-47CE-A4C9-419FE384C898}" type="presOf" srcId="{239981B8-56B3-4A06-B232-9967F507F4ED}" destId="{B5C3326F-A8E8-4016-9697-BF55357FC15F}" srcOrd="0" destOrd="0" presId="urn:microsoft.com/office/officeart/2005/8/layout/vList5"/>
    <dgm:cxn modelId="{D99D3A85-8131-4626-8D8C-3612BF7E6D1F}" srcId="{BD7FD42E-89BE-4C29-AF1E-C5BAAE82220D}" destId="{C7226BC2-1F68-429E-A4B2-67B2FCD58362}" srcOrd="0" destOrd="0" parTransId="{F84F3D75-88CF-4F52-9FAE-DC80742B0370}" sibTransId="{0D0DF627-5849-4C87-A17F-64025BBFF3F7}"/>
    <dgm:cxn modelId="{D06C4597-A553-4572-B4D3-9756361D0B4F}" type="presOf" srcId="{BD7FD42E-89BE-4C29-AF1E-C5BAAE82220D}" destId="{A7FFFFC5-CD78-4FFC-AC72-CA01DF55651B}" srcOrd="0" destOrd="0" presId="urn:microsoft.com/office/officeart/2005/8/layout/vList5"/>
    <dgm:cxn modelId="{9B445E99-FDF8-4798-AF31-130FDA19C2E8}" type="presOf" srcId="{D3E7967C-AD87-4EFE-A1AC-F5D87BE65813}" destId="{699E768B-D0BC-4AA7-BFE2-2F03374D796A}" srcOrd="0" destOrd="0" presId="urn:microsoft.com/office/officeart/2005/8/layout/vList5"/>
    <dgm:cxn modelId="{07C16520-6616-4A6D-9195-B86BE6B53C1C}" srcId="{D3E7967C-AD87-4EFE-A1AC-F5D87BE65813}" destId="{CCA370F9-D1E6-49DF-B952-E70111E88B28}" srcOrd="0" destOrd="0" parTransId="{91E8CBE2-1F6D-4B8F-913C-A71FAA4D0C5C}" sibTransId="{021211B0-8563-4A50-AC07-648A42025DF4}"/>
    <dgm:cxn modelId="{401254A9-652E-4999-ABBF-37879C4C9531}" srcId="{673CAB94-5446-4C8E-B4F9-595C2D80E487}" destId="{9C701104-ED36-47BB-9586-762D49EBFE12}" srcOrd="1" destOrd="0" parTransId="{2DC3BEB1-D702-4541-89F5-1CF802A57542}" sibTransId="{4FE3B582-C51D-4E49-A266-7881474E2C44}"/>
    <dgm:cxn modelId="{28E21533-02F3-4959-AA2D-1B20E9F980C2}" srcId="{98169426-ED1F-40C5-A70B-8AE73EEAAD07}" destId="{239981B8-56B3-4A06-B232-9967F507F4ED}" srcOrd="0" destOrd="0" parTransId="{99E0FC32-D3AA-4EB6-A8F2-44588A0F8DCB}" sibTransId="{5D70129D-17D3-4B55-AC20-26383B3109C3}"/>
    <dgm:cxn modelId="{B03985EE-9C92-4680-93BA-98F02EBC5B96}" srcId="{673CAB94-5446-4C8E-B4F9-595C2D80E487}" destId="{BF8DFDAD-0C24-4BA8-A850-F910D59C7517}" srcOrd="0" destOrd="0" parTransId="{D9769E17-9F57-499D-95B3-F18026DCDF3E}" sibTransId="{AD1A4FC9-F521-4BBE-B563-F6AD3BF48259}"/>
    <dgm:cxn modelId="{4017E4EC-E50D-4810-8614-B5F996546C9F}" type="presParOf" srcId="{CCFA273E-8054-4A25-8D7E-349C1F8172CC}" destId="{58EEF49B-D6EB-4153-B243-FDD1369F2D47}" srcOrd="0" destOrd="0" presId="urn:microsoft.com/office/officeart/2005/8/layout/vList5"/>
    <dgm:cxn modelId="{FC6211DD-B49A-4B67-9F40-6FE5DDF634F8}" type="presParOf" srcId="{58EEF49B-D6EB-4153-B243-FDD1369F2D47}" destId="{928C6B1F-4735-4A92-BDDE-320C00364E44}" srcOrd="0" destOrd="0" presId="urn:microsoft.com/office/officeart/2005/8/layout/vList5"/>
    <dgm:cxn modelId="{6A67FAC0-46EC-47C6-96B6-F9C2B6B67AC2}" type="presParOf" srcId="{58EEF49B-D6EB-4153-B243-FDD1369F2D47}" destId="{F005A032-6548-46E6-92B8-3FD4C062809D}" srcOrd="1" destOrd="0" presId="urn:microsoft.com/office/officeart/2005/8/layout/vList5"/>
    <dgm:cxn modelId="{14FA1AB5-326A-4D1F-ACF8-E332F1BC5B20}" type="presParOf" srcId="{CCFA273E-8054-4A25-8D7E-349C1F8172CC}" destId="{87FCE101-B66B-47A9-8D3E-A479D4A94D76}" srcOrd="1" destOrd="0" presId="urn:microsoft.com/office/officeart/2005/8/layout/vList5"/>
    <dgm:cxn modelId="{28A74B67-F4B0-425F-8326-D810823C75DA}" type="presParOf" srcId="{CCFA273E-8054-4A25-8D7E-349C1F8172CC}" destId="{BD4BF823-2EBC-421E-ADA6-BDE70DB34726}" srcOrd="2" destOrd="0" presId="urn:microsoft.com/office/officeart/2005/8/layout/vList5"/>
    <dgm:cxn modelId="{48027A1B-0E4D-404C-A379-F660AC993E96}" type="presParOf" srcId="{BD4BF823-2EBC-421E-ADA6-BDE70DB34726}" destId="{7A3D7F21-E82C-476E-8ABC-38D5AEB2403A}" srcOrd="0" destOrd="0" presId="urn:microsoft.com/office/officeart/2005/8/layout/vList5"/>
    <dgm:cxn modelId="{E974DB2B-B064-4373-AA28-1DCF2F8B69EF}" type="presParOf" srcId="{BD4BF823-2EBC-421E-ADA6-BDE70DB34726}" destId="{82E62D40-8779-411F-8615-B5CBD49F197D}" srcOrd="1" destOrd="0" presId="urn:microsoft.com/office/officeart/2005/8/layout/vList5"/>
    <dgm:cxn modelId="{0281DA8D-73FA-4338-883A-4EDB68A8543E}" type="presParOf" srcId="{CCFA273E-8054-4A25-8D7E-349C1F8172CC}" destId="{91307A42-8BC5-43AF-A885-2D05E660C590}" srcOrd="3" destOrd="0" presId="urn:microsoft.com/office/officeart/2005/8/layout/vList5"/>
    <dgm:cxn modelId="{E266DEAC-931E-4411-847D-D023284B0E84}" type="presParOf" srcId="{CCFA273E-8054-4A25-8D7E-349C1F8172CC}" destId="{12E80DCA-9BEB-4420-AD67-A34DBB4392C6}" srcOrd="4" destOrd="0" presId="urn:microsoft.com/office/officeart/2005/8/layout/vList5"/>
    <dgm:cxn modelId="{20A2337A-FD9C-40F5-A85F-707671B0A386}" type="presParOf" srcId="{12E80DCA-9BEB-4420-AD67-A34DBB4392C6}" destId="{A7FFFFC5-CD78-4FFC-AC72-CA01DF55651B}" srcOrd="0" destOrd="0" presId="urn:microsoft.com/office/officeart/2005/8/layout/vList5"/>
    <dgm:cxn modelId="{26AE3C07-EBBF-478D-8485-66D4F76D5507}" type="presParOf" srcId="{12E80DCA-9BEB-4420-AD67-A34DBB4392C6}" destId="{7242B8CD-5E32-4607-9247-25CDCE6506BB}" srcOrd="1" destOrd="0" presId="urn:microsoft.com/office/officeart/2005/8/layout/vList5"/>
    <dgm:cxn modelId="{004BE0E5-B5EA-46A2-B760-A6EC68D13DA7}" type="presParOf" srcId="{CCFA273E-8054-4A25-8D7E-349C1F8172CC}" destId="{32387899-3B4D-4ABA-9838-7C1464F2BFF2}" srcOrd="5" destOrd="0" presId="urn:microsoft.com/office/officeart/2005/8/layout/vList5"/>
    <dgm:cxn modelId="{BF19DB62-6E0D-453A-BF1A-35F035B573FD}" type="presParOf" srcId="{CCFA273E-8054-4A25-8D7E-349C1F8172CC}" destId="{EBB797E2-02FE-43FD-8A73-A357D1FD74FC}" srcOrd="6" destOrd="0" presId="urn:microsoft.com/office/officeart/2005/8/layout/vList5"/>
    <dgm:cxn modelId="{B3B06424-3DBF-42B7-929C-31B76D47E4F9}" type="presParOf" srcId="{EBB797E2-02FE-43FD-8A73-A357D1FD74FC}" destId="{699E768B-D0BC-4AA7-BFE2-2F03374D796A}" srcOrd="0" destOrd="0" presId="urn:microsoft.com/office/officeart/2005/8/layout/vList5"/>
    <dgm:cxn modelId="{F17A1695-8DA7-4579-BA6A-847C0B0F0607}" type="presParOf" srcId="{EBB797E2-02FE-43FD-8A73-A357D1FD74FC}" destId="{4D3B8007-BA49-48EF-A4DE-142B33A226D4}" srcOrd="1" destOrd="0" presId="urn:microsoft.com/office/officeart/2005/8/layout/vList5"/>
    <dgm:cxn modelId="{4DC2D008-CCF5-41F3-A90B-30A7FFFDD742}" type="presParOf" srcId="{CCFA273E-8054-4A25-8D7E-349C1F8172CC}" destId="{4737B605-4053-4CB0-AD92-AAC07713E55A}" srcOrd="7" destOrd="0" presId="urn:microsoft.com/office/officeart/2005/8/layout/vList5"/>
    <dgm:cxn modelId="{E2BD6E7B-6F85-4A34-85D8-E1C89E93EE3C}" type="presParOf" srcId="{CCFA273E-8054-4A25-8D7E-349C1F8172CC}" destId="{7187283C-129F-4B15-8389-6C20EB17BC3F}" srcOrd="8" destOrd="0" presId="urn:microsoft.com/office/officeart/2005/8/layout/vList5"/>
    <dgm:cxn modelId="{4E0ACC4F-468B-409B-B15A-6A37792102F9}" type="presParOf" srcId="{7187283C-129F-4B15-8389-6C20EB17BC3F}" destId="{2C4B2001-5B5D-48F5-9113-8B8C792D0981}" srcOrd="0" destOrd="0" presId="urn:microsoft.com/office/officeart/2005/8/layout/vList5"/>
    <dgm:cxn modelId="{A460708B-2ABD-49FF-BB23-76461C552188}" type="presParOf" srcId="{7187283C-129F-4B15-8389-6C20EB17BC3F}" destId="{B5C3326F-A8E8-4016-9697-BF55357FC1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5A032-6548-46E6-92B8-3FD4C062809D}">
      <dsp:nvSpPr>
        <dsp:cNvPr id="0" name=""/>
        <dsp:cNvSpPr/>
      </dsp:nvSpPr>
      <dsp:spPr>
        <a:xfrm rot="5400000">
          <a:off x="5431498" y="-2280117"/>
          <a:ext cx="702766" cy="5442712"/>
        </a:xfrm>
        <a:prstGeom prst="round2Same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詢問施測班級意願</a:t>
          </a:r>
          <a:endParaRPr lang="zh-TW" altLang="en-US" sz="2800" kern="1200" dirty="0"/>
        </a:p>
      </dsp:txBody>
      <dsp:txXfrm rot="-5400000">
        <a:off x="3061525" y="124162"/>
        <a:ext cx="5408406" cy="634154"/>
      </dsp:txXfrm>
    </dsp:sp>
    <dsp:sp modelId="{928C6B1F-4735-4A92-BDDE-320C00364E44}">
      <dsp:nvSpPr>
        <dsp:cNvPr id="0" name=""/>
        <dsp:cNvSpPr/>
      </dsp:nvSpPr>
      <dsp:spPr>
        <a:xfrm>
          <a:off x="0" y="2009"/>
          <a:ext cx="3061525" cy="878458"/>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張凱閔</a:t>
          </a:r>
          <a:endParaRPr lang="zh-TW" altLang="en-US" sz="4000" kern="1200" dirty="0"/>
        </a:p>
      </dsp:txBody>
      <dsp:txXfrm>
        <a:off x="42883" y="44892"/>
        <a:ext cx="2975759" cy="792692"/>
      </dsp:txXfrm>
    </dsp:sp>
    <dsp:sp modelId="{82E62D40-8779-411F-8615-B5CBD49F197D}">
      <dsp:nvSpPr>
        <dsp:cNvPr id="0" name=""/>
        <dsp:cNvSpPr/>
      </dsp:nvSpPr>
      <dsp:spPr>
        <a:xfrm rot="5400000">
          <a:off x="5431498" y="-1357737"/>
          <a:ext cx="702766" cy="5442712"/>
        </a:xfrm>
        <a:prstGeom prst="round2SameRect">
          <a:avLst/>
        </a:prstGeom>
        <a:solidFill>
          <a:schemeClr val="accent5">
            <a:tint val="40000"/>
            <a:alpha val="90000"/>
            <a:hueOff val="-1379284"/>
            <a:satOff val="8241"/>
            <a:lumOff val="-41"/>
            <a:alphaOff val="0"/>
          </a:schemeClr>
        </a:solidFill>
        <a:ln w="11429" cap="flat" cmpd="sng" algn="ctr">
          <a:solidFill>
            <a:schemeClr val="accent5">
              <a:tint val="40000"/>
              <a:alpha val="90000"/>
              <a:hueOff val="-1379284"/>
              <a:satOff val="8241"/>
              <a:lumOff val="-4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時間規畫</a:t>
          </a:r>
          <a:endParaRPr lang="zh-TW" altLang="en-US" sz="2800" kern="1200" dirty="0"/>
        </a:p>
      </dsp:txBody>
      <dsp:txXfrm rot="-5400000">
        <a:off x="3061525" y="1046542"/>
        <a:ext cx="5408406" cy="634154"/>
      </dsp:txXfrm>
    </dsp:sp>
    <dsp:sp modelId="{7A3D7F21-E82C-476E-8ABC-38D5AEB2403A}">
      <dsp:nvSpPr>
        <dsp:cNvPr id="0" name=""/>
        <dsp:cNvSpPr/>
      </dsp:nvSpPr>
      <dsp:spPr>
        <a:xfrm>
          <a:off x="0" y="924390"/>
          <a:ext cx="3061525" cy="878458"/>
        </a:xfrm>
        <a:prstGeom prst="roundRect">
          <a:avLst/>
        </a:prstGeom>
        <a:solidFill>
          <a:schemeClr val="accent5">
            <a:hueOff val="-1255142"/>
            <a:satOff val="10273"/>
            <a:lumOff val="-1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李翊誠</a:t>
          </a:r>
          <a:endParaRPr lang="zh-TW" altLang="en-US" sz="4000" kern="1200" dirty="0"/>
        </a:p>
      </dsp:txBody>
      <dsp:txXfrm>
        <a:off x="42883" y="967273"/>
        <a:ext cx="2975759" cy="792692"/>
      </dsp:txXfrm>
    </dsp:sp>
    <dsp:sp modelId="{7242B8CD-5E32-4607-9247-25CDCE6506BB}">
      <dsp:nvSpPr>
        <dsp:cNvPr id="0" name=""/>
        <dsp:cNvSpPr/>
      </dsp:nvSpPr>
      <dsp:spPr>
        <a:xfrm rot="5400000">
          <a:off x="5431498" y="-435356"/>
          <a:ext cx="702766" cy="5442712"/>
        </a:xfrm>
        <a:prstGeom prst="round2SameRect">
          <a:avLst/>
        </a:prstGeom>
        <a:solidFill>
          <a:schemeClr val="accent5">
            <a:tint val="40000"/>
            <a:alpha val="90000"/>
            <a:hueOff val="-2758569"/>
            <a:satOff val="16481"/>
            <a:lumOff val="-82"/>
            <a:alphaOff val="0"/>
          </a:schemeClr>
        </a:solidFill>
        <a:ln w="11429" cap="flat" cmpd="sng" algn="ctr">
          <a:solidFill>
            <a:schemeClr val="accent5">
              <a:tint val="40000"/>
              <a:alpha val="90000"/>
              <a:hueOff val="-2758569"/>
              <a:satOff val="16481"/>
              <a:lumOff val="-8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拿問卷、詢問施測班級意願</a:t>
          </a:r>
          <a:endParaRPr lang="zh-TW" altLang="en-US" sz="2800" kern="1200" dirty="0"/>
        </a:p>
      </dsp:txBody>
      <dsp:txXfrm rot="-5400000">
        <a:off x="3061525" y="1968923"/>
        <a:ext cx="5408406" cy="634154"/>
      </dsp:txXfrm>
    </dsp:sp>
    <dsp:sp modelId="{A7FFFFC5-CD78-4FFC-AC72-CA01DF55651B}">
      <dsp:nvSpPr>
        <dsp:cNvPr id="0" name=""/>
        <dsp:cNvSpPr/>
      </dsp:nvSpPr>
      <dsp:spPr>
        <a:xfrm>
          <a:off x="0" y="1846770"/>
          <a:ext cx="3061525" cy="878458"/>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蕭攸莉</a:t>
          </a:r>
          <a:endParaRPr lang="zh-TW" altLang="en-US" sz="4000" kern="1200" dirty="0"/>
        </a:p>
      </dsp:txBody>
      <dsp:txXfrm>
        <a:off x="42883" y="1889653"/>
        <a:ext cx="2975759" cy="792692"/>
      </dsp:txXfrm>
    </dsp:sp>
    <dsp:sp modelId="{4D3B8007-BA49-48EF-A4DE-142B33A226D4}">
      <dsp:nvSpPr>
        <dsp:cNvPr id="0" name=""/>
        <dsp:cNvSpPr/>
      </dsp:nvSpPr>
      <dsp:spPr>
        <a:xfrm rot="5400000">
          <a:off x="5431498" y="487024"/>
          <a:ext cx="702766" cy="5442712"/>
        </a:xfrm>
        <a:prstGeom prst="round2SameRect">
          <a:avLst/>
        </a:prstGeom>
        <a:solidFill>
          <a:schemeClr val="accent5">
            <a:tint val="40000"/>
            <a:alpha val="90000"/>
            <a:hueOff val="-4137853"/>
            <a:satOff val="24722"/>
            <a:lumOff val="-123"/>
            <a:alphaOff val="0"/>
          </a:schemeClr>
        </a:solidFill>
        <a:ln w="11429" cap="flat" cmpd="sng" algn="ctr">
          <a:solidFill>
            <a:schemeClr val="accent5">
              <a:tint val="40000"/>
              <a:alpha val="90000"/>
              <a:hueOff val="-4137853"/>
              <a:satOff val="24722"/>
              <a:lumOff val="-123"/>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拿問卷、詢問施測班級意願</a:t>
          </a:r>
          <a:endParaRPr lang="zh-TW" altLang="en-US" sz="2800" kern="1200" dirty="0"/>
        </a:p>
      </dsp:txBody>
      <dsp:txXfrm rot="-5400000">
        <a:off x="3061525" y="2891303"/>
        <a:ext cx="5408406" cy="634154"/>
      </dsp:txXfrm>
    </dsp:sp>
    <dsp:sp modelId="{699E768B-D0BC-4AA7-BFE2-2F03374D796A}">
      <dsp:nvSpPr>
        <dsp:cNvPr id="0" name=""/>
        <dsp:cNvSpPr/>
      </dsp:nvSpPr>
      <dsp:spPr>
        <a:xfrm>
          <a:off x="0" y="2769151"/>
          <a:ext cx="3061525" cy="878458"/>
        </a:xfrm>
        <a:prstGeom prst="roundRect">
          <a:avLst/>
        </a:prstGeom>
        <a:solidFill>
          <a:schemeClr val="accent5">
            <a:hueOff val="-3765425"/>
            <a:satOff val="30820"/>
            <a:lumOff val="-499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蕭羽岑</a:t>
          </a:r>
          <a:endParaRPr lang="zh-TW" altLang="en-US" sz="4000" kern="1200" dirty="0"/>
        </a:p>
      </dsp:txBody>
      <dsp:txXfrm>
        <a:off x="42883" y="2812034"/>
        <a:ext cx="2975759" cy="792692"/>
      </dsp:txXfrm>
    </dsp:sp>
    <dsp:sp modelId="{B5C3326F-A8E8-4016-9697-BF55357FC15F}">
      <dsp:nvSpPr>
        <dsp:cNvPr id="0" name=""/>
        <dsp:cNvSpPr/>
      </dsp:nvSpPr>
      <dsp:spPr>
        <a:xfrm rot="5400000">
          <a:off x="5431498" y="1409405"/>
          <a:ext cx="702766" cy="5442712"/>
        </a:xfrm>
        <a:prstGeom prst="round2SameRect">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詢問施測班級意願</a:t>
          </a:r>
          <a:endParaRPr lang="zh-TW" altLang="en-US" sz="2800" kern="1200" dirty="0"/>
        </a:p>
      </dsp:txBody>
      <dsp:txXfrm rot="-5400000">
        <a:off x="3061525" y="3813684"/>
        <a:ext cx="5408406" cy="634154"/>
      </dsp:txXfrm>
    </dsp:sp>
    <dsp:sp modelId="{2C4B2001-5B5D-48F5-9113-8B8C792D0981}">
      <dsp:nvSpPr>
        <dsp:cNvPr id="0" name=""/>
        <dsp:cNvSpPr/>
      </dsp:nvSpPr>
      <dsp:spPr>
        <a:xfrm>
          <a:off x="0" y="3691532"/>
          <a:ext cx="3061525" cy="878458"/>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江明鴻</a:t>
          </a:r>
          <a:endParaRPr lang="zh-TW" altLang="en-US" sz="4000" kern="1200" dirty="0"/>
        </a:p>
      </dsp:txBody>
      <dsp:txXfrm>
        <a:off x="42883" y="3734415"/>
        <a:ext cx="2975759" cy="792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5A032-6548-46E6-92B8-3FD4C062809D}">
      <dsp:nvSpPr>
        <dsp:cNvPr id="0" name=""/>
        <dsp:cNvSpPr/>
      </dsp:nvSpPr>
      <dsp:spPr>
        <a:xfrm rot="5400000">
          <a:off x="5272276" y="-2174932"/>
          <a:ext cx="779841" cy="5329126"/>
        </a:xfrm>
        <a:prstGeom prst="round2Same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發放問卷、協助填寫</a:t>
          </a:r>
          <a:endParaRPr lang="zh-TW" altLang="en-US" sz="3600" kern="1200" dirty="0"/>
        </a:p>
      </dsp:txBody>
      <dsp:txXfrm rot="-5400000">
        <a:off x="2997634" y="137779"/>
        <a:ext cx="5291057" cy="703703"/>
      </dsp:txXfrm>
    </dsp:sp>
    <dsp:sp modelId="{928C6B1F-4735-4A92-BDDE-320C00364E44}">
      <dsp:nvSpPr>
        <dsp:cNvPr id="0" name=""/>
        <dsp:cNvSpPr/>
      </dsp:nvSpPr>
      <dsp:spPr>
        <a:xfrm>
          <a:off x="0" y="2229"/>
          <a:ext cx="2997633" cy="974801"/>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張凱閔</a:t>
          </a:r>
          <a:endParaRPr lang="zh-TW" altLang="en-US" sz="4600" kern="1200" dirty="0"/>
        </a:p>
      </dsp:txBody>
      <dsp:txXfrm>
        <a:off x="47586" y="49815"/>
        <a:ext cx="2902461" cy="879629"/>
      </dsp:txXfrm>
    </dsp:sp>
    <dsp:sp modelId="{82E62D40-8779-411F-8615-B5CBD49F197D}">
      <dsp:nvSpPr>
        <dsp:cNvPr id="0" name=""/>
        <dsp:cNvSpPr/>
      </dsp:nvSpPr>
      <dsp:spPr>
        <a:xfrm rot="5400000">
          <a:off x="5272276" y="-1151391"/>
          <a:ext cx="779841" cy="5329126"/>
        </a:xfrm>
        <a:prstGeom prst="round2SameRect">
          <a:avLst/>
        </a:prstGeom>
        <a:solidFill>
          <a:schemeClr val="accent5">
            <a:tint val="40000"/>
            <a:alpha val="90000"/>
            <a:hueOff val="-1379284"/>
            <a:satOff val="8241"/>
            <a:lumOff val="-41"/>
            <a:alphaOff val="0"/>
          </a:schemeClr>
        </a:solidFill>
        <a:ln w="11429" cap="flat" cmpd="sng" algn="ctr">
          <a:solidFill>
            <a:schemeClr val="accent5">
              <a:tint val="40000"/>
              <a:alpha val="90000"/>
              <a:hueOff val="-1379284"/>
              <a:satOff val="8241"/>
              <a:lumOff val="-4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拍照</a:t>
          </a:r>
          <a:endParaRPr lang="zh-TW" altLang="en-US" sz="3600" kern="1200" dirty="0"/>
        </a:p>
      </dsp:txBody>
      <dsp:txXfrm rot="-5400000">
        <a:off x="2997634" y="1161320"/>
        <a:ext cx="5291057" cy="703703"/>
      </dsp:txXfrm>
    </dsp:sp>
    <dsp:sp modelId="{7A3D7F21-E82C-476E-8ABC-38D5AEB2403A}">
      <dsp:nvSpPr>
        <dsp:cNvPr id="0" name=""/>
        <dsp:cNvSpPr/>
      </dsp:nvSpPr>
      <dsp:spPr>
        <a:xfrm>
          <a:off x="0" y="1025771"/>
          <a:ext cx="2997633" cy="974801"/>
        </a:xfrm>
        <a:prstGeom prst="roundRect">
          <a:avLst/>
        </a:prstGeom>
        <a:solidFill>
          <a:schemeClr val="accent5">
            <a:hueOff val="-1255142"/>
            <a:satOff val="10273"/>
            <a:lumOff val="-1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李翊誠</a:t>
          </a:r>
          <a:endParaRPr lang="zh-TW" altLang="en-US" sz="4600" kern="1200" dirty="0"/>
        </a:p>
      </dsp:txBody>
      <dsp:txXfrm>
        <a:off x="47586" y="1073357"/>
        <a:ext cx="2902461" cy="879629"/>
      </dsp:txXfrm>
    </dsp:sp>
    <dsp:sp modelId="{7242B8CD-5E32-4607-9247-25CDCE6506BB}">
      <dsp:nvSpPr>
        <dsp:cNvPr id="0" name=""/>
        <dsp:cNvSpPr/>
      </dsp:nvSpPr>
      <dsp:spPr>
        <a:xfrm rot="5400000">
          <a:off x="5272276" y="-127849"/>
          <a:ext cx="779841" cy="5329126"/>
        </a:xfrm>
        <a:prstGeom prst="round2SameRect">
          <a:avLst/>
        </a:prstGeom>
        <a:solidFill>
          <a:schemeClr val="accent5">
            <a:tint val="40000"/>
            <a:alpha val="90000"/>
            <a:hueOff val="-2758569"/>
            <a:satOff val="16481"/>
            <a:lumOff val="-82"/>
            <a:alphaOff val="0"/>
          </a:schemeClr>
        </a:solidFill>
        <a:ln w="11429" cap="flat" cmpd="sng" algn="ctr">
          <a:solidFill>
            <a:schemeClr val="accent5">
              <a:tint val="40000"/>
              <a:alpha val="90000"/>
              <a:hueOff val="-2758569"/>
              <a:satOff val="16481"/>
              <a:lumOff val="-8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發放問卷、協助填寫</a:t>
          </a:r>
          <a:endParaRPr lang="zh-TW" altLang="en-US" sz="3600" kern="1200" dirty="0"/>
        </a:p>
      </dsp:txBody>
      <dsp:txXfrm rot="-5400000">
        <a:off x="2997634" y="2184862"/>
        <a:ext cx="5291057" cy="703703"/>
      </dsp:txXfrm>
    </dsp:sp>
    <dsp:sp modelId="{A7FFFFC5-CD78-4FFC-AC72-CA01DF55651B}">
      <dsp:nvSpPr>
        <dsp:cNvPr id="0" name=""/>
        <dsp:cNvSpPr/>
      </dsp:nvSpPr>
      <dsp:spPr>
        <a:xfrm>
          <a:off x="0" y="2049312"/>
          <a:ext cx="2997633" cy="974801"/>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蕭攸莉</a:t>
          </a:r>
          <a:endParaRPr lang="zh-TW" altLang="en-US" sz="4600" kern="1200" dirty="0"/>
        </a:p>
      </dsp:txBody>
      <dsp:txXfrm>
        <a:off x="47586" y="2096898"/>
        <a:ext cx="2902461" cy="879629"/>
      </dsp:txXfrm>
    </dsp:sp>
    <dsp:sp modelId="{4D3B8007-BA49-48EF-A4DE-142B33A226D4}">
      <dsp:nvSpPr>
        <dsp:cNvPr id="0" name=""/>
        <dsp:cNvSpPr/>
      </dsp:nvSpPr>
      <dsp:spPr>
        <a:xfrm rot="5400000">
          <a:off x="5272276" y="895691"/>
          <a:ext cx="779841" cy="5329126"/>
        </a:xfrm>
        <a:prstGeom prst="round2SameRect">
          <a:avLst/>
        </a:prstGeom>
        <a:solidFill>
          <a:schemeClr val="accent5">
            <a:tint val="40000"/>
            <a:alpha val="90000"/>
            <a:hueOff val="-4137853"/>
            <a:satOff val="24722"/>
            <a:lumOff val="-123"/>
            <a:alphaOff val="0"/>
          </a:schemeClr>
        </a:solidFill>
        <a:ln w="11429" cap="flat" cmpd="sng" algn="ctr">
          <a:solidFill>
            <a:schemeClr val="accent5">
              <a:tint val="40000"/>
              <a:alpha val="90000"/>
              <a:hueOff val="-4137853"/>
              <a:satOff val="24722"/>
              <a:lumOff val="-123"/>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主持、協助填寫</a:t>
          </a:r>
          <a:endParaRPr lang="zh-TW" altLang="en-US" sz="3600" kern="1200" dirty="0"/>
        </a:p>
      </dsp:txBody>
      <dsp:txXfrm rot="-5400000">
        <a:off x="2997634" y="3208403"/>
        <a:ext cx="5291057" cy="703703"/>
      </dsp:txXfrm>
    </dsp:sp>
    <dsp:sp modelId="{699E768B-D0BC-4AA7-BFE2-2F03374D796A}">
      <dsp:nvSpPr>
        <dsp:cNvPr id="0" name=""/>
        <dsp:cNvSpPr/>
      </dsp:nvSpPr>
      <dsp:spPr>
        <a:xfrm>
          <a:off x="0" y="3072854"/>
          <a:ext cx="2997633" cy="974801"/>
        </a:xfrm>
        <a:prstGeom prst="roundRect">
          <a:avLst/>
        </a:prstGeom>
        <a:solidFill>
          <a:schemeClr val="accent5">
            <a:hueOff val="-3765425"/>
            <a:satOff val="30820"/>
            <a:lumOff val="-499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蕭羽岑</a:t>
          </a:r>
          <a:endParaRPr lang="zh-TW" altLang="en-US" sz="4600" kern="1200" dirty="0"/>
        </a:p>
      </dsp:txBody>
      <dsp:txXfrm>
        <a:off x="47586" y="3120440"/>
        <a:ext cx="2902461" cy="879629"/>
      </dsp:txXfrm>
    </dsp:sp>
    <dsp:sp modelId="{B5C3326F-A8E8-4016-9697-BF55357FC15F}">
      <dsp:nvSpPr>
        <dsp:cNvPr id="0" name=""/>
        <dsp:cNvSpPr/>
      </dsp:nvSpPr>
      <dsp:spPr>
        <a:xfrm rot="5400000">
          <a:off x="5272276" y="1919233"/>
          <a:ext cx="779841" cy="5329126"/>
        </a:xfrm>
        <a:prstGeom prst="round2SameRect">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協助填寫、</a:t>
          </a:r>
          <a:r>
            <a:rPr lang="en-US" altLang="zh-TW" sz="3600" kern="1200" dirty="0" smtClean="0"/>
            <a:t>Key in</a:t>
          </a:r>
          <a:endParaRPr lang="zh-TW" altLang="en-US" sz="3600" kern="1200" dirty="0"/>
        </a:p>
      </dsp:txBody>
      <dsp:txXfrm rot="-5400000">
        <a:off x="2997634" y="4231945"/>
        <a:ext cx="5291057" cy="703703"/>
      </dsp:txXfrm>
    </dsp:sp>
    <dsp:sp modelId="{2C4B2001-5B5D-48F5-9113-8B8C792D0981}">
      <dsp:nvSpPr>
        <dsp:cNvPr id="0" name=""/>
        <dsp:cNvSpPr/>
      </dsp:nvSpPr>
      <dsp:spPr>
        <a:xfrm>
          <a:off x="0" y="4096395"/>
          <a:ext cx="2997633" cy="974801"/>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江明鴻</a:t>
          </a:r>
          <a:endParaRPr lang="zh-TW" altLang="en-US" sz="4600" kern="1200" dirty="0"/>
        </a:p>
      </dsp:txBody>
      <dsp:txXfrm>
        <a:off x="47586" y="4143981"/>
        <a:ext cx="2902461" cy="879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5A032-6548-46E6-92B8-3FD4C062809D}">
      <dsp:nvSpPr>
        <dsp:cNvPr id="0" name=""/>
        <dsp:cNvSpPr/>
      </dsp:nvSpPr>
      <dsp:spPr>
        <a:xfrm rot="5400000">
          <a:off x="5431498" y="-2280117"/>
          <a:ext cx="702766" cy="5442712"/>
        </a:xfrm>
        <a:prstGeom prst="round2Same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endParaRPr lang="zh-TW" altLang="en-US" sz="3600" kern="1200" dirty="0"/>
        </a:p>
      </dsp:txBody>
      <dsp:txXfrm rot="-5400000">
        <a:off x="3061525" y="124162"/>
        <a:ext cx="5408406" cy="634154"/>
      </dsp:txXfrm>
    </dsp:sp>
    <dsp:sp modelId="{928C6B1F-4735-4A92-BDDE-320C00364E44}">
      <dsp:nvSpPr>
        <dsp:cNvPr id="0" name=""/>
        <dsp:cNvSpPr/>
      </dsp:nvSpPr>
      <dsp:spPr>
        <a:xfrm>
          <a:off x="0" y="2009"/>
          <a:ext cx="3061525" cy="878458"/>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張凱閔</a:t>
          </a:r>
          <a:endParaRPr lang="zh-TW" altLang="en-US" sz="4400" kern="1200" dirty="0"/>
        </a:p>
      </dsp:txBody>
      <dsp:txXfrm>
        <a:off x="42883" y="44892"/>
        <a:ext cx="2975759" cy="792692"/>
      </dsp:txXfrm>
    </dsp:sp>
    <dsp:sp modelId="{82E62D40-8779-411F-8615-B5CBD49F197D}">
      <dsp:nvSpPr>
        <dsp:cNvPr id="0" name=""/>
        <dsp:cNvSpPr/>
      </dsp:nvSpPr>
      <dsp:spPr>
        <a:xfrm rot="5400000">
          <a:off x="5431498" y="-1357737"/>
          <a:ext cx="702766" cy="5442712"/>
        </a:xfrm>
        <a:prstGeom prst="round2SameRect">
          <a:avLst/>
        </a:prstGeom>
        <a:solidFill>
          <a:schemeClr val="accent5">
            <a:tint val="40000"/>
            <a:alpha val="90000"/>
            <a:hueOff val="-1379284"/>
            <a:satOff val="8241"/>
            <a:lumOff val="-41"/>
            <a:alphaOff val="0"/>
          </a:schemeClr>
        </a:solidFill>
        <a:ln w="11429" cap="flat" cmpd="sng" algn="ctr">
          <a:solidFill>
            <a:schemeClr val="accent5">
              <a:tint val="40000"/>
              <a:alpha val="90000"/>
              <a:hueOff val="-1379284"/>
              <a:satOff val="8241"/>
              <a:lumOff val="-4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endParaRPr lang="zh-TW" altLang="en-US" sz="3600" kern="1200" dirty="0"/>
        </a:p>
      </dsp:txBody>
      <dsp:txXfrm rot="-5400000">
        <a:off x="3061525" y="1046542"/>
        <a:ext cx="5408406" cy="634154"/>
      </dsp:txXfrm>
    </dsp:sp>
    <dsp:sp modelId="{7A3D7F21-E82C-476E-8ABC-38D5AEB2403A}">
      <dsp:nvSpPr>
        <dsp:cNvPr id="0" name=""/>
        <dsp:cNvSpPr/>
      </dsp:nvSpPr>
      <dsp:spPr>
        <a:xfrm>
          <a:off x="0" y="924390"/>
          <a:ext cx="3061525" cy="878458"/>
        </a:xfrm>
        <a:prstGeom prst="roundRect">
          <a:avLst/>
        </a:prstGeom>
        <a:solidFill>
          <a:schemeClr val="accent5">
            <a:hueOff val="-1255142"/>
            <a:satOff val="10273"/>
            <a:lumOff val="-1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李翊誠</a:t>
          </a:r>
          <a:endParaRPr lang="zh-TW" altLang="en-US" sz="4400" kern="1200" dirty="0"/>
        </a:p>
      </dsp:txBody>
      <dsp:txXfrm>
        <a:off x="42883" y="967273"/>
        <a:ext cx="2975759" cy="792692"/>
      </dsp:txXfrm>
    </dsp:sp>
    <dsp:sp modelId="{7242B8CD-5E32-4607-9247-25CDCE6506BB}">
      <dsp:nvSpPr>
        <dsp:cNvPr id="0" name=""/>
        <dsp:cNvSpPr/>
      </dsp:nvSpPr>
      <dsp:spPr>
        <a:xfrm rot="5400000">
          <a:off x="5431498" y="-435356"/>
          <a:ext cx="702766" cy="5442712"/>
        </a:xfrm>
        <a:prstGeom prst="round2SameRect">
          <a:avLst/>
        </a:prstGeom>
        <a:solidFill>
          <a:schemeClr val="accent5">
            <a:tint val="40000"/>
            <a:alpha val="90000"/>
            <a:hueOff val="-2758569"/>
            <a:satOff val="16481"/>
            <a:lumOff val="-82"/>
            <a:alphaOff val="0"/>
          </a:schemeClr>
        </a:solidFill>
        <a:ln w="11429" cap="flat" cmpd="sng" algn="ctr">
          <a:solidFill>
            <a:schemeClr val="accent5">
              <a:tint val="40000"/>
              <a:alpha val="90000"/>
              <a:hueOff val="-2758569"/>
              <a:satOff val="16481"/>
              <a:lumOff val="-8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altLang="zh-TW" sz="3600" kern="1200" dirty="0" smtClean="0"/>
            <a:t>PPT</a:t>
          </a:r>
          <a:r>
            <a:rPr lang="zh-TW" altLang="en-US" sz="3600" kern="1200" dirty="0" smtClean="0"/>
            <a:t>統整</a:t>
          </a:r>
          <a:endParaRPr lang="zh-TW" altLang="en-US" sz="3600" kern="1200" dirty="0"/>
        </a:p>
      </dsp:txBody>
      <dsp:txXfrm rot="-5400000">
        <a:off x="3061525" y="1968923"/>
        <a:ext cx="5408406" cy="634154"/>
      </dsp:txXfrm>
    </dsp:sp>
    <dsp:sp modelId="{A7FFFFC5-CD78-4FFC-AC72-CA01DF55651B}">
      <dsp:nvSpPr>
        <dsp:cNvPr id="0" name=""/>
        <dsp:cNvSpPr/>
      </dsp:nvSpPr>
      <dsp:spPr>
        <a:xfrm>
          <a:off x="0" y="1846770"/>
          <a:ext cx="3061525" cy="878458"/>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蕭攸莉</a:t>
          </a:r>
          <a:endParaRPr lang="zh-TW" altLang="en-US" sz="4400" kern="1200" dirty="0"/>
        </a:p>
      </dsp:txBody>
      <dsp:txXfrm>
        <a:off x="42883" y="1889653"/>
        <a:ext cx="2975759" cy="792692"/>
      </dsp:txXfrm>
    </dsp:sp>
    <dsp:sp modelId="{4D3B8007-BA49-48EF-A4DE-142B33A226D4}">
      <dsp:nvSpPr>
        <dsp:cNvPr id="0" name=""/>
        <dsp:cNvSpPr/>
      </dsp:nvSpPr>
      <dsp:spPr>
        <a:xfrm rot="5400000">
          <a:off x="5431498" y="487024"/>
          <a:ext cx="702766" cy="5442712"/>
        </a:xfrm>
        <a:prstGeom prst="round2SameRect">
          <a:avLst/>
        </a:prstGeom>
        <a:solidFill>
          <a:schemeClr val="accent5">
            <a:tint val="40000"/>
            <a:alpha val="90000"/>
            <a:hueOff val="-4137853"/>
            <a:satOff val="24722"/>
            <a:lumOff val="-123"/>
            <a:alphaOff val="0"/>
          </a:schemeClr>
        </a:solidFill>
        <a:ln w="11429" cap="flat" cmpd="sng" algn="ctr">
          <a:solidFill>
            <a:schemeClr val="accent5">
              <a:tint val="40000"/>
              <a:alpha val="90000"/>
              <a:hueOff val="-4137853"/>
              <a:satOff val="24722"/>
              <a:lumOff val="-123"/>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altLang="zh-TW" sz="3600" kern="1200" dirty="0" smtClean="0"/>
            <a:t>PPT</a:t>
          </a:r>
          <a:r>
            <a:rPr lang="zh-TW" altLang="en-US" sz="3600" kern="1200" dirty="0" smtClean="0"/>
            <a:t>統整</a:t>
          </a:r>
          <a:endParaRPr lang="zh-TW" altLang="en-US" sz="3600" kern="1200" dirty="0"/>
        </a:p>
      </dsp:txBody>
      <dsp:txXfrm rot="-5400000">
        <a:off x="3061525" y="2891303"/>
        <a:ext cx="5408406" cy="634154"/>
      </dsp:txXfrm>
    </dsp:sp>
    <dsp:sp modelId="{699E768B-D0BC-4AA7-BFE2-2F03374D796A}">
      <dsp:nvSpPr>
        <dsp:cNvPr id="0" name=""/>
        <dsp:cNvSpPr/>
      </dsp:nvSpPr>
      <dsp:spPr>
        <a:xfrm>
          <a:off x="0" y="2769151"/>
          <a:ext cx="3061525" cy="878458"/>
        </a:xfrm>
        <a:prstGeom prst="roundRect">
          <a:avLst/>
        </a:prstGeom>
        <a:solidFill>
          <a:schemeClr val="accent5">
            <a:hueOff val="-3765425"/>
            <a:satOff val="30820"/>
            <a:lumOff val="-499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蕭羽岑</a:t>
          </a:r>
          <a:endParaRPr lang="zh-TW" altLang="en-US" sz="4400" kern="1200" dirty="0"/>
        </a:p>
      </dsp:txBody>
      <dsp:txXfrm>
        <a:off x="42883" y="2812034"/>
        <a:ext cx="2975759" cy="792692"/>
      </dsp:txXfrm>
    </dsp:sp>
    <dsp:sp modelId="{B5C3326F-A8E8-4016-9697-BF55357FC15F}">
      <dsp:nvSpPr>
        <dsp:cNvPr id="0" name=""/>
        <dsp:cNvSpPr/>
      </dsp:nvSpPr>
      <dsp:spPr>
        <a:xfrm rot="5400000">
          <a:off x="5431498" y="1409405"/>
          <a:ext cx="702766" cy="5442712"/>
        </a:xfrm>
        <a:prstGeom prst="round2SameRect">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altLang="zh-TW" sz="3600" kern="1200" dirty="0" smtClean="0"/>
            <a:t>PPT</a:t>
          </a:r>
          <a:r>
            <a:rPr lang="zh-TW" altLang="en-US" sz="3600" kern="1200" dirty="0" smtClean="0"/>
            <a:t>製作</a:t>
          </a:r>
          <a:endParaRPr lang="zh-TW" altLang="en-US" sz="3600" kern="1200" dirty="0"/>
        </a:p>
      </dsp:txBody>
      <dsp:txXfrm rot="-5400000">
        <a:off x="3061525" y="3813684"/>
        <a:ext cx="5408406" cy="634154"/>
      </dsp:txXfrm>
    </dsp:sp>
    <dsp:sp modelId="{2C4B2001-5B5D-48F5-9113-8B8C792D0981}">
      <dsp:nvSpPr>
        <dsp:cNvPr id="0" name=""/>
        <dsp:cNvSpPr/>
      </dsp:nvSpPr>
      <dsp:spPr>
        <a:xfrm>
          <a:off x="0" y="3691532"/>
          <a:ext cx="3061525" cy="878458"/>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江明鴻</a:t>
          </a:r>
          <a:endParaRPr lang="zh-TW" altLang="en-US" sz="4400" kern="1200" dirty="0"/>
        </a:p>
      </dsp:txBody>
      <dsp:txXfrm>
        <a:off x="42883" y="3734415"/>
        <a:ext cx="2975759" cy="7926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F1CE2F8-EE3C-4749-BA2B-B3D57F8E02F5}" type="slidenum">
              <a:rPr lang="zh-TW" altLang="en-US" smtClean="0"/>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F1CE2F8-EE3C-4749-BA2B-B3D57F8E02F5}"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9F1CE2F8-EE3C-4749-BA2B-B3D57F8E02F5}" type="slidenum">
              <a:rPr lang="zh-TW" altLang="en-US" smtClean="0"/>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9F1CE2F8-EE3C-4749-BA2B-B3D57F8E02F5}" type="slidenum">
              <a:rPr lang="zh-TW" altLang="en-US" smtClean="0"/>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F1CE2F8-EE3C-4749-BA2B-B3D57F8E02F5}" type="slidenum">
              <a:rPr lang="zh-TW" altLang="en-US" smtClean="0"/>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79A65F0B-7153-4B53-B166-BC9FA3FA2CDD}" type="datetimeFigureOut">
              <a:rPr lang="zh-TW" altLang="en-US" smtClean="0"/>
              <a:t>2012/12/12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F1CE2F8-EE3C-4749-BA2B-B3D57F8E02F5}" type="slidenum">
              <a:rPr lang="zh-TW" altLang="en-US" smtClean="0"/>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9F1CE2F8-EE3C-4749-BA2B-B3D57F8E02F5}" type="slidenum">
              <a:rPr lang="zh-TW" altLang="en-US" smtClean="0"/>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9F1CE2F8-EE3C-4749-BA2B-B3D57F8E02F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F1CE2F8-EE3C-4749-BA2B-B3D57F8E02F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F1CE2F8-EE3C-4749-BA2B-B3D57F8E02F5}" type="slidenum">
              <a:rPr lang="zh-TW" altLang="en-US" smtClean="0"/>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79A65F0B-7153-4B53-B166-BC9FA3FA2CDD}" type="datetimeFigureOut">
              <a:rPr lang="zh-TW" altLang="en-US" smtClean="0"/>
              <a:t>2012/12/12</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9F1CE2F8-EE3C-4749-BA2B-B3D57F8E02F5}" type="slidenum">
              <a:rPr lang="zh-TW" altLang="en-US" smtClean="0"/>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79A65F0B-7153-4B53-B166-BC9FA3FA2CDD}" type="datetimeFigureOut">
              <a:rPr lang="zh-TW" altLang="en-US" smtClean="0"/>
              <a:t>2012/12/12</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9A65F0B-7153-4B53-B166-BC9FA3FA2CDD}" type="datetimeFigureOut">
              <a:rPr lang="zh-TW" altLang="en-US" smtClean="0"/>
              <a:t>2012/12/12</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F1CE2F8-EE3C-4749-BA2B-B3D57F8E02F5}" type="slidenum">
              <a:rPr lang="zh-TW" altLang="en-US" smtClean="0"/>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67544" y="3284984"/>
            <a:ext cx="7992888" cy="2880320"/>
          </a:xfrm>
        </p:spPr>
        <p:txBody>
          <a:bodyPr>
            <a:normAutofit/>
          </a:bodyPr>
          <a:lstStyle/>
          <a:p>
            <a:r>
              <a:rPr lang="zh-TW" altLang="en-US" sz="2800" dirty="0"/>
              <a:t>張凱</a:t>
            </a:r>
            <a:r>
              <a:rPr lang="zh-TW" altLang="en-US" sz="2800" dirty="0" smtClean="0"/>
              <a:t>閔</a:t>
            </a:r>
            <a:endParaRPr lang="en-US" altLang="zh-TW" sz="2800" dirty="0" smtClean="0"/>
          </a:p>
          <a:p>
            <a:r>
              <a:rPr lang="zh-TW" altLang="en-US" sz="2800" dirty="0"/>
              <a:t>李翊誠</a:t>
            </a:r>
            <a:endParaRPr lang="en-US" altLang="zh-TW" sz="2800" dirty="0"/>
          </a:p>
          <a:p>
            <a:r>
              <a:rPr lang="en-US" altLang="zh-TW" sz="2800" dirty="0"/>
              <a:t>4A080152</a:t>
            </a:r>
            <a:r>
              <a:rPr lang="zh-TW" altLang="en-US" sz="2800" dirty="0" smtClean="0"/>
              <a:t>蕭羽岑</a:t>
            </a:r>
            <a:endParaRPr lang="en-US" altLang="zh-TW" sz="2800" dirty="0"/>
          </a:p>
          <a:p>
            <a:r>
              <a:rPr lang="en-US" altLang="zh-TW" sz="2800" dirty="0" smtClean="0"/>
              <a:t>4A080155</a:t>
            </a:r>
            <a:r>
              <a:rPr lang="zh-TW" altLang="en-US" sz="2800" dirty="0" smtClean="0"/>
              <a:t>蕭攸莉</a:t>
            </a:r>
            <a:endParaRPr lang="en-US" altLang="zh-TW" sz="2800" dirty="0" smtClean="0"/>
          </a:p>
          <a:p>
            <a:r>
              <a:rPr lang="en-US" altLang="zh-TW" sz="2800" dirty="0" smtClean="0"/>
              <a:t>4A080113</a:t>
            </a:r>
            <a:r>
              <a:rPr lang="zh-TW" altLang="en-US" sz="2800" dirty="0" smtClean="0"/>
              <a:t>江明鴻</a:t>
            </a:r>
            <a:endParaRPr lang="en-US" altLang="zh-TW" sz="2800" dirty="0" smtClean="0"/>
          </a:p>
          <a:p>
            <a:endParaRPr lang="en-US" altLang="zh-TW" sz="2800" dirty="0" smtClean="0"/>
          </a:p>
          <a:p>
            <a:endParaRPr lang="zh-TW" altLang="en-US" sz="2800" dirty="0"/>
          </a:p>
        </p:txBody>
      </p:sp>
      <p:sp>
        <p:nvSpPr>
          <p:cNvPr id="2" name="標題 1"/>
          <p:cNvSpPr>
            <a:spLocks noGrp="1"/>
          </p:cNvSpPr>
          <p:nvPr>
            <p:ph type="ctrTitle"/>
          </p:nvPr>
        </p:nvSpPr>
        <p:spPr>
          <a:xfrm>
            <a:off x="683568" y="548680"/>
            <a:ext cx="7772400" cy="1470025"/>
          </a:xfrm>
        </p:spPr>
        <p:txBody>
          <a:bodyPr/>
          <a:lstStyle/>
          <a:p>
            <a:r>
              <a:rPr lang="zh-TW" altLang="en-US" dirty="0" smtClean="0"/>
              <a:t>情緒與壓力管理</a:t>
            </a: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照片</a:t>
            </a:r>
            <a:endParaRPr lang="zh-TW" altLang="en-US" dirty="0"/>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940852" y="2750251"/>
            <a:ext cx="2351959" cy="2783047"/>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1628800"/>
            <a:ext cx="6335688" cy="4217033"/>
          </a:xfrm>
          <a:prstGeom prst="rect">
            <a:avLst/>
          </a:prstGeom>
        </p:spPr>
      </p:pic>
    </p:spTree>
    <p:extLst>
      <p:ext uri="{BB962C8B-B14F-4D97-AF65-F5344CB8AC3E}">
        <p14:creationId xmlns:p14="http://schemas.microsoft.com/office/powerpoint/2010/main" val="408831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照片</a:t>
            </a:r>
            <a:endParaRPr lang="zh-TW" altLang="en-US" dirty="0"/>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95536" y="1700808"/>
            <a:ext cx="3394472" cy="4525963"/>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2060848"/>
            <a:ext cx="5148064" cy="3861048"/>
          </a:xfrm>
          <a:prstGeom prst="rect">
            <a:avLst/>
          </a:prstGeom>
        </p:spPr>
      </p:pic>
    </p:spTree>
    <p:extLst>
      <p:ext uri="{BB962C8B-B14F-4D97-AF65-F5344CB8AC3E}">
        <p14:creationId xmlns:p14="http://schemas.microsoft.com/office/powerpoint/2010/main" val="256295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心得</a:t>
            </a:r>
            <a:endParaRPr lang="zh-TW" altLang="en-US" dirty="0"/>
          </a:p>
        </p:txBody>
      </p:sp>
      <p:sp>
        <p:nvSpPr>
          <p:cNvPr id="3" name="內容版面配置區 2"/>
          <p:cNvSpPr>
            <a:spLocks noGrp="1"/>
          </p:cNvSpPr>
          <p:nvPr>
            <p:ph sz="quarter" idx="1"/>
          </p:nvPr>
        </p:nvSpPr>
        <p:spPr>
          <a:xfrm>
            <a:off x="457200" y="1340768"/>
            <a:ext cx="8229600" cy="4785395"/>
          </a:xfrm>
        </p:spPr>
        <p:txBody>
          <a:bodyPr>
            <a:normAutofit fontScale="25000" lnSpcReduction="20000"/>
          </a:bodyPr>
          <a:lstStyle/>
          <a:p>
            <a:pPr marL="0" indent="0">
              <a:buNone/>
            </a:pPr>
            <a:r>
              <a:rPr lang="zh-TW" altLang="en-US" sz="11200" dirty="0" smtClean="0"/>
              <a:t>蕭攸莉</a:t>
            </a:r>
            <a:r>
              <a:rPr lang="en-US" altLang="zh-TW" sz="11200" dirty="0" smtClean="0"/>
              <a:t>4A080155</a:t>
            </a:r>
          </a:p>
          <a:p>
            <a:pPr marL="0" indent="0">
              <a:buNone/>
            </a:pPr>
            <a:r>
              <a:rPr lang="zh-TW" altLang="zh-TW" sz="8000" dirty="0" smtClean="0"/>
              <a:t>一</a:t>
            </a:r>
            <a:r>
              <a:rPr lang="zh-TW" altLang="zh-TW" sz="8000" dirty="0"/>
              <a:t>開始認為填問卷，為什麼總是那麼多問題，從沒有想過為什麼要問這樣的問題，這樣問能否真正問出需要的答案？</a:t>
            </a:r>
          </a:p>
          <a:p>
            <a:pPr marL="0" indent="0">
              <a:buNone/>
            </a:pPr>
            <a:r>
              <a:rPr lang="en-US" altLang="zh-TW" sz="8000" dirty="0"/>
              <a:t> </a:t>
            </a:r>
            <a:endParaRPr lang="zh-TW" altLang="zh-TW" sz="8000" dirty="0"/>
          </a:p>
          <a:p>
            <a:pPr marL="0" indent="0">
              <a:buNone/>
            </a:pPr>
            <a:r>
              <a:rPr lang="zh-TW" altLang="zh-TW" sz="8000" dirty="0"/>
              <a:t>當我成為製作問卷的人時，我才發現到這些問卷都是製作問卷的人用心做出來的，我們從已設計好的問卷篩選、挑出自己喜歡的題目，改正覺得不妥當的地方，這樣做出來的問卷，就希望可以幫助大家更了解自己。</a:t>
            </a:r>
          </a:p>
          <a:p>
            <a:pPr marL="0" indent="0">
              <a:buNone/>
            </a:pPr>
            <a:r>
              <a:rPr lang="en-US" altLang="zh-TW" sz="8000" dirty="0"/>
              <a:t> </a:t>
            </a:r>
            <a:endParaRPr lang="zh-TW" altLang="zh-TW" sz="8000" dirty="0"/>
          </a:p>
          <a:p>
            <a:pPr marL="0" indent="0">
              <a:buNone/>
            </a:pPr>
            <a:r>
              <a:rPr lang="zh-TW" altLang="zh-TW" sz="8000" dirty="0"/>
              <a:t>而到教室去做施測念出開場白時，就覺得自己是一個專業的施測者，看著同學認真填寫我們的問卷，就覺得之前的努力是值得的，不過我們發完兩班問卷之後數量還是有些不足，所以我們臨時還另外找個班級進行施測，想不到我們越來越有架勢呢</a:t>
            </a:r>
            <a:r>
              <a:rPr lang="en-US" altLang="zh-TW" sz="8000" dirty="0"/>
              <a:t>!</a:t>
            </a:r>
            <a:endParaRPr lang="zh-TW" altLang="zh-TW" sz="8000" dirty="0"/>
          </a:p>
          <a:p>
            <a:pPr marL="0" indent="0">
              <a:buNone/>
            </a:pPr>
            <a:r>
              <a:rPr lang="en-US" altLang="zh-TW" sz="8000" dirty="0"/>
              <a:t> </a:t>
            </a:r>
            <a:endParaRPr lang="zh-TW" altLang="zh-TW" sz="8000" dirty="0"/>
          </a:p>
          <a:p>
            <a:pPr marL="0" indent="0">
              <a:buNone/>
            </a:pPr>
            <a:r>
              <a:rPr lang="zh-TW" altLang="zh-TW" sz="8000" dirty="0"/>
              <a:t>雖然當中也遇到了許多小困難，像是同學不願寫上姓名和學號、沒有把問卷交還或是討論時間上喬不攏，不過我們還是很努力的克服這些困難，做出了第一份成功的問卷</a:t>
            </a:r>
            <a:r>
              <a:rPr lang="zh-TW" altLang="zh-TW" sz="4200" dirty="0"/>
              <a:t>。</a:t>
            </a:r>
          </a:p>
          <a:p>
            <a:pPr marL="0" indent="0">
              <a:buNone/>
            </a:pPr>
            <a:r>
              <a:rPr lang="en-US" altLang="zh-TW" sz="4200" dirty="0"/>
              <a:t> </a:t>
            </a:r>
            <a:endParaRPr lang="zh-TW" altLang="zh-TW" sz="4200" dirty="0"/>
          </a:p>
          <a:p>
            <a:endParaRPr lang="zh-TW" altLang="en-US" sz="4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476672"/>
            <a:ext cx="8229600" cy="5649491"/>
          </a:xfrm>
        </p:spPr>
        <p:txBody>
          <a:bodyPr>
            <a:normAutofit/>
          </a:bodyPr>
          <a:lstStyle/>
          <a:p>
            <a:pPr marL="0" indent="0">
              <a:buNone/>
            </a:pPr>
            <a:r>
              <a:rPr lang="zh-TW" altLang="en-US" sz="2800" dirty="0" smtClean="0"/>
              <a:t>蕭羽岑</a:t>
            </a:r>
            <a:r>
              <a:rPr lang="en-US" altLang="zh-TW" sz="2800" dirty="0" smtClean="0"/>
              <a:t>4A080152</a:t>
            </a:r>
          </a:p>
          <a:p>
            <a:pPr marL="0" indent="0">
              <a:buNone/>
            </a:pPr>
            <a:endParaRPr lang="en-US" altLang="zh-TW" sz="2000" dirty="0" smtClean="0"/>
          </a:p>
          <a:p>
            <a:pPr marL="0" indent="0">
              <a:buNone/>
            </a:pPr>
            <a:r>
              <a:rPr lang="zh-TW" altLang="zh-TW" sz="2000" dirty="0" smtClean="0"/>
              <a:t>在</a:t>
            </a:r>
            <a:r>
              <a:rPr lang="zh-TW" altLang="zh-TW" sz="2000" dirty="0"/>
              <a:t>這次的施測問卷調查，從一開始的班級選定、時間到後來真正實施都需要組員之間的同心協力，但因為組員班級不同，起初沒留聯絡資料，因而在聯絡上曾出現問題，幸好我們克服了這個問題</a:t>
            </a:r>
            <a:r>
              <a:rPr lang="zh-TW" altLang="zh-TW" sz="2000" dirty="0" smtClean="0"/>
              <a:t>。</a:t>
            </a:r>
            <a:endParaRPr lang="en-US" altLang="zh-TW" sz="2000" dirty="0" smtClean="0"/>
          </a:p>
          <a:p>
            <a:pPr marL="0" indent="0">
              <a:buNone/>
            </a:pPr>
            <a:endParaRPr lang="zh-TW" altLang="zh-TW" sz="2000" dirty="0"/>
          </a:p>
          <a:p>
            <a:pPr marL="0" indent="0">
              <a:buNone/>
            </a:pPr>
            <a:r>
              <a:rPr lang="zh-TW" altLang="zh-TW" sz="2000" dirty="0"/>
              <a:t>我們這組施測的兩個班級為財金二丙以及資管一乙，我所施測的班級是我自己的班級財金二丙，其實站在同學面前有點緊張，幸虧組員有同班級的同學，替我減去了一些緊張的氣氛；那天拍照的同學無法到場拍照，所以我們便自己拍，看著同學認真填答問卷也令我感到欣慰，先前的努力總算沒有白費</a:t>
            </a:r>
            <a:r>
              <a:rPr lang="zh-TW" altLang="zh-TW" sz="2000" dirty="0" smtClean="0"/>
              <a:t>。</a:t>
            </a:r>
            <a:endParaRPr lang="en-US" altLang="zh-TW" sz="2000" dirty="0" smtClean="0"/>
          </a:p>
          <a:p>
            <a:pPr marL="0" indent="0">
              <a:buNone/>
            </a:pPr>
            <a:endParaRPr lang="zh-TW" altLang="zh-TW" sz="2000" dirty="0"/>
          </a:p>
          <a:p>
            <a:pPr marL="0" indent="0">
              <a:buNone/>
            </a:pPr>
            <a:r>
              <a:rPr lang="zh-TW" altLang="zh-TW" sz="2000" dirty="0"/>
              <a:t>但回收問卷時卻發現問卷數量不足而且有幾份問卷根本是無效問卷，有些同學會亂勾選項或者連姓名、學號都沒寫，這可讓</a:t>
            </a:r>
            <a:r>
              <a:rPr lang="en-US" altLang="zh-TW" sz="2000" dirty="0"/>
              <a:t>Key in</a:t>
            </a:r>
            <a:r>
              <a:rPr lang="zh-TW" altLang="zh-TW" sz="2000" dirty="0"/>
              <a:t>的同學頭痛了一整晚呢</a:t>
            </a:r>
            <a:r>
              <a:rPr lang="en-US" altLang="zh-TW" sz="2000" dirty="0"/>
              <a:t>!</a:t>
            </a:r>
            <a:r>
              <a:rPr lang="zh-TW" altLang="zh-TW" sz="2000" dirty="0"/>
              <a:t>之後大概缺了</a:t>
            </a:r>
            <a:r>
              <a:rPr lang="en-US" altLang="zh-TW" sz="2000" dirty="0"/>
              <a:t>20</a:t>
            </a:r>
            <a:r>
              <a:rPr lang="zh-TW" altLang="zh-TW" sz="2000" dirty="0"/>
              <a:t>份，還是找別班同學協力完成的。</a:t>
            </a:r>
          </a:p>
          <a:p>
            <a:pPr marL="0" indent="0">
              <a:buNone/>
            </a:pPr>
            <a:r>
              <a:rPr lang="zh-TW" altLang="zh-TW" sz="2000" dirty="0"/>
              <a:t>當一切都完成之後有如釋重負的感覺，也覺得分工合作真的非常重要。</a:t>
            </a:r>
          </a:p>
          <a:p>
            <a:pPr marL="0" indent="0">
              <a:buNone/>
            </a:pPr>
            <a:endParaRPr lang="zh-TW" altLang="en-US" sz="2000" dirty="0"/>
          </a:p>
        </p:txBody>
      </p:sp>
    </p:spTree>
    <p:extLst>
      <p:ext uri="{BB962C8B-B14F-4D97-AF65-F5344CB8AC3E}">
        <p14:creationId xmlns:p14="http://schemas.microsoft.com/office/powerpoint/2010/main" val="402889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332656"/>
            <a:ext cx="8229600" cy="5793507"/>
          </a:xfrm>
        </p:spPr>
        <p:txBody>
          <a:bodyPr>
            <a:noAutofit/>
          </a:bodyPr>
          <a:lstStyle/>
          <a:p>
            <a:pPr marL="0" indent="0">
              <a:buNone/>
            </a:pPr>
            <a:r>
              <a:rPr lang="zh-TW" altLang="en-US" sz="2800" dirty="0" smtClean="0"/>
              <a:t>江明鴻</a:t>
            </a:r>
            <a:r>
              <a:rPr lang="en-US" altLang="zh-TW" sz="2800" dirty="0" smtClean="0"/>
              <a:t>4A080113</a:t>
            </a:r>
          </a:p>
          <a:p>
            <a:pPr marL="0" indent="0">
              <a:buNone/>
            </a:pPr>
            <a:endParaRPr lang="en-US" altLang="zh-TW" sz="2000" dirty="0" smtClean="0"/>
          </a:p>
          <a:p>
            <a:pPr marL="0" indent="0">
              <a:buNone/>
            </a:pPr>
            <a:endParaRPr lang="en-US" altLang="zh-TW" sz="2000" dirty="0" smtClean="0"/>
          </a:p>
          <a:p>
            <a:pPr marL="0" indent="0">
              <a:buNone/>
            </a:pPr>
            <a:r>
              <a:rPr lang="zh-TW" altLang="en-US" sz="2000" dirty="0" smtClean="0"/>
              <a:t>在</a:t>
            </a:r>
            <a:r>
              <a:rPr lang="zh-TW" altLang="en-US" sz="2000" dirty="0"/>
              <a:t>問卷發放前想說應該滿容易的，但實際做才發現施測人數跟回收問卷是滿大的困難所在，因為剛期中考完有些人總會自動放假，而問卷回收則是有些人不願留下資料或不願被人知道他的內心而不作答，因此作廢了不少張，不過我也能感同身受，想起當初身為受測者，許多問題從未想過或不想面對的，而有些題目是不想被人知道而勾選與事實不合的答案，想要等結果出爐才看看真正的想法是如何的</a:t>
            </a:r>
            <a:r>
              <a:rPr lang="zh-TW" altLang="en-US" sz="2000" dirty="0" smtClean="0"/>
              <a:t>。</a:t>
            </a:r>
            <a:endParaRPr lang="en-US" altLang="zh-TW" sz="2000" dirty="0" smtClean="0"/>
          </a:p>
          <a:p>
            <a:pPr marL="0" indent="0">
              <a:buNone/>
            </a:pPr>
            <a:r>
              <a:rPr lang="zh-TW" altLang="en-US" sz="2000" dirty="0"/>
              <a:t/>
            </a:r>
            <a:br>
              <a:rPr lang="zh-TW" altLang="en-US" sz="2000" dirty="0"/>
            </a:br>
            <a:r>
              <a:rPr lang="zh-TW" altLang="en-US" sz="2000" dirty="0"/>
              <a:t>而回收後的統計是最痛苦的，因為非常枯燥又需要大量時間，看了很多格子，到最後都混亂了，要是最後發現打漏又只好從頭來過。</a:t>
            </a:r>
            <a:br>
              <a:rPr lang="zh-TW" altLang="en-US" sz="2000" dirty="0"/>
            </a:br>
            <a:r>
              <a:rPr lang="zh-TW" altLang="en-US" sz="2000" dirty="0"/>
              <a:t>這份問卷讓我體會到雖然彼此不熟，但只要好好溝通、分工下去，大家做好自己的那部分、或互相幫助，還是能把事情漂亮完成的</a:t>
            </a:r>
          </a:p>
        </p:txBody>
      </p:sp>
    </p:spTree>
    <p:extLst>
      <p:ext uri="{BB962C8B-B14F-4D97-AF65-F5344CB8AC3E}">
        <p14:creationId xmlns:p14="http://schemas.microsoft.com/office/powerpoint/2010/main" val="51834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目錄</a:t>
            </a:r>
            <a:endParaRPr lang="zh-TW" altLang="en-US" dirty="0"/>
          </a:p>
        </p:txBody>
      </p:sp>
      <p:sp>
        <p:nvSpPr>
          <p:cNvPr id="3" name="內容版面配置區 2"/>
          <p:cNvSpPr>
            <a:spLocks noGrp="1"/>
          </p:cNvSpPr>
          <p:nvPr>
            <p:ph sz="quarter" idx="1"/>
          </p:nvPr>
        </p:nvSpPr>
        <p:spPr/>
        <p:txBody>
          <a:bodyPr/>
          <a:lstStyle/>
          <a:p>
            <a:r>
              <a:rPr lang="zh-TW" altLang="en-US" dirty="0" smtClean="0"/>
              <a:t>組員介紹</a:t>
            </a:r>
            <a:endParaRPr lang="en-US" altLang="zh-TW" dirty="0" smtClean="0"/>
          </a:p>
          <a:p>
            <a:r>
              <a:rPr lang="zh-TW" altLang="en-US" dirty="0"/>
              <a:t>工作時序表</a:t>
            </a:r>
            <a:endParaRPr lang="en-US" altLang="zh-TW" dirty="0"/>
          </a:p>
          <a:p>
            <a:r>
              <a:rPr lang="zh-TW" altLang="en-US" dirty="0"/>
              <a:t>整體平均貢獻表</a:t>
            </a:r>
            <a:endParaRPr lang="en-US" altLang="zh-TW" dirty="0"/>
          </a:p>
          <a:p>
            <a:r>
              <a:rPr lang="zh-TW" altLang="en-US" dirty="0"/>
              <a:t>工作分配</a:t>
            </a:r>
            <a:endParaRPr lang="en-US" altLang="zh-TW" dirty="0"/>
          </a:p>
          <a:p>
            <a:r>
              <a:rPr lang="zh-TW" altLang="en-US" dirty="0"/>
              <a:t>班級選擇</a:t>
            </a:r>
            <a:r>
              <a:rPr lang="zh-TW" altLang="en-US" dirty="0" smtClean="0"/>
              <a:t>名單</a:t>
            </a:r>
            <a:endParaRPr lang="en-US" altLang="zh-TW" dirty="0" smtClean="0"/>
          </a:p>
          <a:p>
            <a:r>
              <a:rPr lang="zh-TW" altLang="en-US" dirty="0" smtClean="0"/>
              <a:t>照片</a:t>
            </a:r>
            <a:endParaRPr lang="en-US" altLang="zh-TW" dirty="0" smtClean="0"/>
          </a:p>
          <a:p>
            <a:r>
              <a:rPr lang="zh-TW" altLang="en-US" dirty="0"/>
              <a:t>心得</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組員介紹</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組長</a:t>
            </a:r>
            <a:r>
              <a:rPr lang="en-US" altLang="zh-TW" dirty="0" smtClean="0"/>
              <a:t>:</a:t>
            </a:r>
            <a:r>
              <a:rPr lang="zh-TW" altLang="en-US" dirty="0" smtClean="0"/>
              <a:t>張</a:t>
            </a:r>
            <a:r>
              <a:rPr lang="zh-TW" altLang="en-US" dirty="0"/>
              <a:t>凱</a:t>
            </a:r>
            <a:r>
              <a:rPr lang="zh-TW" altLang="en-US" dirty="0" smtClean="0"/>
              <a:t>閔</a:t>
            </a:r>
            <a:endParaRPr lang="en-US" altLang="zh-TW" dirty="0" smtClean="0"/>
          </a:p>
          <a:p>
            <a:r>
              <a:rPr lang="zh-TW" altLang="en-US" dirty="0" smtClean="0"/>
              <a:t>組員</a:t>
            </a:r>
            <a:r>
              <a:rPr lang="en-US" altLang="zh-TW" dirty="0" smtClean="0"/>
              <a:t>:</a:t>
            </a:r>
            <a:r>
              <a:rPr lang="zh-TW" altLang="en-US" dirty="0" smtClean="0"/>
              <a:t>李翊誠、蕭羽岑、蕭攸莉、江明鴻</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normAutofit/>
          </a:bodyPr>
          <a:lstStyle/>
          <a:p>
            <a:r>
              <a:rPr lang="zh-TW" altLang="en-US" dirty="0" smtClean="0"/>
              <a:t>工作時序表</a:t>
            </a:r>
            <a:endParaRPr lang="zh-TW" altLang="en-US" dirty="0"/>
          </a:p>
        </p:txBody>
      </p:sp>
      <p:sp>
        <p:nvSpPr>
          <p:cNvPr id="16" name="文字方塊 15"/>
          <p:cNvSpPr txBox="1"/>
          <p:nvPr/>
        </p:nvSpPr>
        <p:spPr>
          <a:xfrm>
            <a:off x="1115616" y="2636912"/>
            <a:ext cx="504056" cy="369332"/>
          </a:xfrm>
          <a:prstGeom prst="rect">
            <a:avLst/>
          </a:prstGeom>
          <a:noFill/>
        </p:spPr>
        <p:txBody>
          <a:bodyPr wrap="square" rtlCol="0">
            <a:spAutoFit/>
          </a:bodyPr>
          <a:lstStyle/>
          <a:p>
            <a:endParaRPr lang="zh-TW" altLang="en-US" dirty="0"/>
          </a:p>
        </p:txBody>
      </p:sp>
      <p:grpSp>
        <p:nvGrpSpPr>
          <p:cNvPr id="29" name="群組 28"/>
          <p:cNvGrpSpPr/>
          <p:nvPr/>
        </p:nvGrpSpPr>
        <p:grpSpPr>
          <a:xfrm>
            <a:off x="251520" y="998832"/>
            <a:ext cx="1584176" cy="5859168"/>
            <a:chOff x="179512" y="548680"/>
            <a:chExt cx="1584176" cy="5859168"/>
          </a:xfrm>
        </p:grpSpPr>
        <p:grpSp>
          <p:nvGrpSpPr>
            <p:cNvPr id="27" name="群組 26"/>
            <p:cNvGrpSpPr/>
            <p:nvPr/>
          </p:nvGrpSpPr>
          <p:grpSpPr>
            <a:xfrm rot="5400000">
              <a:off x="-1381920" y="3262240"/>
              <a:ext cx="5859168" cy="432048"/>
              <a:chOff x="683568" y="1988840"/>
              <a:chExt cx="7776000" cy="432048"/>
            </a:xfrm>
          </p:grpSpPr>
          <p:cxnSp>
            <p:nvCxnSpPr>
              <p:cNvPr id="5" name="直線單箭頭接點 4"/>
              <p:cNvCxnSpPr/>
              <p:nvPr/>
            </p:nvCxnSpPr>
            <p:spPr>
              <a:xfrm>
                <a:off x="683568" y="2132856"/>
                <a:ext cx="777600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直線接點 6"/>
              <p:cNvCxnSpPr/>
              <p:nvPr/>
            </p:nvCxnSpPr>
            <p:spPr>
              <a:xfrm>
                <a:off x="125963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直線接點 8"/>
              <p:cNvCxnSpPr/>
              <p:nvPr/>
            </p:nvCxnSpPr>
            <p:spPr>
              <a:xfrm>
                <a:off x="233975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直線接點 9"/>
              <p:cNvCxnSpPr/>
              <p:nvPr/>
            </p:nvCxnSpPr>
            <p:spPr>
              <a:xfrm>
                <a:off x="341987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直線接點 10"/>
              <p:cNvCxnSpPr/>
              <p:nvPr/>
            </p:nvCxnSpPr>
            <p:spPr>
              <a:xfrm>
                <a:off x="449999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直線接點 11"/>
              <p:cNvCxnSpPr/>
              <p:nvPr/>
            </p:nvCxnSpPr>
            <p:spPr>
              <a:xfrm>
                <a:off x="5652120"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直線接點 12"/>
              <p:cNvCxnSpPr/>
              <p:nvPr/>
            </p:nvCxnSpPr>
            <p:spPr>
              <a:xfrm>
                <a:off x="6660232" y="1988840"/>
                <a:ext cx="0" cy="432048"/>
              </a:xfrm>
              <a:prstGeom prst="line">
                <a:avLst/>
              </a:prstGeom>
            </p:spPr>
            <p:style>
              <a:lnRef idx="3">
                <a:schemeClr val="accent3"/>
              </a:lnRef>
              <a:fillRef idx="0">
                <a:schemeClr val="accent3"/>
              </a:fillRef>
              <a:effectRef idx="2">
                <a:schemeClr val="accent3"/>
              </a:effectRef>
              <a:fontRef idx="minor">
                <a:schemeClr val="tx1"/>
              </a:fontRef>
            </p:style>
          </p:cxnSp>
        </p:grpSp>
        <p:sp>
          <p:nvSpPr>
            <p:cNvPr id="18" name="文字方塊 17"/>
            <p:cNvSpPr txBox="1"/>
            <p:nvPr/>
          </p:nvSpPr>
          <p:spPr>
            <a:xfrm>
              <a:off x="323528" y="836712"/>
              <a:ext cx="1080120" cy="369332"/>
            </a:xfrm>
            <a:prstGeom prst="rect">
              <a:avLst/>
            </a:prstGeom>
            <a:noFill/>
          </p:spPr>
          <p:txBody>
            <a:bodyPr wrap="square" rtlCol="0">
              <a:spAutoFit/>
            </a:bodyPr>
            <a:lstStyle/>
            <a:p>
              <a:r>
                <a:rPr lang="zh-TW" altLang="en-US" b="1" dirty="0" smtClean="0">
                  <a:solidFill>
                    <a:schemeClr val="accent6">
                      <a:lumMod val="75000"/>
                    </a:schemeClr>
                  </a:solidFill>
                </a:rPr>
                <a:t>第八周</a:t>
              </a:r>
              <a:endParaRPr lang="zh-TW" altLang="en-US" b="1" dirty="0">
                <a:solidFill>
                  <a:schemeClr val="accent6">
                    <a:lumMod val="75000"/>
                  </a:schemeClr>
                </a:solidFill>
              </a:endParaRPr>
            </a:p>
          </p:txBody>
        </p:sp>
        <p:sp>
          <p:nvSpPr>
            <p:cNvPr id="19" name="文字方塊 18"/>
            <p:cNvSpPr txBox="1"/>
            <p:nvPr/>
          </p:nvSpPr>
          <p:spPr>
            <a:xfrm>
              <a:off x="323528" y="1628800"/>
              <a:ext cx="1080120" cy="369332"/>
            </a:xfrm>
            <a:prstGeom prst="rect">
              <a:avLst/>
            </a:prstGeom>
            <a:noFill/>
          </p:spPr>
          <p:txBody>
            <a:bodyPr wrap="square" rtlCol="0">
              <a:spAutoFit/>
            </a:bodyPr>
            <a:lstStyle/>
            <a:p>
              <a:r>
                <a:rPr lang="zh-TW" altLang="en-US" b="1" dirty="0" smtClean="0">
                  <a:solidFill>
                    <a:schemeClr val="accent6">
                      <a:lumMod val="75000"/>
                    </a:schemeClr>
                  </a:solidFill>
                </a:rPr>
                <a:t>第九周</a:t>
              </a:r>
              <a:endParaRPr lang="zh-TW" altLang="en-US" b="1" dirty="0">
                <a:solidFill>
                  <a:schemeClr val="accent6">
                    <a:lumMod val="75000"/>
                  </a:schemeClr>
                </a:solidFill>
              </a:endParaRPr>
            </a:p>
          </p:txBody>
        </p:sp>
        <p:sp>
          <p:nvSpPr>
            <p:cNvPr id="21" name="文字方塊 20"/>
            <p:cNvSpPr txBox="1"/>
            <p:nvPr/>
          </p:nvSpPr>
          <p:spPr>
            <a:xfrm>
              <a:off x="323528" y="2420888"/>
              <a:ext cx="1080120" cy="369332"/>
            </a:xfrm>
            <a:prstGeom prst="rect">
              <a:avLst/>
            </a:prstGeom>
            <a:noFill/>
          </p:spPr>
          <p:txBody>
            <a:bodyPr wrap="square" rtlCol="0">
              <a:spAutoFit/>
            </a:bodyPr>
            <a:lstStyle/>
            <a:p>
              <a:r>
                <a:rPr lang="zh-TW" altLang="en-US" b="1" dirty="0" smtClean="0">
                  <a:solidFill>
                    <a:schemeClr val="accent6">
                      <a:lumMod val="75000"/>
                    </a:schemeClr>
                  </a:solidFill>
                </a:rPr>
                <a:t>第十周</a:t>
              </a:r>
              <a:endParaRPr lang="zh-TW" altLang="en-US" b="1" dirty="0">
                <a:solidFill>
                  <a:schemeClr val="accent6">
                    <a:lumMod val="75000"/>
                  </a:schemeClr>
                </a:solidFill>
              </a:endParaRPr>
            </a:p>
          </p:txBody>
        </p:sp>
        <p:sp>
          <p:nvSpPr>
            <p:cNvPr id="22" name="文字方塊 21"/>
            <p:cNvSpPr txBox="1"/>
            <p:nvPr/>
          </p:nvSpPr>
          <p:spPr>
            <a:xfrm>
              <a:off x="251520" y="3284984"/>
              <a:ext cx="1368152" cy="369332"/>
            </a:xfrm>
            <a:prstGeom prst="rect">
              <a:avLst/>
            </a:prstGeom>
            <a:noFill/>
          </p:spPr>
          <p:txBody>
            <a:bodyPr wrap="square" rtlCol="0">
              <a:spAutoFit/>
            </a:bodyPr>
            <a:lstStyle/>
            <a:p>
              <a:r>
                <a:rPr lang="zh-TW" altLang="en-US" b="1" dirty="0" smtClean="0">
                  <a:solidFill>
                    <a:schemeClr val="accent6">
                      <a:lumMod val="75000"/>
                    </a:schemeClr>
                  </a:solidFill>
                </a:rPr>
                <a:t>第十一周</a:t>
              </a:r>
              <a:endParaRPr lang="zh-TW" altLang="en-US" b="1" dirty="0">
                <a:solidFill>
                  <a:schemeClr val="accent6">
                    <a:lumMod val="75000"/>
                  </a:schemeClr>
                </a:solidFill>
              </a:endParaRPr>
            </a:p>
          </p:txBody>
        </p:sp>
        <p:sp>
          <p:nvSpPr>
            <p:cNvPr id="23" name="文字方塊 22"/>
            <p:cNvSpPr txBox="1"/>
            <p:nvPr/>
          </p:nvSpPr>
          <p:spPr>
            <a:xfrm>
              <a:off x="251520" y="4077072"/>
              <a:ext cx="1296144" cy="369332"/>
            </a:xfrm>
            <a:prstGeom prst="rect">
              <a:avLst/>
            </a:prstGeom>
            <a:noFill/>
          </p:spPr>
          <p:txBody>
            <a:bodyPr wrap="square" rtlCol="0">
              <a:spAutoFit/>
            </a:bodyPr>
            <a:lstStyle/>
            <a:p>
              <a:r>
                <a:rPr lang="zh-TW" altLang="en-US" b="1" dirty="0" smtClean="0">
                  <a:solidFill>
                    <a:schemeClr val="accent6">
                      <a:lumMod val="75000"/>
                    </a:schemeClr>
                  </a:solidFill>
                </a:rPr>
                <a:t>第十二周</a:t>
              </a:r>
              <a:endParaRPr lang="zh-TW" altLang="en-US" b="1" dirty="0">
                <a:solidFill>
                  <a:schemeClr val="accent6">
                    <a:lumMod val="75000"/>
                  </a:schemeClr>
                </a:solidFill>
              </a:endParaRPr>
            </a:p>
          </p:txBody>
        </p:sp>
        <p:sp>
          <p:nvSpPr>
            <p:cNvPr id="24" name="文字方塊 23"/>
            <p:cNvSpPr txBox="1"/>
            <p:nvPr/>
          </p:nvSpPr>
          <p:spPr>
            <a:xfrm>
              <a:off x="179512" y="4869160"/>
              <a:ext cx="1440160" cy="369332"/>
            </a:xfrm>
            <a:prstGeom prst="rect">
              <a:avLst/>
            </a:prstGeom>
            <a:noFill/>
          </p:spPr>
          <p:txBody>
            <a:bodyPr wrap="square" rtlCol="0">
              <a:spAutoFit/>
            </a:bodyPr>
            <a:lstStyle/>
            <a:p>
              <a:r>
                <a:rPr lang="zh-TW" altLang="en-US" b="1" dirty="0" smtClean="0">
                  <a:solidFill>
                    <a:schemeClr val="accent6">
                      <a:lumMod val="75000"/>
                    </a:schemeClr>
                  </a:solidFill>
                </a:rPr>
                <a:t>第十三周</a:t>
              </a:r>
              <a:endParaRPr lang="zh-TW" altLang="en-US" b="1" dirty="0">
                <a:solidFill>
                  <a:schemeClr val="accent6">
                    <a:lumMod val="75000"/>
                  </a:schemeClr>
                </a:solidFill>
              </a:endParaRPr>
            </a:p>
          </p:txBody>
        </p:sp>
      </p:grpSp>
      <p:sp>
        <p:nvSpPr>
          <p:cNvPr id="25" name="文字方塊 24"/>
          <p:cNvSpPr txBox="1"/>
          <p:nvPr/>
        </p:nvSpPr>
        <p:spPr>
          <a:xfrm>
            <a:off x="2339752" y="1283466"/>
            <a:ext cx="4349516" cy="584775"/>
          </a:xfrm>
          <a:prstGeom prst="rect">
            <a:avLst/>
          </a:prstGeom>
          <a:noFill/>
        </p:spPr>
        <p:txBody>
          <a:bodyPr vert="horz" wrap="square" rtlCol="0">
            <a:spAutoFit/>
          </a:bodyPr>
          <a:lstStyle/>
          <a:p>
            <a:r>
              <a:rPr lang="zh-TW" altLang="en-US" sz="3200" b="1" dirty="0" smtClean="0">
                <a:solidFill>
                  <a:schemeClr val="accent6">
                    <a:lumMod val="50000"/>
                  </a:schemeClr>
                </a:solidFill>
              </a:rPr>
              <a:t>討論受測班級與時間</a:t>
            </a:r>
            <a:endParaRPr lang="zh-TW" altLang="en-US" sz="3200" b="1" dirty="0">
              <a:solidFill>
                <a:schemeClr val="accent6">
                  <a:lumMod val="50000"/>
                </a:schemeClr>
              </a:solidFill>
            </a:endParaRPr>
          </a:p>
        </p:txBody>
      </p:sp>
      <p:sp>
        <p:nvSpPr>
          <p:cNvPr id="26" name="文字方塊 25"/>
          <p:cNvSpPr txBox="1"/>
          <p:nvPr/>
        </p:nvSpPr>
        <p:spPr>
          <a:xfrm>
            <a:off x="2051720" y="2780928"/>
            <a:ext cx="6264696" cy="1077218"/>
          </a:xfrm>
          <a:prstGeom prst="rect">
            <a:avLst/>
          </a:prstGeom>
          <a:noFill/>
        </p:spPr>
        <p:txBody>
          <a:bodyPr vert="horz" wrap="square" rtlCol="0">
            <a:spAutoFit/>
          </a:bodyPr>
          <a:lstStyle/>
          <a:p>
            <a:pPr algn="ctr"/>
            <a:r>
              <a:rPr lang="en-US" altLang="zh-TW" sz="3200" b="1" dirty="0" smtClean="0">
                <a:solidFill>
                  <a:schemeClr val="accent6">
                    <a:lumMod val="50000"/>
                  </a:schemeClr>
                </a:solidFill>
              </a:rPr>
              <a:t>11/12 </a:t>
            </a:r>
            <a:r>
              <a:rPr lang="zh-TW" altLang="en-US" sz="3200" b="1" dirty="0" smtClean="0">
                <a:solidFill>
                  <a:schemeClr val="accent6">
                    <a:lumMod val="50000"/>
                  </a:schemeClr>
                </a:solidFill>
              </a:rPr>
              <a:t>財金二丙、</a:t>
            </a:r>
            <a:r>
              <a:rPr lang="en-US" altLang="zh-TW" sz="3200" b="1" dirty="0" smtClean="0">
                <a:solidFill>
                  <a:schemeClr val="accent6">
                    <a:lumMod val="50000"/>
                  </a:schemeClr>
                </a:solidFill>
              </a:rPr>
              <a:t>11/13</a:t>
            </a:r>
            <a:r>
              <a:rPr lang="zh-TW" altLang="en-US" sz="3200" b="1" dirty="0">
                <a:solidFill>
                  <a:schemeClr val="accent6">
                    <a:lumMod val="50000"/>
                  </a:schemeClr>
                </a:solidFill>
              </a:rPr>
              <a:t>資管一乙</a:t>
            </a:r>
            <a:endParaRPr lang="en-US" altLang="zh-TW" sz="3200" b="1" dirty="0">
              <a:solidFill>
                <a:schemeClr val="accent6">
                  <a:lumMod val="50000"/>
                </a:schemeClr>
              </a:solidFill>
            </a:endParaRPr>
          </a:p>
          <a:p>
            <a:endParaRPr lang="zh-TW" altLang="en-US" sz="3200" b="1" dirty="0">
              <a:solidFill>
                <a:schemeClr val="accent6">
                  <a:lumMod val="50000"/>
                </a:schemeClr>
              </a:solidFill>
            </a:endParaRPr>
          </a:p>
        </p:txBody>
      </p:sp>
      <p:sp>
        <p:nvSpPr>
          <p:cNvPr id="28" name="文字方塊 27"/>
          <p:cNvSpPr txBox="1"/>
          <p:nvPr/>
        </p:nvSpPr>
        <p:spPr>
          <a:xfrm>
            <a:off x="2411760" y="4437112"/>
            <a:ext cx="2304257" cy="584775"/>
          </a:xfrm>
          <a:prstGeom prst="rect">
            <a:avLst/>
          </a:prstGeom>
          <a:noFill/>
        </p:spPr>
        <p:txBody>
          <a:bodyPr vert="horz" wrap="square" rtlCol="0">
            <a:spAutoFit/>
          </a:bodyPr>
          <a:lstStyle/>
          <a:p>
            <a:r>
              <a:rPr lang="zh-TW" altLang="en-US" sz="3200" b="1" dirty="0" smtClean="0">
                <a:solidFill>
                  <a:schemeClr val="accent6">
                    <a:lumMod val="50000"/>
                  </a:schemeClr>
                </a:solidFill>
              </a:rPr>
              <a:t>完成</a:t>
            </a:r>
            <a:r>
              <a:rPr lang="en-US" altLang="zh-TW" sz="3200" b="1" dirty="0" smtClean="0">
                <a:solidFill>
                  <a:schemeClr val="accent6">
                    <a:lumMod val="50000"/>
                  </a:schemeClr>
                </a:solidFill>
              </a:rPr>
              <a:t>Key in</a:t>
            </a:r>
            <a:endParaRPr lang="zh-TW" altLang="en-US" sz="3200" b="1" dirty="0">
              <a:solidFill>
                <a:schemeClr val="accent6">
                  <a:lumMod val="50000"/>
                </a:schemeClr>
              </a:solidFill>
            </a:endParaRPr>
          </a:p>
        </p:txBody>
      </p:sp>
      <p:sp>
        <p:nvSpPr>
          <p:cNvPr id="30" name="文字方塊 29"/>
          <p:cNvSpPr txBox="1"/>
          <p:nvPr/>
        </p:nvSpPr>
        <p:spPr>
          <a:xfrm>
            <a:off x="2339752" y="3645024"/>
            <a:ext cx="3312368" cy="584775"/>
          </a:xfrm>
          <a:prstGeom prst="rect">
            <a:avLst/>
          </a:prstGeom>
          <a:noFill/>
        </p:spPr>
        <p:txBody>
          <a:bodyPr wrap="square" rtlCol="0">
            <a:spAutoFit/>
          </a:bodyPr>
          <a:lstStyle/>
          <a:p>
            <a:r>
              <a:rPr lang="en-US" altLang="zh-TW" sz="3200" b="1" dirty="0" smtClean="0">
                <a:solidFill>
                  <a:schemeClr val="accent6">
                    <a:lumMod val="50000"/>
                  </a:schemeClr>
                </a:solidFill>
              </a:rPr>
              <a:t>11/20</a:t>
            </a:r>
            <a:r>
              <a:rPr lang="zh-TW" altLang="en-US" sz="3200" b="1" dirty="0" smtClean="0">
                <a:solidFill>
                  <a:schemeClr val="accent6">
                    <a:lumMod val="50000"/>
                  </a:schemeClr>
                </a:solidFill>
              </a:rPr>
              <a:t> 國</a:t>
            </a:r>
            <a:r>
              <a:rPr lang="zh-TW" altLang="en-US" sz="3200" b="1" dirty="0">
                <a:solidFill>
                  <a:schemeClr val="accent6">
                    <a:lumMod val="50000"/>
                  </a:schemeClr>
                </a:solidFill>
              </a:rPr>
              <a:t>企二甲</a:t>
            </a:r>
          </a:p>
        </p:txBody>
      </p:sp>
      <p:sp>
        <p:nvSpPr>
          <p:cNvPr id="31" name="文字方塊 30"/>
          <p:cNvSpPr txBox="1"/>
          <p:nvPr/>
        </p:nvSpPr>
        <p:spPr>
          <a:xfrm>
            <a:off x="2339752" y="1988840"/>
            <a:ext cx="2304256" cy="584775"/>
          </a:xfrm>
          <a:prstGeom prst="rect">
            <a:avLst/>
          </a:prstGeom>
          <a:noFill/>
        </p:spPr>
        <p:txBody>
          <a:bodyPr wrap="square" rtlCol="0">
            <a:spAutoFit/>
          </a:bodyPr>
          <a:lstStyle/>
          <a:p>
            <a:r>
              <a:rPr lang="zh-TW" altLang="en-US" sz="3200" b="1" dirty="0" smtClean="0">
                <a:solidFill>
                  <a:schemeClr val="accent6">
                    <a:lumMod val="50000"/>
                  </a:schemeClr>
                </a:solidFill>
              </a:rPr>
              <a:t>期中考</a:t>
            </a:r>
            <a:endParaRPr lang="zh-TW" altLang="en-US" sz="3200" b="1" dirty="0">
              <a:solidFill>
                <a:schemeClr val="accent6">
                  <a:lumMod val="50000"/>
                </a:schemeClr>
              </a:solidFill>
            </a:endParaRPr>
          </a:p>
        </p:txBody>
      </p:sp>
      <p:sp>
        <p:nvSpPr>
          <p:cNvPr id="32" name="文字方塊 31"/>
          <p:cNvSpPr txBox="1"/>
          <p:nvPr/>
        </p:nvSpPr>
        <p:spPr>
          <a:xfrm>
            <a:off x="2339752" y="5373216"/>
            <a:ext cx="4032448" cy="584775"/>
          </a:xfrm>
          <a:prstGeom prst="rect">
            <a:avLst/>
          </a:prstGeom>
          <a:noFill/>
        </p:spPr>
        <p:txBody>
          <a:bodyPr wrap="square" rtlCol="0">
            <a:spAutoFit/>
          </a:bodyPr>
          <a:lstStyle/>
          <a:p>
            <a:r>
              <a:rPr lang="zh-TW" altLang="en-US" sz="3200" b="1" dirty="0" smtClean="0">
                <a:solidFill>
                  <a:schemeClr val="accent6">
                    <a:lumMod val="50000"/>
                  </a:schemeClr>
                </a:solidFill>
              </a:rPr>
              <a:t>討論與分配</a:t>
            </a:r>
            <a:endParaRPr lang="zh-TW" altLang="en-US" sz="3200" b="1" dirty="0">
              <a:solidFill>
                <a:schemeClr val="accent6">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整體平均貢獻</a:t>
            </a:r>
            <a:endParaRPr lang="zh-TW" altLang="en-US" dirty="0"/>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1772840640"/>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7030A0"/>
                </a:solidFill>
              </a:rPr>
              <a:t>工作分配</a:t>
            </a:r>
            <a:r>
              <a:rPr lang="en-US" altLang="zh-TW" b="1" dirty="0">
                <a:solidFill>
                  <a:srgbClr val="7030A0"/>
                </a:solidFill>
              </a:rPr>
              <a:t>(</a:t>
            </a:r>
            <a:r>
              <a:rPr lang="zh-TW" altLang="en-US" b="1" dirty="0">
                <a:solidFill>
                  <a:srgbClr val="7030A0"/>
                </a:solidFill>
              </a:rPr>
              <a:t>施測前</a:t>
            </a:r>
            <a:r>
              <a:rPr lang="en-US" altLang="zh-TW" b="1" dirty="0">
                <a:solidFill>
                  <a:srgbClr val="7030A0"/>
                </a:solidFill>
              </a:rPr>
              <a:t>)</a:t>
            </a:r>
            <a:endParaRPr lang="zh-TW" altLang="en-US" b="1" dirty="0">
              <a:solidFill>
                <a:srgbClr val="7030A0"/>
              </a:solidFill>
            </a:endParaRPr>
          </a:p>
        </p:txBody>
      </p:sp>
      <p:graphicFrame>
        <p:nvGraphicFramePr>
          <p:cNvPr id="4" name="內容版面配置區 4"/>
          <p:cNvGraphicFramePr>
            <a:graphicFrameLocks noGrp="1"/>
          </p:cNvGraphicFramePr>
          <p:nvPr>
            <p:ph sz="quarter" idx="1"/>
            <p:extLst>
              <p:ext uri="{D42A27DB-BD31-4B8C-83A1-F6EECF244321}">
                <p14:modId xmlns:p14="http://schemas.microsoft.com/office/powerpoint/2010/main" val="2864555595"/>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7030A0"/>
                </a:solidFill>
              </a:rPr>
              <a:t>工作分配</a:t>
            </a:r>
            <a:r>
              <a:rPr lang="en-US" altLang="zh-TW" b="1" dirty="0" smtClean="0">
                <a:solidFill>
                  <a:srgbClr val="7030A0"/>
                </a:solidFill>
              </a:rPr>
              <a:t>(</a:t>
            </a:r>
            <a:r>
              <a:rPr lang="zh-TW" altLang="en-US" b="1" dirty="0" smtClean="0">
                <a:solidFill>
                  <a:srgbClr val="7030A0"/>
                </a:solidFill>
              </a:rPr>
              <a:t>施測</a:t>
            </a:r>
            <a:r>
              <a:rPr lang="en-US" altLang="zh-TW" b="1" dirty="0" smtClean="0">
                <a:solidFill>
                  <a:srgbClr val="7030A0"/>
                </a:solidFill>
              </a:rPr>
              <a:t>)</a:t>
            </a:r>
            <a:endParaRPr lang="zh-TW" altLang="en-US" b="1" dirty="0">
              <a:solidFill>
                <a:srgbClr val="7030A0"/>
              </a:solidFill>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4160749841"/>
              </p:ext>
            </p:extLst>
          </p:nvPr>
        </p:nvGraphicFramePr>
        <p:xfrm>
          <a:off x="467544" y="1412776"/>
          <a:ext cx="832676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7030A0"/>
                </a:solidFill>
              </a:rPr>
              <a:t>工作分配</a:t>
            </a:r>
            <a:r>
              <a:rPr lang="en-US" altLang="zh-TW" b="1" dirty="0">
                <a:solidFill>
                  <a:srgbClr val="7030A0"/>
                </a:solidFill>
              </a:rPr>
              <a:t>(</a:t>
            </a:r>
            <a:r>
              <a:rPr lang="zh-TW" altLang="en-US" b="1" dirty="0">
                <a:solidFill>
                  <a:srgbClr val="7030A0"/>
                </a:solidFill>
              </a:rPr>
              <a:t>期末報告</a:t>
            </a:r>
            <a:r>
              <a:rPr lang="en-US" altLang="zh-TW" b="1" dirty="0">
                <a:solidFill>
                  <a:srgbClr val="7030A0"/>
                </a:solidFill>
              </a:rPr>
              <a:t>)</a:t>
            </a:r>
            <a:endParaRPr lang="zh-TW" altLang="en-US" b="1" dirty="0">
              <a:solidFill>
                <a:srgbClr val="7030A0"/>
              </a:solidFill>
            </a:endParaRPr>
          </a:p>
        </p:txBody>
      </p:sp>
      <p:graphicFrame>
        <p:nvGraphicFramePr>
          <p:cNvPr id="4" name="內容版面配置區 4"/>
          <p:cNvGraphicFramePr>
            <a:graphicFrameLocks noGrp="1"/>
          </p:cNvGraphicFramePr>
          <p:nvPr>
            <p:ph sz="quarter" idx="1"/>
            <p:extLst>
              <p:ext uri="{D42A27DB-BD31-4B8C-83A1-F6EECF244321}">
                <p14:modId xmlns:p14="http://schemas.microsoft.com/office/powerpoint/2010/main" val="3574105817"/>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照片</a:t>
            </a:r>
            <a:endParaRPr lang="zh-TW" altLang="en-US" dirty="0"/>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39552" y="1512366"/>
            <a:ext cx="3394472" cy="4525963"/>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052" y="1412776"/>
            <a:ext cx="3543858" cy="472514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96</TotalTime>
  <Words>616</Words>
  <Application>Microsoft Office PowerPoint</Application>
  <PresentationFormat>如螢幕大小 (4:3)</PresentationFormat>
  <Paragraphs>89</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市鎮</vt:lpstr>
      <vt:lpstr>情緒與壓力管理</vt:lpstr>
      <vt:lpstr>目錄</vt:lpstr>
      <vt:lpstr>組員介紹</vt:lpstr>
      <vt:lpstr>工作時序表</vt:lpstr>
      <vt:lpstr>整體平均貢獻</vt:lpstr>
      <vt:lpstr>工作分配(施測前)</vt:lpstr>
      <vt:lpstr>工作分配(施測)</vt:lpstr>
      <vt:lpstr>工作分配(期末報告)</vt:lpstr>
      <vt:lpstr>照片</vt:lpstr>
      <vt:lpstr>照片</vt:lpstr>
      <vt:lpstr>照片</vt:lpstr>
      <vt:lpstr>心得</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情緒與壓力管理</dc:title>
  <dc:creator>ASUS</dc:creator>
  <cp:lastModifiedBy>Ivan</cp:lastModifiedBy>
  <cp:revision>34</cp:revision>
  <dcterms:created xsi:type="dcterms:W3CDTF">2012-12-12T12:21:10Z</dcterms:created>
  <dcterms:modified xsi:type="dcterms:W3CDTF">2012-12-12T15:57:06Z</dcterms:modified>
</cp:coreProperties>
</file>