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56" r:id="rId2"/>
    <p:sldId id="262" r:id="rId3"/>
    <p:sldId id="257" r:id="rId4"/>
    <p:sldId id="259" r:id="rId5"/>
    <p:sldId id="260" r:id="rId6"/>
    <p:sldId id="265" r:id="rId7"/>
    <p:sldId id="266" r:id="rId8"/>
    <p:sldId id="267" r:id="rId9"/>
    <p:sldId id="268" r:id="rId1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64516B-6492-4781-A25B-3A23AD4FEAB5}" type="datetimeFigureOut">
              <a:rPr lang="zh-TW" altLang="en-US" smtClean="0"/>
              <a:pPr/>
              <a:t>2011/12/9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3C6F03-633E-4C59-A243-FBE47D62127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3C6F03-633E-4C59-A243-FBE47D621277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3C6F03-633E-4C59-A243-FBE47D621277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ABE53-11FB-4450-B72C-CBAC512437E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ABE53-11FB-4450-B72C-CBAC512437E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ABE53-11FB-4450-B72C-CBAC512437E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ABE53-11FB-4450-B72C-CBAC512437E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ABE53-11FB-4450-B72C-CBAC512437E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ABE53-11FB-4450-B72C-CBAC512437E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ABE53-11FB-4450-B72C-CBAC512437E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ABE53-11FB-4450-B72C-CBAC512437E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ABE53-11FB-4450-B72C-CBAC512437E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ABE53-11FB-4450-B72C-CBAC512437E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ABE53-11FB-4450-B72C-CBAC512437E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ABE53-11FB-4450-B72C-CBAC512437E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zh.wikipedia.org/zh-hant/%E7%BB%B4%E5%9F%BA%E7%99%BE%E7%A7%91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140.113.75.124/Ch.8/download/download_01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357422" y="214290"/>
            <a:ext cx="4429156" cy="135732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b="1" dirty="0" smtClean="0">
                <a:solidFill>
                  <a:sysClr val="windowText" lastClr="000000"/>
                </a:solidFill>
                <a:latin typeface="微軟正黑體" pitchFamily="34" charset="-120"/>
                <a:ea typeface="微軟正黑體" pitchFamily="34" charset="-120"/>
              </a:rPr>
              <a:t>工程與社會專題</a:t>
            </a:r>
            <a:r>
              <a:rPr lang="en-US" altLang="zh-TW" sz="4400" b="1" dirty="0" smtClean="0">
                <a:solidFill>
                  <a:sysClr val="windowText" lastClr="000000"/>
                </a:solidFill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sz="4400" b="1" dirty="0" smtClean="0">
                <a:solidFill>
                  <a:sysClr val="windowText" lastClr="000000"/>
                </a:solidFill>
                <a:latin typeface="微軟正黑體" pitchFamily="34" charset="-120"/>
                <a:ea typeface="微軟正黑體" pitchFamily="34" charset="-120"/>
              </a:rPr>
              <a:t>資訊</a:t>
            </a:r>
            <a:r>
              <a:rPr lang="en-US" altLang="zh-TW" sz="4400" b="1" dirty="0" smtClean="0">
                <a:solidFill>
                  <a:sysClr val="windowText" lastClr="000000"/>
                </a:solidFill>
                <a:latin typeface="微軟正黑體" pitchFamily="34" charset="-120"/>
                <a:ea typeface="微軟正黑體" pitchFamily="34" charset="-120"/>
              </a:rPr>
              <a:t>)</a:t>
            </a:r>
            <a:endParaRPr lang="zh-TW" altLang="en-US" sz="4400" b="1" dirty="0">
              <a:solidFill>
                <a:sysClr val="windowText" lastClr="00000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500430" y="2928934"/>
            <a:ext cx="2143140" cy="27146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第１０組</a:t>
            </a:r>
            <a:endParaRPr lang="en-US" altLang="zh-TW" sz="24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endParaRPr lang="en-US" altLang="zh-TW" sz="24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4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組長：李承霖</a:t>
            </a:r>
            <a:endParaRPr lang="en-US" altLang="zh-TW" sz="2400" b="1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4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組員：廖晧欽</a:t>
            </a:r>
            <a:endParaRPr lang="en-US" altLang="zh-TW" sz="24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400" b="1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</a:t>
            </a:r>
            <a:r>
              <a:rPr lang="zh-TW" altLang="en-US" sz="24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　謝穎輝</a:t>
            </a:r>
            <a:endParaRPr lang="en-US" altLang="zh-TW" sz="24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dirty="0" smtClean="0"/>
          </a:p>
          <a:p>
            <a:pPr algn="ctr"/>
            <a:endParaRPr lang="zh-TW" altLang="en-US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b="1" dirty="0" smtClean="0">
                <a:solidFill>
                  <a:schemeClr val="tx1"/>
                </a:solidFill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571472" y="2000240"/>
            <a:ext cx="8001056" cy="26432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8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討論議題</a:t>
            </a:r>
            <a:r>
              <a:rPr lang="en-US" altLang="zh-TW" sz="88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G</a:t>
            </a:r>
          </a:p>
          <a:p>
            <a:pPr algn="dist"/>
            <a:r>
              <a:rPr lang="zh-TW" altLang="en-US" sz="6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資訊社會與政治</a:t>
            </a:r>
            <a:endParaRPr lang="zh-TW" altLang="en-US" sz="6000" b="1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3143240" y="6357958"/>
            <a:ext cx="2895600" cy="365125"/>
          </a:xfrm>
        </p:spPr>
        <p:txBody>
          <a:bodyPr/>
          <a:lstStyle/>
          <a:p>
            <a:endParaRPr lang="en-US" altLang="zh-TW" dirty="0" smtClean="0"/>
          </a:p>
          <a:p>
            <a:r>
              <a:rPr lang="en-US" altLang="zh-TW" b="1" dirty="0" smtClean="0">
                <a:solidFill>
                  <a:schemeClr val="tx1"/>
                </a:solidFill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2</a:t>
            </a:r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071570"/>
          </a:xfrm>
        </p:spPr>
        <p:txBody>
          <a:bodyPr>
            <a:noAutofit/>
          </a:bodyPr>
          <a:lstStyle/>
          <a:p>
            <a:pPr algn="l"/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Ｑ１、由於華爾街事件，到底什麼是「資本主義」呢？上文　</a:t>
            </a:r>
            <a: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　　　中提到的「社會主義」與「共產主義」又是什麼呢？</a:t>
            </a:r>
            <a:endParaRPr lang="zh-TW" altLang="en-US" sz="24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b="1" dirty="0" smtClean="0">
                <a:solidFill>
                  <a:schemeClr val="tx1"/>
                </a:solidFill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3</a:t>
            </a:r>
            <a:endParaRPr lang="zh-TW" altLang="en-US" b="1" dirty="0">
              <a:solidFill>
                <a:schemeClr val="tx1"/>
              </a:solidFill>
              <a:latin typeface="Arial Unicode MS" pitchFamily="34" charset="-120"/>
              <a:ea typeface="Arial Unicode MS" pitchFamily="34" charset="-120"/>
              <a:cs typeface="Arial Unicode MS" pitchFamily="34" charset="-12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785786" y="1500174"/>
            <a:ext cx="7643866" cy="47863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3000"/>
              </a:lnSpc>
              <a:buFont typeface="Wingdings" pitchFamily="2" charset="2"/>
              <a:buChar char="u"/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資本主義：也被稱為自由市場經濟或自由企業經濟，其特色是個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人或是企業擁有資本財，且投資活動是由個人決策左右，而非由　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國家所控制，如台灣、日本等。</a:t>
            </a:r>
          </a:p>
          <a:p>
            <a:pPr>
              <a:lnSpc>
                <a:spcPts val="3000"/>
              </a:lnSpc>
              <a:buFont typeface="Wingdings" pitchFamily="2" charset="2"/>
              <a:buChar char="u"/>
            </a:pPr>
            <a:endParaRPr lang="zh-TW" altLang="en-US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  <a:buFont typeface="Wingdings" pitchFamily="2" charset="2"/>
              <a:buChar char="u"/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社會主義：是一個經濟體系和政治理念，主張或提倡公共或是整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個社會作為整體，來擁有和控制生產原料（產品、資本、土地、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資產等），其管理和分配基於公眾利益，如中國、古巴。</a:t>
            </a:r>
          </a:p>
          <a:p>
            <a:pPr>
              <a:lnSpc>
                <a:spcPts val="3000"/>
              </a:lnSpc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 </a:t>
            </a:r>
          </a:p>
          <a:p>
            <a:pPr>
              <a:lnSpc>
                <a:spcPts val="3000"/>
              </a:lnSpc>
              <a:buFont typeface="Wingdings" pitchFamily="2" charset="2"/>
              <a:buChar char="u"/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共產主義：是一種思想，主張消滅私有產權，並建立一個各盡所　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能、按需分配的生產資源公有制，而且沒有階級制度、國家和政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府的社會。</a:t>
            </a:r>
          </a:p>
          <a:p>
            <a:pPr>
              <a:lnSpc>
                <a:spcPts val="2500"/>
              </a:lnSpc>
            </a:pPr>
            <a:endParaRPr lang="zh-TW" altLang="en-US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457200" y="417514"/>
            <a:ext cx="8229600" cy="1225536"/>
          </a:xfrm>
        </p:spPr>
        <p:txBody>
          <a:bodyPr>
            <a:noAutofit/>
          </a:bodyPr>
          <a:lstStyle/>
          <a:p>
            <a:pPr algn="l"/>
            <a:r>
              <a:rPr lang="en-US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sz="24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en-US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sz="24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Ｑ２、</a:t>
            </a:r>
            <a:r>
              <a:rPr lang="en-US" altLang="zh-TW" sz="2400" b="1" dirty="0" err="1" smtClean="0">
                <a:latin typeface="微軟正黑體" pitchFamily="34" charset="-120"/>
                <a:ea typeface="微軟正黑體" pitchFamily="34" charset="-120"/>
              </a:rPr>
              <a:t>pulus_log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與</a:t>
            </a:r>
            <a:r>
              <a:rPr lang="en-US" altLang="zh-TW" sz="2400" b="1" dirty="0" err="1" smtClean="0">
                <a:latin typeface="微軟正黑體" pitchFamily="34" charset="-120"/>
                <a:ea typeface="微軟正黑體" pitchFamily="34" charset="-120"/>
              </a:rPr>
              <a:t>qheroq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兩位作者在電視媒體與網路資訊</a:t>
            </a:r>
            <a: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　　　上都有自己的看法，如：所有權、財產權、收視率，</a:t>
            </a:r>
            <a: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　　　不管這些東西有沒有營養，符合大眾喜愛就好，消費</a:t>
            </a:r>
            <a: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　　　至上的世界就這樣持續在主導我們的社會運轉。小組　　　　</a:t>
            </a:r>
            <a: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　　　有何看法？</a:t>
            </a:r>
            <a:b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</a:br>
            <a:endParaRPr lang="zh-TW" altLang="en-US" sz="24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b="1" dirty="0" smtClean="0">
                <a:solidFill>
                  <a:schemeClr val="tx1"/>
                </a:solidFill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4</a:t>
            </a:r>
            <a:endParaRPr lang="zh-TW" altLang="en-US" b="1" dirty="0">
              <a:solidFill>
                <a:schemeClr val="tx1"/>
              </a:solidFill>
              <a:latin typeface="Arial Unicode MS" pitchFamily="34" charset="-120"/>
              <a:ea typeface="Arial Unicode MS" pitchFamily="34" charset="-120"/>
              <a:cs typeface="Arial Unicode MS" pitchFamily="34" charset="-12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357158" y="2000240"/>
            <a:ext cx="8358246" cy="37862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3000"/>
              </a:lnSpc>
              <a:buFont typeface="Wingdings" pitchFamily="2" charset="2"/>
              <a:buChar char="u"/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社會大眾都應該培養自我判斷的能力，現在資訊社會四通八達，所有資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訊的傳遞方式來源不盡相同，若不能經過思考來過濾資訊，往往都會被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誤導，而產生事大事小的錯誤。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  <a:buFont typeface="Wingdings" pitchFamily="2" charset="2"/>
              <a:buChar char="u"/>
            </a:pP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  <a:buFont typeface="Wingdings" pitchFamily="2" charset="2"/>
              <a:buChar char="u"/>
            </a:pPr>
            <a:r>
              <a:rPr lang="en-US" sz="2000" b="1" dirty="0" err="1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就現實上就如同qheroq所言，所以我們自己更需要培養出判斷能力來</a:t>
            </a:r>
            <a:endParaRPr lang="en-US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</a:t>
            </a:r>
            <a:r>
              <a:rPr lang="en-US" sz="2000" b="1" dirty="0" err="1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判斷這些資訊到底對自己有沒有幫助而不是一味地被牽著鼻子走</a:t>
            </a:r>
            <a:r>
              <a:rPr 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。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500174"/>
          </a:xfrm>
        </p:spPr>
        <p:txBody>
          <a:bodyPr>
            <a:noAutofit/>
          </a:bodyPr>
          <a:lstStyle/>
          <a:p>
            <a:pPr algn="l"/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Ｑ３、</a:t>
            </a:r>
            <a:r>
              <a:rPr lang="en-US" altLang="zh-TW" sz="2400" b="1" dirty="0" err="1" smtClean="0">
                <a:latin typeface="微軟正黑體" pitchFamily="34" charset="-120"/>
                <a:ea typeface="微軟正黑體" pitchFamily="34" charset="-120"/>
              </a:rPr>
              <a:t>qheroq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作者認為「彈性專殊化」我們的工時、薪水　</a:t>
            </a:r>
            <a: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　　不再是固定的、勞務內容也是多元化。這並不是我們期</a:t>
            </a:r>
            <a: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　　待的、資訊社會擁載者們期待的「新世界」。小組有何　</a:t>
            </a:r>
            <a: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　　看法？</a:t>
            </a:r>
            <a:endParaRPr lang="zh-TW" altLang="en-US" sz="24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b="1" dirty="0" smtClean="0">
                <a:solidFill>
                  <a:schemeClr val="tx1"/>
                </a:solidFill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5</a:t>
            </a:r>
            <a:endParaRPr lang="zh-TW" altLang="en-US" b="1" dirty="0">
              <a:solidFill>
                <a:schemeClr val="tx1"/>
              </a:solidFill>
              <a:latin typeface="Arial Unicode MS" pitchFamily="34" charset="-120"/>
              <a:ea typeface="Arial Unicode MS" pitchFamily="34" charset="-120"/>
              <a:cs typeface="Arial Unicode MS" pitchFamily="34" charset="-12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857224" y="1643050"/>
            <a:ext cx="7429552" cy="4572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zh-TW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14348" y="2000240"/>
            <a:ext cx="7643866" cy="44291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3000"/>
              </a:lnSpc>
              <a:buFont typeface="Wingdings" pitchFamily="2" charset="2"/>
              <a:buChar char="u"/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彈性專殊化：以往工業經濟的人力密集模式轉向知識密集模式；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從大量且標準化的生產，改變成小量而有彈性的生產模式。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  <a:buFont typeface="Wingdings" pitchFamily="2" charset="2"/>
              <a:buChar char="u"/>
            </a:pP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  <a:buFont typeface="Wingdings" pitchFamily="2" charset="2"/>
              <a:buChar char="u"/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我們比較支持能夠固定薪資與工作內容，一來保障社會人在工作　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上能有穩定的收入，二來保障自己不會被要求太過誇張的超時工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作，因為這些都有許多規範在保護我們， 雖然說規範是規範，在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實際上老闆的要求就算不合理也必須去完成其要求，但起碼自己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覺得太過誇張時我們能有很多管道來保護自己的權益。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</a:pPr>
            <a:endParaRPr lang="en-US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  <a:buFont typeface="Wingdings" pitchFamily="2" charset="2"/>
              <a:buChar char="u"/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而且彈性專殊化</a:t>
            </a:r>
            <a:r>
              <a:rPr lang="en-US" sz="2000" b="1" dirty="0" err="1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只適用於高層人員，對於低階員工而言不不是什</a:t>
            </a:r>
            <a:endParaRPr lang="en-US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</a:t>
            </a:r>
            <a:r>
              <a:rPr lang="en-US" sz="2000" b="1" dirty="0" err="1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麼好事，就社會大眾整體來看我真正受益的人或許不多</a:t>
            </a:r>
            <a:r>
              <a:rPr 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。</a:t>
            </a:r>
            <a:br>
              <a:rPr 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</a:br>
            <a:endParaRPr lang="zh-TW" altLang="en-US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12"/>
          </a:xfrm>
        </p:spPr>
        <p:txBody>
          <a:bodyPr>
            <a:noAutofit/>
          </a:bodyPr>
          <a:lstStyle/>
          <a:p>
            <a:pPr algn="l"/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Ｑ４、</a:t>
            </a:r>
            <a:r>
              <a:rPr lang="en-US" altLang="zh-TW" sz="2400" b="1" dirty="0" err="1" smtClean="0">
                <a:latin typeface="微軟正黑體" pitchFamily="34" charset="-120"/>
                <a:ea typeface="微軟正黑體" pitchFamily="34" charset="-120"/>
              </a:rPr>
              <a:t>pulus_log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作者認為現在我們能夠使用各種資訊資源，</a:t>
            </a:r>
            <a: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　　　能使用電腦編寫文件，能使用網路傳遞訊息，是因為</a:t>
            </a:r>
            <a: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　　　資本主義的「階級爭鬥」因為「取之於社會，用之於</a:t>
            </a:r>
            <a: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　　　社會」我們的社會才有所進步。小組看法為何？</a:t>
            </a:r>
            <a:endParaRPr lang="zh-TW" altLang="en-US" sz="24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chemeClr val="tx1"/>
                </a:solidFill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６</a:t>
            </a:r>
            <a:endParaRPr lang="zh-TW" altLang="en-US" b="1" dirty="0">
              <a:solidFill>
                <a:schemeClr val="tx1"/>
              </a:solidFill>
              <a:latin typeface="Arial Unicode MS" pitchFamily="34" charset="-120"/>
              <a:ea typeface="Arial Unicode MS" pitchFamily="34" charset="-120"/>
              <a:cs typeface="Arial Unicode MS" pitchFamily="34" charset="-12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857224" y="1928802"/>
            <a:ext cx="7358114" cy="38576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ts val="3000"/>
              </a:lnSpc>
              <a:buFont typeface="Wingdings" pitchFamily="2" charset="2"/>
              <a:buChar char="u"/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促使社會進步有很多方面的原因，大多數人都希望好還要更好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just">
              <a:lnSpc>
                <a:spcPts val="3000"/>
              </a:lnSpc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，在這種欲望的驅使下，會產生很多社會活動，來改變不足的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just">
              <a:lnSpc>
                <a:spcPts val="3000"/>
              </a:lnSpc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地方，至於說成階級爭鬥似乎太過誇張，良性競爭或許更為貼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just">
              <a:lnSpc>
                <a:spcPts val="3000"/>
              </a:lnSpc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切。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85786" y="1857364"/>
            <a:ext cx="7643866" cy="44291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</a:br>
            <a:endParaRPr lang="zh-TW" altLang="en-US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414366" y="357166"/>
            <a:ext cx="8229600" cy="1214446"/>
          </a:xfrm>
        </p:spPr>
        <p:txBody>
          <a:bodyPr>
            <a:noAutofit/>
          </a:bodyPr>
          <a:lstStyle/>
          <a:p>
            <a:pPr algn="l"/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Ｑ５、對於現狀台灣資訊社會進行了解後，小組認為台灣在</a:t>
            </a:r>
            <a: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　　　資訊政治方面有什麼需要改進的？假如今天你是總統</a:t>
            </a:r>
            <a: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24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>　　　，請提出一個改進台灣的資訊相關政策。</a:t>
            </a:r>
            <a:b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</a:br>
            <a:endParaRPr lang="zh-TW" altLang="en-US" sz="24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chemeClr val="tx1"/>
                </a:solidFill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７</a:t>
            </a:r>
            <a:endParaRPr lang="zh-TW" altLang="en-US" b="1" dirty="0">
              <a:solidFill>
                <a:schemeClr val="tx1"/>
              </a:solidFill>
              <a:latin typeface="Arial Unicode MS" pitchFamily="34" charset="-120"/>
              <a:ea typeface="Arial Unicode MS" pitchFamily="34" charset="-120"/>
              <a:cs typeface="Arial Unicode MS" pitchFamily="34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928662" y="2214554"/>
            <a:ext cx="7286676" cy="35004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3000"/>
              </a:lnSpc>
              <a:buFont typeface="Wingdings" pitchFamily="2" charset="2"/>
              <a:buChar char="u"/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最需要改進的就是，讓新聞台不具有政治色彩，現在的新聞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台幾乎不能看，同一件事情可以報導成完全不一樣的兩種說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法，這種惡性競爭手段實在丟臉，同為台灣人，應該是同心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協力讓台灣更好。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  <a:buFont typeface="Wingdings" pitchFamily="2" charset="2"/>
              <a:buChar char="u"/>
            </a:pPr>
            <a:endParaRPr lang="zh-TW" altLang="en-US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  <a:buFont typeface="Wingdings" pitchFamily="2" charset="2"/>
              <a:buChar char="u"/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如果我是總統，除了民間新聞地方新聞之外，更應報導多方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面的國際新聞，由其與台灣有關係的，讓百姓們更了解時代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的趨勢，國際間的發展與重大資訊，而不是打開電視就是看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立法院又在開格鬥擂台。</a:t>
            </a:r>
          </a:p>
          <a:p>
            <a:pPr>
              <a:lnSpc>
                <a:spcPct val="150000"/>
              </a:lnSpc>
            </a:pP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>
            <a:noAutofit/>
          </a:bodyPr>
          <a:lstStyle/>
          <a:p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6000" b="1" dirty="0" smtClean="0">
                <a:latin typeface="微軟正黑體" pitchFamily="34" charset="-120"/>
                <a:ea typeface="微軟正黑體" pitchFamily="34" charset="-120"/>
              </a:rPr>
              <a:t>結        論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</a:br>
            <a:endParaRPr lang="zh-TW" altLang="en-US" sz="24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b="1" dirty="0" smtClean="0">
                <a:solidFill>
                  <a:schemeClr val="tx1"/>
                </a:solidFill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8</a:t>
            </a:r>
            <a:endParaRPr lang="zh-TW" altLang="en-US" b="1" dirty="0">
              <a:solidFill>
                <a:schemeClr val="tx1"/>
              </a:solidFill>
              <a:latin typeface="Arial Unicode MS" pitchFamily="34" charset="-120"/>
              <a:ea typeface="Arial Unicode MS" pitchFamily="34" charset="-120"/>
              <a:cs typeface="Arial Unicode MS" pitchFamily="34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428596" y="1714488"/>
            <a:ext cx="8286808" cy="40719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3000"/>
              </a:lnSpc>
            </a:pPr>
            <a:endParaRPr lang="en-US" altLang="zh-TW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</a:pPr>
            <a:endParaRPr lang="en-US" altLang="zh-TW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</a:pPr>
            <a:r>
              <a:rPr lang="zh-TW" altLang="en-US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資訊社會時代已成熟，卻往往受到政治的干涉，不管何時，只要電視一打開時常看到的還是充滿政治色彩的話題，只希望政府可以還給人民一個公平又沒有政治立場的資訊時代。</a:t>
            </a:r>
            <a:endParaRPr lang="en-US" altLang="zh-TW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</a:pPr>
            <a:endParaRPr lang="en-US" altLang="zh-TW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</a:pPr>
            <a:endParaRPr lang="en-US" altLang="zh-TW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</a:pPr>
            <a:endParaRPr lang="en-US" altLang="zh-TW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</a:pPr>
            <a:endParaRPr lang="en-US" altLang="zh-TW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ts val="3000"/>
              </a:lnSpc>
            </a:pPr>
            <a:endParaRPr lang="zh-TW" altLang="en-US" b="1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928662" y="2000240"/>
            <a:ext cx="7286676" cy="27146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zh-TW" altLang="en-US" sz="2000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　</a:t>
            </a:r>
            <a:endParaRPr lang="en-US" altLang="zh-TW" sz="20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>
            <a:noAutofit/>
          </a:bodyPr>
          <a:lstStyle/>
          <a:p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6000" b="1" dirty="0" smtClean="0">
                <a:latin typeface="微軟正黑體" pitchFamily="34" charset="-120"/>
                <a:ea typeface="微軟正黑體" pitchFamily="34" charset="-120"/>
              </a:rPr>
              <a:t>參考資料</a:t>
            </a:r>
            <a: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zh-TW" altLang="en-US" sz="2400" b="1" dirty="0" smtClean="0">
                <a:latin typeface="微軟正黑體" pitchFamily="34" charset="-120"/>
                <a:ea typeface="微軟正黑體" pitchFamily="34" charset="-120"/>
              </a:rPr>
            </a:br>
            <a:endParaRPr lang="zh-TW" altLang="en-US" sz="24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b="1" dirty="0" smtClean="0">
                <a:solidFill>
                  <a:schemeClr val="tx1"/>
                </a:solidFill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9</a:t>
            </a:r>
            <a:endParaRPr lang="zh-TW" altLang="en-US" b="1" dirty="0">
              <a:solidFill>
                <a:schemeClr val="tx1"/>
              </a:solidFill>
              <a:latin typeface="Arial Unicode MS" pitchFamily="34" charset="-120"/>
              <a:ea typeface="Arial Unicode MS" pitchFamily="34" charset="-120"/>
              <a:cs typeface="Arial Unicode MS" pitchFamily="34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42910" y="2000240"/>
            <a:ext cx="7858180" cy="31432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zh-TW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維基百科</a:t>
            </a:r>
            <a:endParaRPr lang="en-US" altLang="zh-TW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hlinkClick r:id="rId3"/>
              </a:rPr>
              <a:t>http://zh.wikipedia.org/zh-hant/%E7%BB%B4%E5%9F%BA%E7%99%BE%E7%A7%91</a:t>
            </a:r>
            <a:endParaRPr lang="en-US" altLang="zh-TW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資訊素養與倫理</a:t>
            </a:r>
            <a:endParaRPr lang="en-US" altLang="zh-TW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  <a:hlinkClick r:id="rId4"/>
            </a:endParaRPr>
          </a:p>
          <a:p>
            <a:r>
              <a:rPr lang="en-US" altLang="zh-TW" b="1" dirty="0" smtClean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hlinkClick r:id="rId4"/>
              </a:rPr>
              <a:t>http://140.113.75.124/Ch.8/download/download_01.pdf</a:t>
            </a:r>
            <a:endParaRPr lang="en-US" altLang="zh-TW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1392</TotalTime>
  <Words>177</Words>
  <Application>Microsoft Office PowerPoint</Application>
  <PresentationFormat>如螢幕大小 (4:3)</PresentationFormat>
  <Paragraphs>83</Paragraphs>
  <Slides>9</Slides>
  <Notes>2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Office 佈景主題</vt:lpstr>
      <vt:lpstr>投影片 1</vt:lpstr>
      <vt:lpstr>投影片 2</vt:lpstr>
      <vt:lpstr>Ｑ１、由於華爾街事件，到底什麼是「資本主義」呢？上文　 　　　中提到的「社會主義」與「共產主義」又是什麼呢？</vt:lpstr>
      <vt:lpstr>  Ｑ２、pulus_log與qheroq兩位作者在電視媒體與網路資訊 　　　上都有自己的看法，如：所有權、財產權、收視率， 　　　不管這些東西有沒有營養，符合大眾喜愛就好，消費 　　　至上的世界就這樣持續在主導我們的社會運轉。小組　　　　 　　　有何看法？  </vt:lpstr>
      <vt:lpstr>Ｑ３、qheroq作者認為「彈性專殊化」我們的工時、薪水　 　　不再是固定的、勞務內容也是多元化。這並不是我們期 　　待的、資訊社會擁載者們期待的「新世界」。小組有何　 　　看法？</vt:lpstr>
      <vt:lpstr>Ｑ４、pulus_log作者認為現在我們能夠使用各種資訊資源， 　　　能使用電腦編寫文件，能使用網路傳遞訊息，是因為 　　　資本主義的「階級爭鬥」因為「取之於社會，用之於 　　　社會」我們的社會才有所進步。小組看法為何？</vt:lpstr>
      <vt:lpstr>  Ｑ５、對於現狀台灣資訊社會進行了解後，小組認為台灣在 　　　資訊政治方面有什麼需要改進的？假如今天你是總統 　　　，請提出一個改進台灣的資訊相關政策。  </vt:lpstr>
      <vt:lpstr> 結        論 </vt:lpstr>
      <vt:lpstr> 參考資料 </vt:lpstr>
    </vt:vector>
  </TitlesOfParts>
  <Company>Taiwan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MC SYSTEM</dc:creator>
  <cp:lastModifiedBy>MC SYSTEM</cp:lastModifiedBy>
  <cp:revision>276</cp:revision>
  <dcterms:created xsi:type="dcterms:W3CDTF">2011-10-09T11:22:50Z</dcterms:created>
  <dcterms:modified xsi:type="dcterms:W3CDTF">2011-12-09T15:01:26Z</dcterms:modified>
</cp:coreProperties>
</file>