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2" r:id="rId5"/>
    <p:sldId id="263" r:id="rId6"/>
    <p:sldId id="260" r:id="rId7"/>
    <p:sldId id="261" r:id="rId8"/>
    <p:sldId id="265" r:id="rId9"/>
    <p:sldId id="266" r:id="rId10"/>
    <p:sldId id="267" r:id="rId11"/>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2" d="100"/>
          <a:sy n="72" d="100"/>
        </p:scale>
        <p:origin x="-132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E0C38625-219E-45DF-8B6F-8E19BCD841FB}" type="datetimeFigureOut">
              <a:rPr lang="zh-TW" altLang="en-US" smtClean="0"/>
              <a:pPr/>
              <a:t>2012/11/6</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5BB2231-4DCC-4E85-AAD4-31480C537DB4}" type="slidenum">
              <a:rPr lang="zh-TW" altLang="en-US" smtClean="0"/>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E0C38625-219E-45DF-8B6F-8E19BCD841FB}" type="datetimeFigureOut">
              <a:rPr lang="zh-TW" altLang="en-US" smtClean="0"/>
              <a:pPr/>
              <a:t>2012/11/6</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5BB2231-4DCC-4E85-AAD4-31480C537DB4}"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E0C38625-219E-45DF-8B6F-8E19BCD841FB}" type="datetimeFigureOut">
              <a:rPr lang="zh-TW" altLang="en-US" smtClean="0"/>
              <a:pPr/>
              <a:t>2012/11/6</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5BB2231-4DCC-4E85-AAD4-31480C537DB4}"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E0C38625-219E-45DF-8B6F-8E19BCD841FB}" type="datetimeFigureOut">
              <a:rPr lang="zh-TW" altLang="en-US" smtClean="0"/>
              <a:pPr/>
              <a:t>2012/11/6</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5BB2231-4DCC-4E85-AAD4-31480C537DB4}"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E0C38625-219E-45DF-8B6F-8E19BCD841FB}" type="datetimeFigureOut">
              <a:rPr lang="zh-TW" altLang="en-US" smtClean="0"/>
              <a:pPr/>
              <a:t>2012/11/6</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5BB2231-4DCC-4E85-AAD4-31480C537DB4}" type="slidenum">
              <a:rPr lang="zh-TW" altLang="en-US" smtClean="0"/>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E0C38625-219E-45DF-8B6F-8E19BCD841FB}" type="datetimeFigureOut">
              <a:rPr lang="zh-TW" altLang="en-US" smtClean="0"/>
              <a:pPr/>
              <a:t>2012/11/6</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35BB2231-4DCC-4E85-AAD4-31480C537DB4}" type="slidenum">
              <a:rPr lang="zh-TW" altLang="en-US" smtClean="0"/>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E0C38625-219E-45DF-8B6F-8E19BCD841FB}" type="datetimeFigureOut">
              <a:rPr lang="zh-TW" altLang="en-US" smtClean="0"/>
              <a:pPr/>
              <a:t>2012/11/6</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35BB2231-4DCC-4E85-AAD4-31480C537DB4}"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E0C38625-219E-45DF-8B6F-8E19BCD841FB}" type="datetimeFigureOut">
              <a:rPr lang="zh-TW" altLang="en-US" smtClean="0"/>
              <a:pPr/>
              <a:t>2012/11/6</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35BB2231-4DCC-4E85-AAD4-31480C537DB4}"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E0C38625-219E-45DF-8B6F-8E19BCD841FB}" type="datetimeFigureOut">
              <a:rPr lang="zh-TW" altLang="en-US" smtClean="0"/>
              <a:pPr/>
              <a:t>2012/11/6</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35BB2231-4DCC-4E85-AAD4-31480C537DB4}"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E0C38625-219E-45DF-8B6F-8E19BCD841FB}" type="datetimeFigureOut">
              <a:rPr lang="zh-TW" altLang="en-US" smtClean="0"/>
              <a:pPr/>
              <a:t>2012/11/6</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35BB2231-4DCC-4E85-AAD4-31480C537DB4}"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E0C38625-219E-45DF-8B6F-8E19BCD841FB}" type="datetimeFigureOut">
              <a:rPr lang="zh-TW" altLang="en-US" smtClean="0"/>
              <a:pPr/>
              <a:t>2012/11/6</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35BB2231-4DCC-4E85-AAD4-31480C537DB4}" type="slidenum">
              <a:rPr lang="zh-TW" altLang="en-US" smtClean="0"/>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C38625-219E-45DF-8B6F-8E19BCD841FB}" type="datetimeFigureOut">
              <a:rPr lang="zh-TW" altLang="en-US" smtClean="0"/>
              <a:pPr/>
              <a:t>2012/11/6</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BB2231-4DCC-4E85-AAD4-31480C537DB4}"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normAutofit/>
          </a:bodyPr>
          <a:lstStyle/>
          <a:p>
            <a:r>
              <a:rPr lang="zh-TW" altLang="en-US" sz="4000" dirty="0" smtClean="0">
                <a:latin typeface="標楷體" pitchFamily="65" charset="-120"/>
                <a:ea typeface="標楷體" pitchFamily="65" charset="-120"/>
              </a:rPr>
              <a:t>以適當科技與風險評估的角度來看太陽能系統</a:t>
            </a:r>
            <a:endParaRPr lang="zh-TW" altLang="en-US" sz="4000" dirty="0">
              <a:latin typeface="標楷體" pitchFamily="65" charset="-120"/>
              <a:ea typeface="標楷體" pitchFamily="65" charset="-120"/>
            </a:endParaRPr>
          </a:p>
        </p:txBody>
      </p:sp>
      <p:sp>
        <p:nvSpPr>
          <p:cNvPr id="3" name="副標題 2"/>
          <p:cNvSpPr>
            <a:spLocks noGrp="1"/>
          </p:cNvSpPr>
          <p:nvPr>
            <p:ph type="subTitle" idx="1"/>
          </p:nvPr>
        </p:nvSpPr>
        <p:spPr/>
        <p:txBody>
          <a:bodyPr>
            <a:normAutofit lnSpcReduction="10000"/>
          </a:bodyPr>
          <a:lstStyle/>
          <a:p>
            <a:pPr algn="l"/>
            <a:r>
              <a:rPr lang="zh-TW" altLang="en-US" sz="2400" dirty="0" smtClean="0">
                <a:solidFill>
                  <a:schemeClr val="tx1"/>
                </a:solidFill>
              </a:rPr>
              <a:t>指導老師</a:t>
            </a:r>
            <a:r>
              <a:rPr lang="en-US" altLang="zh-TW" sz="2400" dirty="0" smtClean="0">
                <a:solidFill>
                  <a:schemeClr val="tx1"/>
                </a:solidFill>
              </a:rPr>
              <a:t>:</a:t>
            </a:r>
            <a:r>
              <a:rPr lang="zh-TW" altLang="en-US" sz="2400" dirty="0" smtClean="0">
                <a:solidFill>
                  <a:schemeClr val="tx1"/>
                </a:solidFill>
              </a:rPr>
              <a:t>林聰益</a:t>
            </a:r>
            <a:endParaRPr lang="en-US" altLang="zh-TW" sz="2400" dirty="0" smtClean="0">
              <a:solidFill>
                <a:schemeClr val="tx1"/>
              </a:solidFill>
            </a:endParaRPr>
          </a:p>
          <a:p>
            <a:pPr algn="l"/>
            <a:r>
              <a:rPr lang="zh-TW" altLang="en-US" sz="2400" dirty="0" smtClean="0">
                <a:solidFill>
                  <a:schemeClr val="tx1"/>
                </a:solidFill>
              </a:rPr>
              <a:t>班級</a:t>
            </a:r>
            <a:r>
              <a:rPr lang="en-US" altLang="zh-TW" sz="2400" dirty="0" smtClean="0">
                <a:solidFill>
                  <a:schemeClr val="tx1"/>
                </a:solidFill>
              </a:rPr>
              <a:t>:</a:t>
            </a:r>
            <a:r>
              <a:rPr lang="zh-TW" altLang="en-US" sz="2400" dirty="0" smtClean="0">
                <a:solidFill>
                  <a:schemeClr val="tx1"/>
                </a:solidFill>
              </a:rPr>
              <a:t>車輛三甲</a:t>
            </a:r>
            <a:endParaRPr lang="en-US" altLang="zh-TW" sz="2400" dirty="0" smtClean="0">
              <a:solidFill>
                <a:schemeClr val="tx1"/>
              </a:solidFill>
            </a:endParaRPr>
          </a:p>
          <a:p>
            <a:pPr algn="l"/>
            <a:r>
              <a:rPr lang="zh-TW" altLang="en-US" sz="2400" dirty="0" smtClean="0">
                <a:solidFill>
                  <a:schemeClr val="tx1"/>
                </a:solidFill>
              </a:rPr>
              <a:t>學號</a:t>
            </a:r>
            <a:r>
              <a:rPr lang="en-US" altLang="zh-TW" sz="2400" dirty="0" smtClean="0">
                <a:solidFill>
                  <a:schemeClr val="tx1"/>
                </a:solidFill>
              </a:rPr>
              <a:t>:49915027</a:t>
            </a:r>
          </a:p>
          <a:p>
            <a:pPr algn="l"/>
            <a:r>
              <a:rPr lang="zh-TW" altLang="en-US" sz="2400" dirty="0" smtClean="0">
                <a:solidFill>
                  <a:schemeClr val="tx1"/>
                </a:solidFill>
              </a:rPr>
              <a:t>姓名</a:t>
            </a:r>
            <a:r>
              <a:rPr lang="en-US" altLang="zh-TW" sz="2400" dirty="0" smtClean="0">
                <a:solidFill>
                  <a:schemeClr val="tx1"/>
                </a:solidFill>
              </a:rPr>
              <a:t>:</a:t>
            </a:r>
            <a:r>
              <a:rPr lang="zh-TW" altLang="en-US" sz="2400" dirty="0" smtClean="0">
                <a:solidFill>
                  <a:schemeClr val="tx1"/>
                </a:solidFill>
              </a:rPr>
              <a:t>簡承軒</a:t>
            </a:r>
            <a:endParaRPr lang="zh-TW" altLang="en-US" sz="2400"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結語</a:t>
            </a:r>
            <a:endParaRPr lang="zh-TW" altLang="en-US" dirty="0"/>
          </a:p>
        </p:txBody>
      </p:sp>
      <p:sp>
        <p:nvSpPr>
          <p:cNvPr id="3" name="內容版面配置區 2"/>
          <p:cNvSpPr>
            <a:spLocks noGrp="1"/>
          </p:cNvSpPr>
          <p:nvPr>
            <p:ph idx="1"/>
          </p:nvPr>
        </p:nvSpPr>
        <p:spPr/>
        <p:txBody>
          <a:bodyPr/>
          <a:lstStyle/>
          <a:p>
            <a:pPr>
              <a:buNone/>
            </a:pPr>
            <a:endParaRPr lang="en-US" altLang="zh-TW" dirty="0" smtClean="0"/>
          </a:p>
          <a:p>
            <a:pPr>
              <a:buNone/>
            </a:pPr>
            <a:r>
              <a:rPr lang="zh-TW" altLang="en-US" dirty="0" smtClean="0"/>
              <a:t>    </a:t>
            </a:r>
            <a:endParaRPr lang="en-US" altLang="zh-TW" dirty="0" smtClean="0"/>
          </a:p>
          <a:p>
            <a:pPr>
              <a:buNone/>
            </a:pPr>
            <a:r>
              <a:rPr lang="zh-TW" altLang="en-US" dirty="0" smtClean="0"/>
              <a:t> </a:t>
            </a:r>
            <a:r>
              <a:rPr lang="zh-TW" altLang="en-US" dirty="0" smtClean="0"/>
              <a:t>   太陽能</a:t>
            </a:r>
            <a:r>
              <a:rPr lang="zh-TW" altLang="en-US" dirty="0" smtClean="0"/>
              <a:t>的科技應用在很多層面，</a:t>
            </a:r>
            <a:r>
              <a:rPr lang="zh-TW" altLang="en-US" dirty="0" smtClean="0"/>
              <a:t>很容易就可以接觸得到</a:t>
            </a:r>
            <a:r>
              <a:rPr lang="zh-TW" altLang="en-US" dirty="0" smtClean="0"/>
              <a:t>。</a:t>
            </a:r>
            <a:r>
              <a:rPr lang="zh-TW" altLang="en-US" dirty="0" smtClean="0"/>
              <a:t>以後一定是</a:t>
            </a:r>
            <a:r>
              <a:rPr lang="zh-TW" altLang="en-US" dirty="0" smtClean="0"/>
              <a:t>不可或缺的替代能源。</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簡介</a:t>
            </a:r>
            <a:endParaRPr lang="zh-TW" altLang="en-US" dirty="0"/>
          </a:p>
        </p:txBody>
      </p:sp>
      <p:sp>
        <p:nvSpPr>
          <p:cNvPr id="3" name="內容版面配置區 2"/>
          <p:cNvSpPr>
            <a:spLocks noGrp="1"/>
          </p:cNvSpPr>
          <p:nvPr>
            <p:ph idx="1"/>
          </p:nvPr>
        </p:nvSpPr>
        <p:spPr/>
        <p:txBody>
          <a:bodyPr/>
          <a:lstStyle/>
          <a:p>
            <a:r>
              <a:rPr lang="zh-TW" altLang="en-US" dirty="0"/>
              <a:t>太陽能可以說是地球上一切生命的基礎</a:t>
            </a:r>
            <a:endParaRPr lang="en-US" altLang="zh-TW" dirty="0" smtClean="0"/>
          </a:p>
          <a:p>
            <a:r>
              <a:rPr lang="zh-TW" altLang="en-US" dirty="0" smtClean="0"/>
              <a:t>在</a:t>
            </a:r>
            <a:r>
              <a:rPr lang="zh-TW" altLang="en-US" dirty="0"/>
              <a:t>地球</a:t>
            </a:r>
            <a:r>
              <a:rPr lang="zh-TW" altLang="en-US" dirty="0" smtClean="0"/>
              <a:t>的任何</a:t>
            </a:r>
            <a:r>
              <a:rPr lang="zh-TW" altLang="en-US" dirty="0"/>
              <a:t>地方可以被</a:t>
            </a:r>
            <a:r>
              <a:rPr lang="zh-TW" altLang="en-US" dirty="0" smtClean="0"/>
              <a:t>陽光照射到的地方得到並且應用。</a:t>
            </a:r>
            <a:endParaRPr lang="en-US" altLang="zh-TW" dirty="0" smtClean="0"/>
          </a:p>
          <a:p>
            <a:r>
              <a:rPr lang="zh-TW" altLang="en-US" dirty="0" smtClean="0"/>
              <a:t>現代</a:t>
            </a:r>
            <a:r>
              <a:rPr lang="zh-TW" altLang="en-US" dirty="0"/>
              <a:t>的太陽能系統，在每天日照時間相當短的國家，也可以經濟有效地提供大量電能</a:t>
            </a:r>
            <a:r>
              <a:rPr lang="zh-TW" altLang="en-US" dirty="0" smtClean="0"/>
              <a:t>。</a:t>
            </a:r>
            <a:endParaRPr lang="en-US" altLang="zh-TW" dirty="0" smtClean="0"/>
          </a:p>
          <a:p>
            <a:r>
              <a:rPr lang="zh-TW" altLang="en-US" dirty="0"/>
              <a:t>現今我們直接轉換太陽能的方式有兩種：</a:t>
            </a:r>
            <a:r>
              <a:rPr lang="en-US" altLang="zh-TW" dirty="0"/>
              <a:t>(1) </a:t>
            </a:r>
            <a:r>
              <a:rPr lang="zh-TW" altLang="en-US" dirty="0"/>
              <a:t>收集熱能 </a:t>
            </a:r>
            <a:r>
              <a:rPr lang="en-US" altLang="zh-TW" dirty="0"/>
              <a:t>(2) </a:t>
            </a:r>
            <a:r>
              <a:rPr lang="zh-TW" altLang="en-US" dirty="0"/>
              <a:t>轉換光能。</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太陽能應用</a:t>
            </a:r>
            <a:endParaRPr lang="zh-TW" altLang="en-US" dirty="0"/>
          </a:p>
        </p:txBody>
      </p:sp>
      <p:sp>
        <p:nvSpPr>
          <p:cNvPr id="3" name="內容版面配置區 2"/>
          <p:cNvSpPr>
            <a:spLocks noGrp="1"/>
          </p:cNvSpPr>
          <p:nvPr>
            <p:ph idx="1"/>
          </p:nvPr>
        </p:nvSpPr>
        <p:spPr/>
        <p:txBody>
          <a:bodyPr/>
          <a:lstStyle/>
          <a:p>
            <a:r>
              <a:rPr lang="zh-TW" altLang="en-US" b="1" dirty="0" smtClean="0"/>
              <a:t>空調系統</a:t>
            </a:r>
            <a:r>
              <a:rPr lang="en-US" altLang="zh-TW" dirty="0" smtClean="0"/>
              <a:t>:</a:t>
            </a:r>
            <a:r>
              <a:rPr lang="zh-TW" altLang="en-US" dirty="0" smtClean="0"/>
              <a:t>將</a:t>
            </a:r>
            <a:r>
              <a:rPr lang="zh-TW" altLang="en-US" dirty="0" smtClean="0"/>
              <a:t>各式集熱器裝在屋頂或牆壁上，冬天供暖氣和溫水，夏天促進室內空氣流通或供冷氣。</a:t>
            </a:r>
            <a:endParaRPr lang="zh-TW"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pic>
        <p:nvPicPr>
          <p:cNvPr id="4" name="內容版面配置區 3" descr="02.gif"/>
          <p:cNvPicPr>
            <a:picLocks noGrp="1" noChangeAspect="1"/>
          </p:cNvPicPr>
          <p:nvPr>
            <p:ph idx="1"/>
          </p:nvPr>
        </p:nvPicPr>
        <p:blipFill>
          <a:blip r:embed="rId2" cstate="print"/>
          <a:stretch>
            <a:fillRect/>
          </a:stretch>
        </p:blipFill>
        <p:spPr>
          <a:xfrm>
            <a:off x="0" y="0"/>
            <a:ext cx="9144000" cy="68580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pic>
        <p:nvPicPr>
          <p:cNvPr id="4" name="內容版面配置區 3" descr="01.gif"/>
          <p:cNvPicPr>
            <a:picLocks noGrp="1" noChangeAspect="1"/>
          </p:cNvPicPr>
          <p:nvPr>
            <p:ph idx="1"/>
          </p:nvPr>
        </p:nvPicPr>
        <p:blipFill>
          <a:blip r:embed="rId2" cstate="print"/>
          <a:stretch>
            <a:fillRect/>
          </a:stretch>
        </p:blipFill>
        <p:spPr>
          <a:xfrm>
            <a:off x="0" y="0"/>
            <a:ext cx="9143999" cy="685800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太陽能應用</a:t>
            </a:r>
            <a:endParaRPr lang="zh-TW" altLang="en-US" dirty="0"/>
          </a:p>
        </p:txBody>
      </p:sp>
      <p:sp>
        <p:nvSpPr>
          <p:cNvPr id="3" name="內容版面配置區 2"/>
          <p:cNvSpPr>
            <a:spLocks noGrp="1"/>
          </p:cNvSpPr>
          <p:nvPr>
            <p:ph idx="1"/>
          </p:nvPr>
        </p:nvSpPr>
        <p:spPr/>
        <p:txBody>
          <a:bodyPr>
            <a:normAutofit fontScale="92500" lnSpcReduction="10000"/>
          </a:bodyPr>
          <a:lstStyle/>
          <a:p>
            <a:r>
              <a:rPr lang="zh-TW" altLang="en-US" b="1" dirty="0" smtClean="0"/>
              <a:t>淨化應用</a:t>
            </a:r>
            <a:r>
              <a:rPr lang="en-US" altLang="zh-TW" dirty="0" smtClean="0"/>
              <a:t>:</a:t>
            </a:r>
          </a:p>
          <a:p>
            <a:pPr>
              <a:buNone/>
            </a:pPr>
            <a:r>
              <a:rPr lang="zh-TW" altLang="en-US" dirty="0" smtClean="0">
                <a:solidFill>
                  <a:srgbClr val="FF0000"/>
                </a:solidFill>
              </a:rPr>
              <a:t> </a:t>
            </a:r>
            <a:r>
              <a:rPr lang="zh-TW" altLang="en-US" dirty="0" smtClean="0">
                <a:solidFill>
                  <a:srgbClr val="FF0000"/>
                </a:solidFill>
              </a:rPr>
              <a:t>   日本 </a:t>
            </a:r>
            <a:r>
              <a:rPr lang="en-US" altLang="zh-TW" dirty="0" smtClean="0"/>
              <a:t>_</a:t>
            </a:r>
            <a:r>
              <a:rPr lang="zh-TW" altLang="en-US" dirty="0" smtClean="0"/>
              <a:t>利用</a:t>
            </a:r>
            <a:r>
              <a:rPr lang="zh-TW" altLang="en-US" dirty="0" smtClean="0"/>
              <a:t>陽光淨化廢水、大氣以及土壤污染物質的“公害處理技術”正陸續開發問世。</a:t>
            </a:r>
            <a:br>
              <a:rPr lang="zh-TW" altLang="en-US" dirty="0" smtClean="0"/>
            </a:br>
            <a:r>
              <a:rPr lang="zh-TW" altLang="en-US" dirty="0" smtClean="0">
                <a:solidFill>
                  <a:srgbClr val="FF0000"/>
                </a:solidFill>
              </a:rPr>
              <a:t>韓國 </a:t>
            </a:r>
            <a:r>
              <a:rPr lang="en-US" altLang="zh-TW" dirty="0" smtClean="0"/>
              <a:t>_</a:t>
            </a:r>
            <a:r>
              <a:rPr lang="zh-TW" altLang="en-US" dirty="0" smtClean="0"/>
              <a:t>用</a:t>
            </a:r>
            <a:r>
              <a:rPr lang="zh-TW" altLang="en-US" dirty="0" smtClean="0"/>
              <a:t>太陽光淨化有毒廢水</a:t>
            </a:r>
            <a:r>
              <a:rPr lang="zh-TW" altLang="en-US" dirty="0" smtClean="0"/>
              <a:t>的</a:t>
            </a:r>
            <a:r>
              <a:rPr lang="en-US" altLang="zh-TW" dirty="0" smtClean="0"/>
              <a:t>(</a:t>
            </a:r>
            <a:r>
              <a:rPr lang="zh-TW" altLang="en-US" dirty="0" smtClean="0"/>
              <a:t>光化學</a:t>
            </a:r>
            <a:r>
              <a:rPr lang="zh-TW" altLang="en-US" dirty="0" smtClean="0"/>
              <a:t>廢水處理</a:t>
            </a:r>
            <a:r>
              <a:rPr lang="zh-TW" altLang="en-US" dirty="0" smtClean="0"/>
              <a:t>技術</a:t>
            </a:r>
            <a:r>
              <a:rPr lang="en-US" altLang="zh-TW" dirty="0" smtClean="0"/>
              <a:t>)</a:t>
            </a:r>
            <a:r>
              <a:rPr lang="zh-TW" altLang="en-US" dirty="0" smtClean="0"/>
              <a:t>，</a:t>
            </a:r>
            <a:r>
              <a:rPr lang="zh-TW" altLang="en-US" dirty="0" smtClean="0"/>
              <a:t>並將於今年內著手開發出用於大氣及土壤的淨化系統。</a:t>
            </a:r>
            <a:br>
              <a:rPr lang="zh-TW" altLang="en-US" dirty="0" smtClean="0"/>
            </a:br>
            <a:r>
              <a:rPr lang="zh-TW" altLang="en-US" dirty="0" smtClean="0">
                <a:solidFill>
                  <a:srgbClr val="FF0000"/>
                </a:solidFill>
              </a:rPr>
              <a:t>德國</a:t>
            </a:r>
            <a:r>
              <a:rPr lang="zh-TW" altLang="en-US" dirty="0" smtClean="0"/>
              <a:t> </a:t>
            </a:r>
            <a:r>
              <a:rPr lang="en-US" altLang="zh-TW" dirty="0" smtClean="0"/>
              <a:t>_</a:t>
            </a:r>
            <a:r>
              <a:rPr lang="zh-TW" altLang="en-US" dirty="0" smtClean="0"/>
              <a:t>正在</a:t>
            </a:r>
            <a:r>
              <a:rPr lang="zh-TW" altLang="en-US" dirty="0" smtClean="0"/>
              <a:t>開發一種隧道廢氣淨化系統，通過往隧道牆壁上塗抹一層薄薄的光觸媒，並在隧道內安裝紫外線燈，對過往車輛排放有毒氣體進行淨化。</a:t>
            </a:r>
            <a:endParaRPr lang="zh-TW"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太陽能應用</a:t>
            </a:r>
            <a:endParaRPr lang="zh-TW" altLang="en-US" dirty="0"/>
          </a:p>
        </p:txBody>
      </p:sp>
      <p:sp>
        <p:nvSpPr>
          <p:cNvPr id="3" name="內容版面配置區 2"/>
          <p:cNvSpPr>
            <a:spLocks noGrp="1"/>
          </p:cNvSpPr>
          <p:nvPr>
            <p:ph idx="1"/>
          </p:nvPr>
        </p:nvSpPr>
        <p:spPr/>
        <p:txBody>
          <a:bodyPr/>
          <a:lstStyle/>
          <a:p>
            <a:r>
              <a:rPr lang="zh-TW" altLang="en-US" b="1" dirty="0" smtClean="0"/>
              <a:t>家用電力系統</a:t>
            </a:r>
            <a:r>
              <a:rPr lang="en-US" altLang="zh-TW" b="1" dirty="0" smtClean="0"/>
              <a:t>:</a:t>
            </a:r>
            <a:r>
              <a:rPr lang="zh-TW" altLang="en-US" dirty="0" smtClean="0"/>
              <a:t>在家居環境中合理利用太陽能，可以大大地節省電能。太陽能發電和太陽能熱水器是現代環保家居中最為典型的太陽能應用實例</a:t>
            </a:r>
            <a:r>
              <a:rPr lang="zh-TW" altLang="en-US" dirty="0" smtClean="0"/>
              <a:t>。</a:t>
            </a:r>
            <a:endParaRPr lang="en-US" altLang="zh-TW" dirty="0" smtClean="0"/>
          </a:p>
          <a:p>
            <a:r>
              <a:rPr lang="zh-TW" altLang="en-US" b="1" dirty="0" smtClean="0"/>
              <a:t>太陽能電池</a:t>
            </a:r>
            <a:r>
              <a:rPr lang="en-US" altLang="zh-TW" dirty="0" smtClean="0"/>
              <a:t>:</a:t>
            </a:r>
            <a:r>
              <a:rPr lang="zh-TW" altLang="en-US" dirty="0" smtClean="0"/>
              <a:t>有一般家庭安裝於屋頂上以加熱洗澡水或太陽能車上的動力來源。</a:t>
            </a:r>
          </a:p>
          <a:p>
            <a:endParaRPr lang="zh-TW"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pic>
        <p:nvPicPr>
          <p:cNvPr id="4" name="內容版面配置區 3" descr="03.jpg"/>
          <p:cNvPicPr>
            <a:picLocks noGrp="1" noChangeAspect="1"/>
          </p:cNvPicPr>
          <p:nvPr>
            <p:ph idx="1"/>
          </p:nvPr>
        </p:nvPicPr>
        <p:blipFill>
          <a:blip r:embed="rId2" cstate="print"/>
          <a:stretch>
            <a:fillRect/>
          </a:stretch>
        </p:blipFill>
        <p:spPr>
          <a:xfrm>
            <a:off x="0" y="0"/>
            <a:ext cx="9143999" cy="6858000"/>
          </a:xfr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pic>
        <p:nvPicPr>
          <p:cNvPr id="4" name="內容版面配置區 3" descr="04.jpg"/>
          <p:cNvPicPr>
            <a:picLocks noGrp="1" noChangeAspect="1"/>
          </p:cNvPicPr>
          <p:nvPr>
            <p:ph idx="1"/>
          </p:nvPr>
        </p:nvPicPr>
        <p:blipFill>
          <a:blip r:embed="rId2" cstate="print"/>
          <a:stretch>
            <a:fillRect/>
          </a:stretch>
        </p:blipFill>
        <p:spPr>
          <a:xfrm>
            <a:off x="0" y="0"/>
            <a:ext cx="9144000" cy="6858000"/>
          </a:xfrm>
        </p:spPr>
      </p:pic>
    </p:spTree>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160</TotalTime>
  <Words>249</Words>
  <Application>Microsoft Office PowerPoint</Application>
  <PresentationFormat>如螢幕大小 (4:3)</PresentationFormat>
  <Paragraphs>22</Paragraphs>
  <Slides>10</Slides>
  <Notes>0</Notes>
  <HiddenSlides>0</HiddenSlides>
  <MMClips>0</MMClips>
  <ScaleCrop>false</ScaleCrop>
  <HeadingPairs>
    <vt:vector size="4" baseType="variant">
      <vt:variant>
        <vt:lpstr>佈景主題</vt:lpstr>
      </vt:variant>
      <vt:variant>
        <vt:i4>1</vt:i4>
      </vt:variant>
      <vt:variant>
        <vt:lpstr>投影片標題</vt:lpstr>
      </vt:variant>
      <vt:variant>
        <vt:i4>10</vt:i4>
      </vt:variant>
    </vt:vector>
  </HeadingPairs>
  <TitlesOfParts>
    <vt:vector size="11" baseType="lpstr">
      <vt:lpstr>Office 佈景主題</vt:lpstr>
      <vt:lpstr>以適當科技與風險評估的角度來看太陽能系統</vt:lpstr>
      <vt:lpstr>簡介</vt:lpstr>
      <vt:lpstr>太陽能應用</vt:lpstr>
      <vt:lpstr>投影片 4</vt:lpstr>
      <vt:lpstr>投影片 5</vt:lpstr>
      <vt:lpstr>太陽能應用</vt:lpstr>
      <vt:lpstr>太陽能應用</vt:lpstr>
      <vt:lpstr>投影片 8</vt:lpstr>
      <vt:lpstr>投影片 9</vt:lpstr>
      <vt:lpstr>結語</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以適當科技與風險評估的角度來看太陽能系統</dc:title>
  <dc:creator>岳翰</dc:creator>
  <cp:lastModifiedBy>岳翰</cp:lastModifiedBy>
  <cp:revision>16</cp:revision>
  <dcterms:created xsi:type="dcterms:W3CDTF">2012-11-06T08:33:41Z</dcterms:created>
  <dcterms:modified xsi:type="dcterms:W3CDTF">2012-11-06T16:26:26Z</dcterms:modified>
</cp:coreProperties>
</file>