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96686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676401"/>
            <a:ext cx="7772400" cy="1538286"/>
          </a:xfrm>
        </p:spPr>
        <p:txBody>
          <a:bodyPr anchor="b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15206" y="274638"/>
            <a:ext cx="1471594" cy="6011882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686568" cy="6011882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73152" y="6400800"/>
            <a:ext cx="3200400" cy="283800"/>
          </a:xfrm>
        </p:spPr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5330952" y="6400800"/>
            <a:ext cx="3733800" cy="2838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3143248"/>
            <a:ext cx="77724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3143248"/>
            <a:ext cx="7772400" cy="1362075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1643061"/>
            <a:ext cx="7772400" cy="150018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410736"/>
            <a:ext cx="82296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1053546"/>
            <a:ext cx="5904000" cy="180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786050" y="228600"/>
            <a:ext cx="5900752" cy="842946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786050" y="1142984"/>
            <a:ext cx="5900750" cy="51435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5" y="1142984"/>
            <a:ext cx="2257408" cy="5143536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6400800" cy="68580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701552" y="1143000"/>
            <a:ext cx="7223248" cy="3980172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62200" y="5410200"/>
            <a:ext cx="5657888" cy="804862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6678000"/>
            <a:ext cx="9144000" cy="180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68632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76200" y="6400800"/>
            <a:ext cx="3200400" cy="28380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E12742D9-3E87-4E73-B367-FBA26756C3BD}" type="datetimeFigureOut">
              <a:rPr lang="zh-TW" altLang="en-US" smtClean="0"/>
              <a:t>2012/5/14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334000" y="6400800"/>
            <a:ext cx="3733800" cy="28380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114800" y="6400800"/>
            <a:ext cx="914400" cy="283464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C9546A1B-5DFD-451B-91E3-7953D69A796C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108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y.stut.edu.tw/board.php?courseID=11511&amp;f=doc&amp;folderID=58803&amp;cid=579262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-531440"/>
            <a:ext cx="7772400" cy="2664296"/>
          </a:xfrm>
        </p:spPr>
        <p:txBody>
          <a:bodyPr/>
          <a:lstStyle/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資訊與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社會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/>
            </a:r>
            <a:br>
              <a:rPr lang="en-US" altLang="zh-TW" dirty="0" smtClean="0">
                <a:latin typeface="標楷體" pitchFamily="65" charset="-120"/>
                <a:ea typeface="標楷體" pitchFamily="65" charset="-120"/>
              </a:rPr>
            </a:b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     </a:t>
            </a:r>
            <a:r>
              <a:rPr lang="zh-TW" altLang="en-US" sz="1600" dirty="0" smtClean="0">
                <a:latin typeface="標楷體" pitchFamily="65" charset="-120"/>
                <a:ea typeface="標楷體" pitchFamily="65" charset="-120"/>
              </a:rPr>
              <a:t>討論議題</a:t>
            </a:r>
            <a:r>
              <a:rPr lang="en-US" altLang="zh-TW" sz="1600" dirty="0" smtClean="0">
                <a:latin typeface="標楷體" pitchFamily="65" charset="-120"/>
                <a:ea typeface="標楷體" pitchFamily="65" charset="-120"/>
              </a:rPr>
              <a:t>C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小檔案─電表抄錄外包 每年花掉</a:t>
            </a:r>
            <a:r>
              <a:rPr lang="en-US" altLang="zh-TW" sz="1600" b="1" dirty="0" smtClean="0">
                <a:latin typeface="標楷體" pitchFamily="65" charset="-120"/>
                <a:ea typeface="標楷體" pitchFamily="65" charset="-120"/>
              </a:rPr>
              <a:t>4.5</a:t>
            </a:r>
            <a:r>
              <a:rPr lang="zh-TW" altLang="en-US" sz="1600" b="1" dirty="0" smtClean="0">
                <a:latin typeface="標楷體" pitchFamily="65" charset="-120"/>
                <a:ea typeface="標楷體" pitchFamily="65" charset="-120"/>
              </a:rPr>
              <a:t>億</a:t>
            </a:r>
            <a:endParaRPr lang="zh-TW" altLang="en-US" sz="1600" dirty="0"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63080" y="2852936"/>
            <a:ext cx="8280920" cy="3643314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組員               學號</a:t>
            </a:r>
            <a:endParaRPr lang="en-US" altLang="zh-TW" dirty="0" smtClean="0">
              <a:latin typeface="標楷體" pitchFamily="65" charset="-120"/>
              <a:ea typeface="標楷體" pitchFamily="65" charset="-120"/>
            </a:endParaRP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高伍彥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組長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497G0041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許耿維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497G0083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黃冠文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497G0014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陳金村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497G0079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蘇育正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497G0903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邱建璋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497G0001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李益昇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497G0111</a:t>
            </a:r>
          </a:p>
          <a:p>
            <a:pPr algn="l"/>
            <a:r>
              <a:rPr lang="zh-TW" altLang="en-US" dirty="0" smtClean="0">
                <a:latin typeface="標楷體" pitchFamily="65" charset="-120"/>
                <a:ea typeface="標楷體" pitchFamily="65" charset="-120"/>
              </a:rPr>
              <a:t>胡家齊           </a:t>
            </a:r>
            <a:r>
              <a:rPr lang="en-US" altLang="zh-TW" dirty="0" smtClean="0">
                <a:latin typeface="標楷體" pitchFamily="65" charset="-120"/>
                <a:ea typeface="標楷體" pitchFamily="65" charset="-120"/>
              </a:rPr>
              <a:t>497G0075</a:t>
            </a:r>
            <a:endParaRPr lang="zh-TW" altLang="en-US" dirty="0" smtClean="0">
              <a:latin typeface="標楷體" pitchFamily="65" charset="-120"/>
              <a:ea typeface="標楷體" pitchFamily="65" charset="-120"/>
            </a:endParaRP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Autofit/>
          </a:bodyPr>
          <a:lstStyle/>
          <a:p>
            <a:pPr algn="l"/>
            <a:r>
              <a:rPr lang="zh-TW" altLang="en-US" sz="2000" dirty="0" smtClean="0"/>
              <a:t>第一題</a:t>
            </a:r>
            <a:r>
              <a:rPr lang="en-US" altLang="zh-TW" sz="2000" dirty="0" smtClean="0"/>
              <a:t>.</a:t>
            </a:r>
            <a:r>
              <a:rPr lang="en-US" altLang="zh-TW" sz="2000" dirty="0" smtClean="0">
                <a:hlinkClick r:id="rId2"/>
              </a:rPr>
              <a:t> </a:t>
            </a:r>
            <a:r>
              <a:rPr lang="en-US" altLang="zh-TW" sz="2000" dirty="0" smtClean="0">
                <a:hlinkClick r:id="rId2"/>
              </a:rPr>
              <a:t>http://</a:t>
            </a:r>
            <a:r>
              <a:rPr lang="en-US" altLang="zh-TW" sz="2000" dirty="0" smtClean="0">
                <a:hlinkClick r:id="rId2"/>
              </a:rPr>
              <a:t>my.stut.edu.tw/board.php?courseID=11511&amp;f=doc&amp;folderID=58803&amp;cid=579262</a:t>
            </a:r>
            <a:r>
              <a:rPr lang="en-US" altLang="zh-TW" sz="2000" dirty="0" smtClean="0"/>
              <a:t/>
            </a:r>
            <a:br>
              <a:rPr lang="en-US" altLang="zh-TW" sz="2000" dirty="0" smtClean="0"/>
            </a:br>
            <a:r>
              <a:rPr lang="zh-TW" altLang="en-US" sz="2000" dirty="0" smtClean="0"/>
              <a:t>未來世界的資訊一切可由玻璃觸控的！ </a:t>
            </a:r>
            <a:r>
              <a:rPr lang="zh-TW" altLang="en-US" sz="2000" dirty="0" smtClean="0"/>
              <a:t>這</a:t>
            </a:r>
            <a:r>
              <a:rPr lang="zh-TW" altLang="en-US" sz="2000" dirty="0" smtClean="0"/>
              <a:t>是一個未來可能的生活模式與改變，主要是</a:t>
            </a:r>
            <a:r>
              <a:rPr lang="zh-TW" altLang="en-US" sz="2000" dirty="0" smtClean="0"/>
              <a:t>強調雲端</a:t>
            </a:r>
            <a:r>
              <a:rPr lang="zh-TW" altLang="en-US" sz="2000" dirty="0" smtClean="0"/>
              <a:t>系統的整合與執行，請同學討論當下最熱門</a:t>
            </a:r>
            <a:r>
              <a:rPr lang="zh-TW" altLang="en-US" sz="2000" dirty="0" smtClean="0"/>
              <a:t>的雲端</a:t>
            </a:r>
            <a:r>
              <a:rPr lang="zh-TW" altLang="en-US" sz="2000" dirty="0" smtClean="0"/>
              <a:t>系統，是否真的可以辦得到，需要多久時間</a:t>
            </a:r>
            <a:r>
              <a:rPr lang="zh-TW" altLang="en-US" sz="2000" dirty="0" smtClean="0"/>
              <a:t>，這</a:t>
            </a:r>
            <a:r>
              <a:rPr lang="zh-TW" altLang="en-US" sz="2000" dirty="0" smtClean="0"/>
              <a:t>真的實用嗎？他有無可能將會取代現在的所有</a:t>
            </a:r>
            <a:r>
              <a:rPr lang="zh-TW" altLang="en-US" sz="2000" dirty="0" smtClean="0"/>
              <a:t>硬體</a:t>
            </a:r>
            <a:r>
              <a:rPr lang="zh-TW" altLang="en-US" sz="2000" dirty="0" smtClean="0"/>
              <a:t>設備</a:t>
            </a:r>
            <a:r>
              <a:rPr lang="en-US" altLang="zh-TW" sz="2000" dirty="0" smtClean="0"/>
              <a:t>?</a:t>
            </a:r>
            <a:br>
              <a:rPr lang="en-US" altLang="zh-TW" sz="2000" dirty="0" smtClean="0"/>
            </a:b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3140968"/>
            <a:ext cx="8445624" cy="3534192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報告：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在目前的硬體使用上面來說，自從賈伯斯所注意到的，時尚設計感也是一個很重要的點，除了使用上要功能強大之外，設計感也是使用者要不要使用的一個主因。而科技始終來自於人性，目的是要人們過更好的生活與更便利的日子，相信這種東西在未來是非常有可能發生的，雲端整合這塊在目前也是非常的火紅，要是在不久之後，有人發表了第一代玻璃觸控面板，相信會發展飛快，很快的就會取代現在的硬體設備，不過相信還是有很長的一段路要走。</a:t>
            </a:r>
            <a:endParaRPr lang="en-US" altLang="zh-TW" sz="20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第二題</a:t>
            </a:r>
            <a:r>
              <a:rPr lang="en-US" altLang="zh-TW" sz="2000" dirty="0" smtClean="0"/>
              <a:t>.</a:t>
            </a:r>
            <a:br>
              <a:rPr lang="en-US" altLang="zh-TW" sz="2000" dirty="0" smtClean="0"/>
            </a:br>
            <a:r>
              <a:rPr lang="zh-TW" altLang="en-US" sz="2000" dirty="0" smtClean="0"/>
              <a:t>小組認為小時候玩的射擊類遊戲，是否真的會影響心智的成長？請以個人觀點敘說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11560" y="1772816"/>
            <a:ext cx="8424936" cy="4896544"/>
          </a:xfrm>
        </p:spPr>
        <p:txBody>
          <a:bodyPr>
            <a:normAutofit/>
          </a:bodyPr>
          <a:lstStyle/>
          <a:p>
            <a:r>
              <a:rPr lang="zh-TW" altLang="en-US" sz="2000" dirty="0" smtClean="0"/>
              <a:t>報告：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這是一定會影響心智成長的，撇開簡單的小蜜蜂或雷電之類的遊戲不講，像是</a:t>
            </a:r>
            <a:r>
              <a:rPr lang="en-US" altLang="zh-TW" sz="2000" dirty="0" smtClean="0"/>
              <a:t>CS</a:t>
            </a:r>
            <a:r>
              <a:rPr lang="zh-TW" altLang="en-US" sz="2000" dirty="0" smtClean="0"/>
              <a:t>這類的遊戲大家都玩過，射殺人的時候都會有血液噴出的暴力畫面，雖然好玩，但是很容易就讓小朋友的心智發展變得暴利而且冷血，射頭還直接可以秒殺，真是太慘忍了！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其實影響心智成長很難講，只要在玩遊戲之前可以好好的做心理建設與輔導，並且告知正確的觀念與知識，相信玩遊戲的最初衷，就是放鬆然後享受遊戲的快感。雖然有一些遊戲是真的很暴力，</a:t>
            </a:r>
            <a:r>
              <a:rPr lang="zh-TW" altLang="en-US" sz="2000" dirty="0" smtClean="0"/>
              <a:t>而且要</a:t>
            </a:r>
            <a:r>
              <a:rPr lang="zh-TW" altLang="en-US" sz="2000" dirty="0" smtClean="0"/>
              <a:t>玩也不需要什麼門檻，但是只要做好類似的防護措施，應該不會造成太大的影響。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</a:t>
            </a:r>
            <a:r>
              <a:rPr lang="zh-TW" altLang="en-US" sz="2000" dirty="0" smtClean="0"/>
              <a:t>                本人覺得沒有什麼差別，小時候也都在玩類似的遊戲，現在長大身心還是很正常，也不會沒事想要拿槍去亂射，玩遊戲的本質不就只是要放鬆身心與享受遊戲帶來的想瘦嗎？</a:t>
            </a:r>
            <a:endParaRPr lang="en-US" altLang="zh-TW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2000" dirty="0" smtClean="0"/>
              <a:t>第三題</a:t>
            </a:r>
            <a:r>
              <a:rPr lang="en-US" altLang="zh-TW" sz="2000" dirty="0" smtClean="0"/>
              <a:t>.</a:t>
            </a:r>
            <a:br>
              <a:rPr lang="en-US" altLang="zh-TW" sz="2000" dirty="0" smtClean="0"/>
            </a:br>
            <a:r>
              <a:rPr lang="zh-TW" altLang="en-US" sz="2000" dirty="0" smtClean="0"/>
              <a:t>（</a:t>
            </a:r>
            <a:r>
              <a:rPr lang="zh-TW" altLang="en-US" sz="2000" dirty="0" smtClean="0"/>
              <a:t>小組必選）請針對</a:t>
            </a:r>
            <a:r>
              <a:rPr lang="zh-TW" altLang="en-US" sz="2000" b="1" dirty="0" smtClean="0"/>
              <a:t>小檔案─電表抄錄外包 每年花掉</a:t>
            </a:r>
            <a:r>
              <a:rPr lang="en-US" altLang="zh-TW" sz="2000" b="1" dirty="0" smtClean="0"/>
              <a:t>4.5</a:t>
            </a:r>
            <a:r>
              <a:rPr lang="zh-TW" altLang="en-US" sz="2000" b="1" dirty="0" smtClean="0"/>
              <a:t>億</a:t>
            </a:r>
            <a:r>
              <a:rPr lang="zh-TW" altLang="en-US" sz="2000" dirty="0" smtClean="0"/>
              <a:t>這則新聞構思一個資訊工程系的解決方法。</a:t>
            </a:r>
            <a:endParaRPr lang="zh-TW" altLang="en-US" sz="2000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000" dirty="0" smtClean="0"/>
              <a:t>報告：</a:t>
            </a:r>
            <a:endParaRPr lang="en-US" altLang="zh-TW" sz="2000" dirty="0" smtClean="0"/>
          </a:p>
          <a:p>
            <a:pPr>
              <a:buNone/>
            </a:pPr>
            <a:r>
              <a:rPr lang="zh-TW" altLang="en-US" sz="2000" dirty="0" smtClean="0"/>
              <a:t>                 其實現在的科技這麼發達，電表的問題可以找一個專題小組來做研究，來想一下怎麼去紀錄電表的使用與一些計算，其實都不難解決這種問題，現在的雲端科技蓬勃發展，裡面一段提到</a:t>
            </a:r>
            <a:r>
              <a:rPr lang="en-US" altLang="zh-TW" sz="2000" dirty="0" smtClean="0"/>
              <a:t>”</a:t>
            </a:r>
            <a:r>
              <a:rPr lang="zh-TW" altLang="en-US" sz="2000" dirty="0" smtClean="0">
                <a:solidFill>
                  <a:srgbClr val="FF6600"/>
                </a:solidFill>
              </a:rPr>
              <a:t>若民眾突遇搬家等的狀況需要立即抄寫電表時，都可和帳單上的台電各區營業處連絡，和台電人員約好時間，即會安排抄寫員前往</a:t>
            </a:r>
            <a:r>
              <a:rPr lang="zh-TW" altLang="en-US" sz="2000" dirty="0" smtClean="0">
                <a:solidFill>
                  <a:srgbClr val="FF6600"/>
                </a:solidFill>
              </a:rPr>
              <a:t>。</a:t>
            </a:r>
            <a:r>
              <a:rPr lang="en-US" altLang="zh-TW" sz="2000" dirty="0" smtClean="0"/>
              <a:t>”</a:t>
            </a:r>
            <a:r>
              <a:rPr lang="zh-TW" altLang="en-US" sz="2000" dirty="0" smtClean="0"/>
              <a:t>而抄表員若有抄錯或沒即時完成，都會遭到罰款</a:t>
            </a:r>
            <a:r>
              <a:rPr lang="zh-TW" altLang="en-US" sz="2000" dirty="0" smtClean="0"/>
              <a:t>處罰。其實可以考慮使用</a:t>
            </a:r>
            <a:r>
              <a:rPr lang="en-US" altLang="zh-TW" sz="2000" dirty="0" smtClean="0"/>
              <a:t>3G</a:t>
            </a:r>
            <a:r>
              <a:rPr lang="zh-TW" altLang="en-US" sz="2000" dirty="0" smtClean="0"/>
              <a:t>科技的應用，當民眾遇到問題需要抄表，就可以用手機來查詢現在的電表狀況，而電表就會傳回精準的數字與數據等等，這樣子做一個整合，也可以讓台電業者做相關的硬體設備更新，其實類似問題都很好解決。只是相信要是完成了這樣的改革，就會有很多人沒有飯吃了。</a:t>
            </a:r>
            <a:endParaRPr lang="zh-TW" altLang="en-US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9552" y="2636912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END</a:t>
            </a:r>
            <a:endParaRPr lang="zh-TW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撲面">
  <a:themeElements>
    <a:clrScheme name="地鐵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暗香撲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暗香撲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20</TotalTime>
  <Words>590</Words>
  <Application>Microsoft Office PowerPoint</Application>
  <PresentationFormat>如螢幕大小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暗香撲面</vt:lpstr>
      <vt:lpstr>資訊與社會           討論議題C小檔案─電表抄錄外包 每年花掉4.5億</vt:lpstr>
      <vt:lpstr>第一題. http://my.stut.edu.tw/board.php?courseID=11511&amp;f=doc&amp;folderID=58803&amp;cid=579262 未來世界的資訊一切可由玻璃觸控的！ 這是一個未來可能的生活模式與改變，主要是強調雲端系統的整合與執行，請同學討論當下最熱門的雲端系統，是否真的可以辦得到，需要多久時間，這真的實用嗎？他有無可能將會取代現在的所有硬體設備? </vt:lpstr>
      <vt:lpstr>第二題. 小組認為小時候玩的射擊類遊戲，是否真的會影響心智的成長？請以個人觀點敘說</vt:lpstr>
      <vt:lpstr>第三題. （小組必選）請針對小檔案─電表抄錄外包 每年花掉4.5億這則新聞構思一個資訊工程系的解決方法。</vt:lpstr>
      <vt:lpstr>END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資訊與社會           討論議題C小檔案─電表抄錄外包 每年花掉4.5億</dc:title>
  <dc:creator>1</dc:creator>
  <cp:lastModifiedBy>1</cp:lastModifiedBy>
  <cp:revision>3</cp:revision>
  <dcterms:created xsi:type="dcterms:W3CDTF">2012-05-14T14:38:08Z</dcterms:created>
  <dcterms:modified xsi:type="dcterms:W3CDTF">2012-05-14T14:58:56Z</dcterms:modified>
</cp:coreProperties>
</file>