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D352B00-3335-4198-8DB8-F76242C77B2D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F0C43DB-6EC5-49F7-9875-212BB96A717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solar.rsh.ncku.edu.tw/t01_kind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pPr algn="ctr"/>
            <a:r>
              <a:rPr lang="zh-TW" altLang="en-US" dirty="0" smtClean="0">
                <a:ea typeface="標楷體" pitchFamily="65" charset="-120"/>
              </a:rPr>
              <a:t>工程與社會專題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>
            <a:noAutofit/>
          </a:bodyPr>
          <a:lstStyle/>
          <a:p>
            <a:r>
              <a:rPr kumimoji="0"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適當科技與風險評估的角度來看太陽能系統</a:t>
            </a:r>
            <a:endParaRPr lang="en-US" altLang="zh-TW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2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       指導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老師：林聰益</a:t>
            </a: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      班級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： 自控三甲</a:t>
            </a: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   姓名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：洪政賢</a:t>
            </a: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     學</a:t>
            </a:r>
            <a:r>
              <a:rPr lang="zh-TW" altLang="en-US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號：</a:t>
            </a:r>
            <a:r>
              <a:rPr lang="en-US" altLang="zh-TW" sz="24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49912063</a:t>
            </a:r>
          </a:p>
          <a:p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96" y="3573016"/>
            <a:ext cx="3960440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597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六、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總結</a:t>
            </a:r>
            <a:endParaRPr lang="en-US" altLang="zh-TW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太陽能雖然是熱門的綠能，但太陽能系統安裝得因時因地去應用，不一定適用在各種狀態，政府的補助與推廣也因增加讓大家有更多意願。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3364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ctr"/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七、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資料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r>
              <a:rPr lang="en-US" altLang="zh-TW" dirty="0" smtClean="0"/>
              <a:t>.</a:t>
            </a:r>
            <a:r>
              <a:rPr lang="zh-TW" altLang="en-US" dirty="0" smtClean="0"/>
              <a:t>東君能源</a:t>
            </a:r>
            <a:r>
              <a:rPr lang="en-US" altLang="zh-TW" dirty="0" smtClean="0"/>
              <a:t> </a:t>
            </a:r>
            <a:r>
              <a:rPr lang="zh-TW" altLang="en-US" dirty="0" smtClean="0"/>
              <a:t>  </a:t>
            </a:r>
            <a:r>
              <a:rPr lang="en-US" altLang="zh-TW" dirty="0" smtClean="0"/>
              <a:t>http</a:t>
            </a:r>
            <a:r>
              <a:rPr lang="en-US" altLang="zh-TW" dirty="0"/>
              <a:t>://www.helius.com.tw/k.php?id=45</a:t>
            </a:r>
            <a:endParaRPr lang="en-US" altLang="zh-TW" dirty="0" smtClean="0"/>
          </a:p>
          <a:p>
            <a:r>
              <a:rPr lang="en-US" altLang="zh-TW" dirty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成大熱能研究團隊  </a:t>
            </a:r>
            <a:r>
              <a:rPr lang="en-US" altLang="zh-TW" dirty="0" smtClean="0"/>
              <a:t> 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solar.rsh.ncku.edu.tw/t01_kind.php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/>
              <a:t>生活科技教育月刊 </a:t>
            </a:r>
            <a:r>
              <a:rPr lang="zh-TW" altLang="en-US" dirty="0" smtClean="0"/>
              <a:t>二○○六年 </a:t>
            </a:r>
            <a:r>
              <a:rPr lang="zh-TW" altLang="en-US" dirty="0"/>
              <a:t>三十九卷 第六</a:t>
            </a:r>
            <a:r>
              <a:rPr lang="zh-TW" altLang="en-US" dirty="0" smtClean="0"/>
              <a:t>期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     適當</a:t>
            </a:r>
            <a:r>
              <a:rPr lang="zh-TW" altLang="en-US" dirty="0"/>
              <a:t>科技 </a:t>
            </a:r>
            <a:r>
              <a:rPr lang="en-US" altLang="zh-TW" dirty="0"/>
              <a:t>(Appropriate Technology) </a:t>
            </a:r>
            <a:r>
              <a:rPr lang="zh-TW" altLang="en-US" dirty="0" smtClean="0"/>
              <a:t>方榮爵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南</a:t>
            </a:r>
            <a:r>
              <a:rPr lang="zh-TW" altLang="en-US" dirty="0"/>
              <a:t>台科技大學資訊管理系講座教授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413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一、何謂「適當科技」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二、何謂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「太陽能系統」</a:t>
            </a:r>
          </a:p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三、「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太陽能系統」的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應用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四、「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太陽能系統」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在台灣的適用性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五、風險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評估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六、總結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fontAlgn="ctr">
              <a:buNone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七、資料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來源</a:t>
            </a:r>
            <a:endParaRPr lang="zh-TW" altLang="en-US" sz="3200" b="1" dirty="0">
              <a:latin typeface="標楷體" pitchFamily="65" charset="-120"/>
              <a:ea typeface="標楷體" pitchFamily="65" charset="-120"/>
            </a:endParaRPr>
          </a:p>
          <a:p>
            <a:pPr algn="just" fontAlgn="ctr"/>
            <a:endParaRPr lang="zh-TW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87415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一、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何謂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適當科技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簡單</a:t>
            </a:r>
            <a:r>
              <a:rPr lang="zh-TW" altLang="en-US" dirty="0"/>
              <a:t>說它是一種科技，採用該科技時，選用者思考的核心概念，著重在</a:t>
            </a:r>
            <a:r>
              <a:rPr lang="zh-TW" altLang="en-US" dirty="0" smtClean="0"/>
              <a:t>長期</a:t>
            </a:r>
            <a:r>
              <a:rPr lang="zh-TW" altLang="en-US" dirty="0"/>
              <a:t>使用後所衍生的影響。</a:t>
            </a:r>
            <a:r>
              <a:rPr lang="zh-TW" altLang="en-US" dirty="0">
                <a:solidFill>
                  <a:srgbClr val="FF0000"/>
                </a:solidFill>
              </a:rPr>
              <a:t>所有科技產品，對生活環境都會造成衝擊，人類</a:t>
            </a:r>
            <a:r>
              <a:rPr lang="zh-TW" altLang="en-US" dirty="0" smtClean="0">
                <a:solidFill>
                  <a:srgbClr val="FF0000"/>
                </a:solidFill>
              </a:rPr>
              <a:t>活動使用</a:t>
            </a:r>
            <a:r>
              <a:rPr lang="zh-TW" altLang="en-US" dirty="0">
                <a:solidFill>
                  <a:srgbClr val="FF0000"/>
                </a:solidFill>
              </a:rPr>
              <a:t>的工具</a:t>
            </a:r>
            <a:r>
              <a:rPr lang="zh-TW" altLang="en-US" dirty="0" smtClean="0">
                <a:solidFill>
                  <a:srgbClr val="FF0000"/>
                </a:solidFill>
              </a:rPr>
              <a:t>材料選擇</a:t>
            </a:r>
            <a:r>
              <a:rPr lang="zh-TW" altLang="en-US" dirty="0">
                <a:solidFill>
                  <a:srgbClr val="FF0000"/>
                </a:solidFill>
              </a:rPr>
              <a:t>，長期造成不同程度的環境影響，對未來子孫可致極大</a:t>
            </a:r>
            <a:r>
              <a:rPr lang="zh-TW" altLang="en-US" dirty="0" smtClean="0">
                <a:solidFill>
                  <a:srgbClr val="FF0000"/>
                </a:solidFill>
              </a:rPr>
              <a:t>的差異</a:t>
            </a:r>
            <a:r>
              <a:rPr lang="zh-TW" altLang="en-US" dirty="0"/>
              <a:t>。我們現有的生活選擇方式，對於人類未來是否能夠永續，十分重要，</a:t>
            </a:r>
            <a:r>
              <a:rPr lang="zh-TW" altLang="en-US" dirty="0" smtClean="0"/>
              <a:t>因為</a:t>
            </a:r>
            <a:r>
              <a:rPr lang="zh-TW" altLang="en-US" dirty="0"/>
              <a:t>它直接影響未來環境。</a:t>
            </a:r>
            <a:r>
              <a:rPr lang="zh-TW" altLang="en-US" dirty="0">
                <a:solidFill>
                  <a:srgbClr val="FF0000"/>
                </a:solidFill>
              </a:rPr>
              <a:t>我們對於現有科技的認知，除了經濟因素，以及</a:t>
            </a:r>
            <a:r>
              <a:rPr lang="zh-TW" altLang="en-US" dirty="0" smtClean="0">
                <a:solidFill>
                  <a:srgbClr val="FF0000"/>
                </a:solidFill>
              </a:rPr>
              <a:t>文化層次</a:t>
            </a:r>
            <a:r>
              <a:rPr lang="zh-TW" altLang="en-US" dirty="0">
                <a:solidFill>
                  <a:srgbClr val="FF0000"/>
                </a:solidFill>
              </a:rPr>
              <a:t>等的見解，同時涉及政治問題、社會資源分配問題、滿足人類慾望的問題</a:t>
            </a:r>
            <a:r>
              <a:rPr lang="zh-TW" altLang="en-US" dirty="0" smtClean="0">
                <a:solidFill>
                  <a:srgbClr val="FF0000"/>
                </a:solidFill>
              </a:rPr>
              <a:t>，其</a:t>
            </a:r>
            <a:r>
              <a:rPr lang="zh-TW" altLang="en-US" dirty="0">
                <a:solidFill>
                  <a:srgbClr val="FF0000"/>
                </a:solidFill>
              </a:rPr>
              <a:t>產生的互動結果，是實質而且長遠的效用</a:t>
            </a:r>
            <a:r>
              <a:rPr lang="zh-TW" altLang="en-US" dirty="0"/>
              <a:t>，因此，科技選用的適當與否，</a:t>
            </a:r>
            <a:r>
              <a:rPr lang="zh-TW" altLang="en-US" dirty="0" smtClean="0"/>
              <a:t>涉及</a:t>
            </a:r>
            <a:r>
              <a:rPr lang="zh-TW" altLang="en-US" dirty="0"/>
              <a:t>人類發展、居住品質、（不同國家的）國民所得、世界能源、經濟產能等</a:t>
            </a:r>
            <a:r>
              <a:rPr lang="zh-TW" altLang="en-US" dirty="0" smtClean="0"/>
              <a:t>各類</a:t>
            </a:r>
            <a:r>
              <a:rPr lang="zh-TW" altLang="en-US" dirty="0"/>
              <a:t>問題，不可不慎。 </a:t>
            </a:r>
          </a:p>
        </p:txBody>
      </p:sp>
    </p:spTree>
    <p:extLst>
      <p:ext uri="{BB962C8B-B14F-4D97-AF65-F5344CB8AC3E}">
        <p14:creationId xmlns:p14="http://schemas.microsoft.com/office/powerpoint/2010/main" val="1011331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何謂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「太陽能系統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系統指的是將太陽能轉換成其他能量運用，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如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電能、熱能 的整體系統。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780928"/>
            <a:ext cx="4824536" cy="350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49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二、「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應用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348880"/>
            <a:ext cx="7439876" cy="3630743"/>
          </a:xfrm>
        </p:spPr>
      </p:pic>
      <p:sp>
        <p:nvSpPr>
          <p:cNvPr id="5" name="文字方塊 4"/>
          <p:cNvSpPr txBox="1"/>
          <p:nvPr/>
        </p:nvSpPr>
        <p:spPr>
          <a:xfrm>
            <a:off x="827584" y="1484784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電力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系統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1808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三、「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太陽能系統」的應用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熱水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系統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2204864"/>
            <a:ext cx="7709093" cy="403244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685904"/>
            <a:ext cx="2586716" cy="226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567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四、「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太陽能系統」在台灣的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適用性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太陽能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熱水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系統，是台灣使用率較高的太陽能系統。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原因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大部分的大眾只負擔的起太陽能熱水系統。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政府補助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約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20%)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後較負擔的起 。    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後續維修費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低。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833" y="3713056"/>
            <a:ext cx="6211167" cy="315321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389563"/>
            <a:ext cx="2689188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603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四、 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太陽能系統」在台灣的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適用性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2.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電力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系統，在台灣較少人能負擔。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原因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):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安裝價格高，一般大眾較負擔不起。</a:t>
            </a:r>
            <a:endParaRPr lang="en-US" altLang="zh-TW" dirty="0" smtClean="0"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  <a:sym typeface="Wingdings" pitchFamily="2" charset="2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sym typeface="Wingdings" pitchFamily="2" charset="2"/>
              </a:rPr>
              <a:t>):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政府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補助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最多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50%)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後價格。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後續維修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費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高。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72" y="3717662"/>
            <a:ext cx="7338248" cy="314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9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五、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風險評估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系統設備的維修費用。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日照時間受天候影響。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太陽能板使用壽命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10~30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年，不一定能回本。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太陽能板的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製造過程會汙染環境。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近期內會不會有更高效率的再生能源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1804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98</TotalTime>
  <Words>601</Words>
  <Application>Microsoft Office PowerPoint</Application>
  <PresentationFormat>如螢幕大小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清晰度</vt:lpstr>
      <vt:lpstr>工程與社會專題</vt:lpstr>
      <vt:lpstr>目錄</vt:lpstr>
      <vt:lpstr>一、何謂「適當科技」</vt:lpstr>
      <vt:lpstr>二、何謂「太陽能系統」</vt:lpstr>
      <vt:lpstr>二、「太陽能系統」的應用</vt:lpstr>
      <vt:lpstr>三、「太陽能系統」的應用</vt:lpstr>
      <vt:lpstr>四、「太陽能系統」在台灣的適用性</vt:lpstr>
      <vt:lpstr>四、 「太陽能系統」在台灣的適用性</vt:lpstr>
      <vt:lpstr>五、風險評估</vt:lpstr>
      <vt:lpstr>六、總結</vt:lpstr>
      <vt:lpstr>七、資料來源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USER</dc:creator>
  <cp:lastModifiedBy>USER</cp:lastModifiedBy>
  <cp:revision>11</cp:revision>
  <dcterms:created xsi:type="dcterms:W3CDTF">2012-11-11T13:24:45Z</dcterms:created>
  <dcterms:modified xsi:type="dcterms:W3CDTF">2012-12-11T07:56:13Z</dcterms:modified>
</cp:coreProperties>
</file>