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5%8F%8D%E5%BA%94%E5%A0%86" TargetMode="External"/><Relationship Id="rId13" Type="http://schemas.openxmlformats.org/officeDocument/2006/relationships/hyperlink" Target="http://zh.wikipedia.org/wiki/%E8%92%B8%E6%B1%BD" TargetMode="External"/><Relationship Id="rId3" Type="http://schemas.openxmlformats.org/officeDocument/2006/relationships/hyperlink" Target="http://zh.wikipedia.org/wiki/%E8%83%BD%E9%87%8F" TargetMode="External"/><Relationship Id="rId7" Type="http://schemas.openxmlformats.org/officeDocument/2006/relationships/hyperlink" Target="http://zh.wikipedia.org/wiki/%E6%A0%B8%E7%94%B5%E7%AB%99" TargetMode="External"/><Relationship Id="rId12" Type="http://schemas.openxmlformats.org/officeDocument/2006/relationships/hyperlink" Target="http://zh.wikipedia.org/wiki/%E7%83%AD%E8%83%BD" TargetMode="External"/><Relationship Id="rId2" Type="http://schemas.openxmlformats.org/officeDocument/2006/relationships/hyperlink" Target="http://zh.wikipedia.org/wiki/%E6%A0%B8%E5%8F%8D%E5%BA%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7%94%B5%E8%83%BD" TargetMode="External"/><Relationship Id="rId11" Type="http://schemas.openxmlformats.org/officeDocument/2006/relationships/hyperlink" Target="http://zh.wikipedia.org/wiki/%E6%A0%B8%E8%83%BD" TargetMode="External"/><Relationship Id="rId5" Type="http://schemas.openxmlformats.org/officeDocument/2006/relationships/hyperlink" Target="http://zh.wikipedia.org/wiki/%E7%86%B1%E9%87%8F" TargetMode="External"/><Relationship Id="rId10" Type="http://schemas.openxmlformats.org/officeDocument/2006/relationships/hyperlink" Target="http://zh.wikipedia.org/wiki/%E5%8F%91%E7%94%B5%E6%9C%BA%E7%BB%84" TargetMode="External"/><Relationship Id="rId4" Type="http://schemas.openxmlformats.org/officeDocument/2006/relationships/hyperlink" Target="http://zh.wikipedia.org/w/index.php?title=%E5%8A%A8%E5%8A%9B&amp;action=edit&amp;redlink=1" TargetMode="External"/><Relationship Id="rId9" Type="http://schemas.openxmlformats.org/officeDocument/2006/relationships/hyperlink" Target="http://zh.wikipedia.org/w/index.php?title=%E6%B1%BD%E8%BD%AE&amp;action=edit&amp;redlink=1" TargetMode="External"/><Relationship Id="rId14" Type="http://schemas.openxmlformats.org/officeDocument/2006/relationships/hyperlink" Target="http://zh.wikipedia.org/wiki/%E6%B1%BD%E8%BD%AE%E5%8F%91%E7%94%B5%E6%9C%B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tw/%E6%A0%B8%E8%83%BD%E7%99%BC%E9%9B%BB" TargetMode="External"/><Relationship Id="rId2" Type="http://schemas.openxmlformats.org/officeDocument/2006/relationships/hyperlink" Target="http://vm.nthu.edu.tw/science/shows/nue/index1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以適當科技與風險評估的角度來看核能系統</a:t>
            </a: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57290" y="3214686"/>
            <a:ext cx="6400800" cy="257176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班級</a:t>
            </a:r>
            <a:r>
              <a:rPr lang="en-US" altLang="zh-T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自控三甲</a:t>
            </a:r>
            <a:endParaRPr lang="en-US" altLang="zh-TW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學號</a:t>
            </a:r>
            <a:r>
              <a:rPr lang="en-US" altLang="zh-T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en-US" altLang="zh-T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49912061</a:t>
            </a:r>
            <a:endParaRPr lang="en-US" altLang="zh-TW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姓名</a:t>
            </a:r>
            <a:r>
              <a:rPr lang="en-US" altLang="zh-T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蔡文華</a:t>
            </a:r>
            <a:endParaRPr lang="en-US" altLang="zh-TW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指導老師</a:t>
            </a:r>
            <a:r>
              <a:rPr lang="en-US" altLang="zh-T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林聰益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b="1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00166" y="1714488"/>
            <a:ext cx="5929354" cy="45259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TW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何謂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核能</a:t>
            </a:r>
            <a:endParaRPr lang="zh-TW" altLang="en-US" dirty="0" smtClean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TW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核能如何發電</a:t>
            </a:r>
            <a:endParaRPr lang="zh-TW" altLang="en-US" dirty="0" smtClean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TW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核能的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優缺點</a:t>
            </a:r>
            <a:endParaRPr lang="zh-TW" altLang="en-US" dirty="0" smtClean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TW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結論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TW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參考資料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何謂核能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/>
              <a:t>    </a:t>
            </a:r>
            <a:r>
              <a:rPr lang="zh-TW" altLang="en-US" dirty="0" smtClean="0"/>
              <a:t>核能是</a:t>
            </a:r>
            <a:r>
              <a:rPr lang="zh-TW" altLang="en-US" dirty="0" smtClean="0"/>
              <a:t>利用可控</a:t>
            </a:r>
            <a:r>
              <a:rPr lang="zh-TW" altLang="en-US" dirty="0" smtClean="0">
                <a:hlinkClick r:id="rId2" tooltip="核反應"/>
              </a:rPr>
              <a:t>核反應</a:t>
            </a:r>
            <a:r>
              <a:rPr lang="zh-TW" altLang="en-US" dirty="0" smtClean="0"/>
              <a:t>來獲取</a:t>
            </a:r>
            <a:r>
              <a:rPr lang="zh-TW" altLang="en-US" dirty="0" smtClean="0">
                <a:hlinkClick r:id="rId3" tooltip="能量"/>
              </a:rPr>
              <a:t>能量</a:t>
            </a:r>
            <a:r>
              <a:rPr lang="zh-TW" altLang="en-US" dirty="0" smtClean="0"/>
              <a:t>，從而得到</a:t>
            </a:r>
            <a:r>
              <a:rPr lang="zh-TW" altLang="en-US" dirty="0" smtClean="0">
                <a:hlinkClick r:id="rId4" tooltip="動力 (頁面不存在)"/>
              </a:rPr>
              <a:t>動力</a:t>
            </a:r>
            <a:r>
              <a:rPr lang="zh-TW" altLang="en-US" dirty="0" smtClean="0"/>
              <a:t>、</a:t>
            </a:r>
            <a:r>
              <a:rPr lang="zh-TW" altLang="en-US" dirty="0" smtClean="0">
                <a:hlinkClick r:id="rId5" tooltip="熱量"/>
              </a:rPr>
              <a:t>熱量</a:t>
            </a:r>
            <a:r>
              <a:rPr lang="zh-TW" altLang="en-US" dirty="0" smtClean="0"/>
              <a:t>和</a:t>
            </a:r>
            <a:r>
              <a:rPr lang="zh-TW" altLang="en-US" dirty="0" smtClean="0">
                <a:hlinkClick r:id="rId6" tooltip="電能"/>
              </a:rPr>
              <a:t>電能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產生</a:t>
            </a:r>
            <a:r>
              <a:rPr lang="zh-TW" altLang="en-US" dirty="0" smtClean="0"/>
              <a:t>核電的工廠被稱作</a:t>
            </a:r>
            <a:r>
              <a:rPr lang="zh-TW" altLang="en-US" dirty="0" smtClean="0">
                <a:hlinkClick r:id="rId7" tooltip="核電站"/>
              </a:rPr>
              <a:t>核電站</a:t>
            </a:r>
            <a:r>
              <a:rPr lang="zh-TW" altLang="en-US" dirty="0" smtClean="0"/>
              <a:t>，將核能轉化為電能的裝置包括</a:t>
            </a:r>
            <a:r>
              <a:rPr lang="zh-TW" altLang="en-US" dirty="0" smtClean="0">
                <a:hlinkClick r:id="rId8" tooltip="反應爐"/>
              </a:rPr>
              <a:t>反應爐</a:t>
            </a:r>
            <a:r>
              <a:rPr lang="zh-TW" altLang="en-US" dirty="0" smtClean="0"/>
              <a:t>和</a:t>
            </a:r>
            <a:r>
              <a:rPr lang="zh-TW" altLang="en-US" dirty="0" smtClean="0">
                <a:hlinkClick r:id="rId9" tooltip="汽輪 (頁面不存在)"/>
              </a:rPr>
              <a:t>汽輪</a:t>
            </a:r>
            <a:r>
              <a:rPr lang="zh-TW" altLang="en-US" dirty="0" smtClean="0">
                <a:hlinkClick r:id="rId10" tooltip="發電機組"/>
              </a:rPr>
              <a:t>發電機組</a:t>
            </a:r>
            <a:r>
              <a:rPr lang="zh-TW" altLang="en-US" dirty="0" smtClean="0"/>
              <a:t>。</a:t>
            </a:r>
            <a:r>
              <a:rPr lang="zh-TW" altLang="en-US" dirty="0" smtClean="0">
                <a:hlinkClick r:id="rId11" tooltip="核能"/>
              </a:rPr>
              <a:t>核能</a:t>
            </a:r>
            <a:r>
              <a:rPr lang="zh-TW" altLang="en-US" dirty="0" smtClean="0"/>
              <a:t>在反應爐中被轉化為</a:t>
            </a:r>
            <a:r>
              <a:rPr lang="zh-TW" altLang="en-US" dirty="0" smtClean="0">
                <a:hlinkClick r:id="rId12" tooltip="熱能"/>
              </a:rPr>
              <a:t>熱能</a:t>
            </a:r>
            <a:r>
              <a:rPr lang="zh-TW" altLang="en-US" dirty="0" smtClean="0"/>
              <a:t>，熱能將水變為</a:t>
            </a:r>
            <a:r>
              <a:rPr lang="zh-TW" altLang="en-US" dirty="0" smtClean="0">
                <a:hlinkClick r:id="rId13" tooltip="蒸汽"/>
              </a:rPr>
              <a:t>蒸汽</a:t>
            </a:r>
            <a:r>
              <a:rPr lang="zh-TW" altLang="en-US" dirty="0" smtClean="0"/>
              <a:t>推動</a:t>
            </a:r>
            <a:r>
              <a:rPr lang="zh-TW" altLang="en-US" dirty="0" smtClean="0">
                <a:hlinkClick r:id="rId14" tooltip="汽輪發電機"/>
              </a:rPr>
              <a:t>汽輪發電機</a:t>
            </a:r>
            <a:r>
              <a:rPr lang="zh-TW" altLang="en-US" dirty="0" smtClean="0"/>
              <a:t>組發電。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核能如何發電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+mn-ea"/>
              </a:rPr>
              <a:t>核能</a:t>
            </a:r>
            <a:r>
              <a:rPr lang="zh-TW" altLang="en-US" dirty="0" smtClean="0">
                <a:latin typeface="+mn-ea"/>
              </a:rPr>
              <a:t>發電廠和</a:t>
            </a:r>
            <a:r>
              <a:rPr lang="zh-TW" altLang="en-US" dirty="0" smtClean="0">
                <a:latin typeface="+mn-ea"/>
              </a:rPr>
              <a:t>火力發電廠一樣</a:t>
            </a:r>
            <a:r>
              <a:rPr lang="zh-TW" altLang="en-US" dirty="0" smtClean="0">
                <a:latin typeface="+mn-ea"/>
              </a:rPr>
              <a:t>是利用水蒸氣來</a:t>
            </a:r>
            <a:r>
              <a:rPr lang="zh-TW" altLang="en-US" dirty="0" smtClean="0">
                <a:latin typeface="+mn-ea"/>
              </a:rPr>
              <a:t>推動汽輪機</a:t>
            </a:r>
            <a:r>
              <a:rPr lang="zh-TW" altLang="en-US" dirty="0" smtClean="0">
                <a:latin typeface="+mn-ea"/>
              </a:rPr>
              <a:t>，帶動發電機</a:t>
            </a:r>
            <a:r>
              <a:rPr lang="zh-TW" altLang="en-US" dirty="0" smtClean="0">
                <a:latin typeface="+mn-ea"/>
              </a:rPr>
              <a:t>發電，</a:t>
            </a:r>
            <a:r>
              <a:rPr lang="zh-TW" altLang="en-US" dirty="0" smtClean="0">
                <a:latin typeface="+mn-ea"/>
              </a:rPr>
              <a:t>其不同的是核能發電</a:t>
            </a:r>
            <a:r>
              <a:rPr lang="zh-TW" altLang="en-US" dirty="0" smtClean="0">
                <a:latin typeface="+mn-ea"/>
              </a:rPr>
              <a:t>是用</a:t>
            </a:r>
            <a:r>
              <a:rPr lang="zh-TW" altLang="en-US" dirty="0" smtClean="0">
                <a:latin typeface="+mn-ea"/>
              </a:rPr>
              <a:t>鈾作為燃料來代替煤</a:t>
            </a:r>
            <a:r>
              <a:rPr lang="zh-TW" altLang="en-US" dirty="0" smtClean="0">
                <a:latin typeface="+mn-ea"/>
              </a:rPr>
              <a:t>碳、</a:t>
            </a:r>
            <a:r>
              <a:rPr lang="zh-TW" altLang="en-US" dirty="0" smtClean="0">
                <a:latin typeface="+mn-ea"/>
              </a:rPr>
              <a:t>石油或天然氣的燃燒</a:t>
            </a:r>
            <a:r>
              <a:rPr lang="zh-TW" altLang="en-US" dirty="0" smtClean="0">
                <a:latin typeface="+mn-ea"/>
              </a:rPr>
              <a:t>，看</a:t>
            </a:r>
            <a:r>
              <a:rPr lang="zh-TW" altLang="en-US" dirty="0" smtClean="0">
                <a:latin typeface="+mn-ea"/>
              </a:rPr>
              <a:t>不到火亦看不到煙霧</a:t>
            </a:r>
            <a:r>
              <a:rPr lang="zh-TW" altLang="en-US" dirty="0" smtClean="0">
                <a:latin typeface="+mn-ea"/>
              </a:rPr>
              <a:t>，不會</a:t>
            </a:r>
            <a:r>
              <a:rPr lang="zh-TW" altLang="en-US" dirty="0" smtClean="0">
                <a:latin typeface="+mn-ea"/>
              </a:rPr>
              <a:t>造成空氣汙染。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核能的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優點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1.</a:t>
            </a:r>
            <a:r>
              <a:rPr lang="zh-TW" altLang="en-US" dirty="0" smtClean="0"/>
              <a:t>核能</a:t>
            </a:r>
            <a:r>
              <a:rPr lang="zh-TW" altLang="en-US" dirty="0" smtClean="0"/>
              <a:t>發電不像化石燃料發電那樣排放巨</a:t>
            </a:r>
            <a:r>
              <a:rPr lang="zh-TW" altLang="en-US" dirty="0" smtClean="0"/>
              <a:t>量 的</a:t>
            </a:r>
            <a:r>
              <a:rPr lang="zh-TW" altLang="en-US" dirty="0" smtClean="0"/>
              <a:t>污染物質到大氣中，因此核能發電不會造成空氣污染。 </a:t>
            </a:r>
            <a:br>
              <a:rPr lang="zh-TW" altLang="en-US" dirty="0" smtClean="0"/>
            </a:b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2.</a:t>
            </a:r>
            <a:r>
              <a:rPr lang="zh-TW" altLang="en-US" dirty="0" smtClean="0"/>
              <a:t>核能</a:t>
            </a:r>
            <a:r>
              <a:rPr lang="zh-TW" altLang="en-US" dirty="0" smtClean="0"/>
              <a:t>發電不會產生加重地球溫室效應的二氧化碳。 </a:t>
            </a:r>
            <a:br>
              <a:rPr lang="zh-TW" altLang="en-US" dirty="0" smtClean="0"/>
            </a:b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3.</a:t>
            </a:r>
            <a:r>
              <a:rPr lang="zh-TW" altLang="en-US" dirty="0" smtClean="0"/>
              <a:t>核能</a:t>
            </a:r>
            <a:r>
              <a:rPr lang="zh-TW" altLang="en-US" dirty="0" smtClean="0"/>
              <a:t>發電所使用的鈾燃料，除了發電外，沒有其他的用途。 </a:t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核能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的缺點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1.</a:t>
            </a:r>
            <a:r>
              <a:rPr lang="zh-TW" altLang="en-US" dirty="0" smtClean="0"/>
              <a:t>核電廠</a:t>
            </a:r>
            <a:r>
              <a:rPr lang="zh-TW" altLang="en-US" dirty="0" smtClean="0"/>
              <a:t>的反應器內有大量的放射性物質，如果在事故中釋放到外界環境，會對生態及民眾造成傷害。 </a:t>
            </a:r>
            <a:br>
              <a:rPr lang="zh-TW" altLang="en-US" dirty="0" smtClean="0"/>
            </a:b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2.</a:t>
            </a:r>
            <a:r>
              <a:rPr lang="zh-TW" altLang="en-US" dirty="0" smtClean="0"/>
              <a:t>核能</a:t>
            </a:r>
            <a:r>
              <a:rPr lang="zh-TW" altLang="en-US" dirty="0" smtClean="0"/>
              <a:t>電廠會產生高低階放射性廢料，或者是使用過之核燃料，雖然所佔體積不大，但因具有放射線，故必須慎重處理，且需面對相當大的政治困擾。 </a:t>
            </a:r>
            <a:br>
              <a:rPr lang="zh-TW" altLang="en-US" dirty="0" smtClean="0"/>
            </a:b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3.</a:t>
            </a:r>
            <a:r>
              <a:rPr lang="zh-TW" altLang="en-US" dirty="0" smtClean="0"/>
              <a:t>核能</a:t>
            </a:r>
            <a:r>
              <a:rPr lang="zh-TW" altLang="en-US" dirty="0" smtClean="0"/>
              <a:t>發電廠熱效率較低，因而比一般化石燃料電廠排放更多廢熱到來源環境裏，故核能電廠的熱污染較嚴重。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以環境角度來看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  <a:r>
              <a:rPr lang="zh-TW" altLang="en-US" dirty="0" smtClean="0"/>
              <a:t>核能發電不僅會對生態造成影響，對人們也不好，核廢料問題也很難改善，所以不適合發展。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以台灣現況來看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  <a:r>
              <a:rPr lang="zh-TW" altLang="en-US" dirty="0" smtClean="0"/>
              <a:t>台灣還是需要靠核能和火力發電來提供人們的用電需求，應付台灣大電量的需求不靠核能是不夠的。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vm.nthu.edu.tw/science/shows/nue/index1.html</a:t>
            </a:r>
            <a:r>
              <a:rPr lang="zh-TW" altLang="en-US" dirty="0" smtClean="0"/>
              <a:t>  核能發電原理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http://zh.wikipedia.org/zh-tw/%</a:t>
            </a:r>
            <a:r>
              <a:rPr lang="en-US" altLang="zh-TW" dirty="0" smtClean="0">
                <a:hlinkClick r:id="rId3"/>
              </a:rPr>
              <a:t>E6%A0%B8%E8%83%BD%E7%99%BC%E9%9B%BB</a:t>
            </a:r>
            <a:r>
              <a:rPr lang="zh-TW" altLang="en-US" dirty="0" smtClean="0"/>
              <a:t>   核能發電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1472" y="2571744"/>
            <a:ext cx="8229600" cy="30718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7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謝謝觀賞</a:t>
            </a:r>
            <a:r>
              <a:rPr lang="en-US" altLang="zh-TW" sz="7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!</a:t>
            </a:r>
            <a:endParaRPr lang="zh-TW" altLang="en-US" sz="7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325</Words>
  <PresentationFormat>如螢幕大小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以適當科技與風險評估的角度來看核能系統</vt:lpstr>
      <vt:lpstr>目錄</vt:lpstr>
      <vt:lpstr>何謂核能</vt:lpstr>
      <vt:lpstr>核能如何發電</vt:lpstr>
      <vt:lpstr>核能的優點</vt:lpstr>
      <vt:lpstr>核能的缺點</vt:lpstr>
      <vt:lpstr>結論</vt:lpstr>
      <vt:lpstr>參考資料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以適當科技與風險評估的角度來看核能系統</dc:title>
  <cp:lastModifiedBy>微軟用戶</cp:lastModifiedBy>
  <cp:revision>4</cp:revision>
  <dcterms:modified xsi:type="dcterms:W3CDTF">2012-12-25T15:14:34Z</dcterms:modified>
</cp:coreProperties>
</file>