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84F-DA3D-4A2A-8B9B-8E3A8E28EBA8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A10-FA25-4A91-AF57-0476187EC5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84F-DA3D-4A2A-8B9B-8E3A8E28EBA8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A10-FA25-4A91-AF57-0476187EC5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84F-DA3D-4A2A-8B9B-8E3A8E28EBA8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A10-FA25-4A91-AF57-0476187EC5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84F-DA3D-4A2A-8B9B-8E3A8E28EBA8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A10-FA25-4A91-AF57-0476187EC5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84F-DA3D-4A2A-8B9B-8E3A8E28EBA8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A10-FA25-4A91-AF57-0476187EC5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84F-DA3D-4A2A-8B9B-8E3A8E28EBA8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A10-FA25-4A91-AF57-0476187EC5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84F-DA3D-4A2A-8B9B-8E3A8E28EBA8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A10-FA25-4A91-AF57-0476187EC5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84F-DA3D-4A2A-8B9B-8E3A8E28EBA8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A10-FA25-4A91-AF57-0476187EC5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84F-DA3D-4A2A-8B9B-8E3A8E28EBA8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A10-FA25-4A91-AF57-0476187EC5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84F-DA3D-4A2A-8B9B-8E3A8E28EBA8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A10-FA25-4A91-AF57-0476187EC5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84F-DA3D-4A2A-8B9B-8E3A8E28EBA8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A10-FA25-4A91-AF57-0476187EC5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D984F-DA3D-4A2A-8B9B-8E3A8E28EBA8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0A10-FA25-4A91-AF57-0476187EC5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4-2.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鄒族</a:t>
            </a:r>
            <a:r>
              <a:rPr lang="en-US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32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鄒族</a:t>
            </a:r>
            <a:r>
              <a:rPr lang="zh-HK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主要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分佈在</a:t>
            </a:r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嘉義縣</a:t>
            </a:r>
            <a:endParaRPr lang="en-US" altLang="zh-TW" sz="1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阿里山鄉</a:t>
            </a:r>
            <a:r>
              <a:rPr lang="zh-HK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南投縣信義</a:t>
            </a:r>
            <a:endParaRPr lang="en-US" altLang="zh-TW" sz="1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鄉也有</a:t>
            </a:r>
            <a:r>
              <a:rPr lang="zh-HK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這是</a:t>
            </a:r>
            <a:r>
              <a:rPr lang="zh-HK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北鄒。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另</a:t>
            </a:r>
            <a:endParaRPr lang="en-US" altLang="zh-TW" sz="1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外，還有少數分部在高</a:t>
            </a:r>
            <a:endParaRPr lang="en-US" altLang="zh-TW" sz="1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雄縣桃源鄉、那瑪夏鄉</a:t>
            </a:r>
            <a:endParaRPr lang="en-US" altLang="zh-TW" sz="1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的南鄒。</a:t>
            </a:r>
            <a:endParaRPr lang="zh-TW" altLang="en-US" sz="1400" dirty="0"/>
          </a:p>
        </p:txBody>
      </p:sp>
      <p:pic>
        <p:nvPicPr>
          <p:cNvPr id="4" name="Picture 2" descr="C:\Documents and Settings\Administrator\My Documents\My Pictures\img315.jpg"/>
          <p:cNvPicPr>
            <a:picLocks noChangeAspect="1" noChangeArrowheads="1"/>
          </p:cNvPicPr>
          <p:nvPr/>
        </p:nvPicPr>
        <p:blipFill>
          <a:blip r:embed="rId3"/>
          <a:srcRect l="68719" t="32448" b="23460"/>
          <a:stretch>
            <a:fillRect/>
          </a:stretch>
        </p:blipFill>
        <p:spPr bwMode="auto">
          <a:xfrm>
            <a:off x="2643173" y="642918"/>
            <a:ext cx="6236153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鄒族服飾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800" dirty="0"/>
          </a:p>
        </p:txBody>
      </p:sp>
      <p:pic>
        <p:nvPicPr>
          <p:cNvPr id="304136" name="Picture 8" descr="C:\Documents and Settings\Administrator\My Documents\My Pictures\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7" y="2071679"/>
            <a:ext cx="214313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4137" name="Picture 9" descr="C:\Documents and Settings\Administrator\My Documents\My Pictures\thumbnail.jpg"/>
          <p:cNvPicPr>
            <a:picLocks noChangeAspect="1" noChangeArrowheads="1"/>
          </p:cNvPicPr>
          <p:nvPr/>
        </p:nvPicPr>
        <p:blipFill>
          <a:blip r:embed="rId3"/>
          <a:srcRect t="-1899"/>
          <a:stretch>
            <a:fillRect/>
          </a:stretch>
        </p:blipFill>
        <p:spPr bwMode="auto">
          <a:xfrm>
            <a:off x="-1" y="3857629"/>
            <a:ext cx="443888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4138" name="Picture 10" descr="C:\Documents and Settings\Administrator\My Documents\My Pictures\thumbn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85728"/>
            <a:ext cx="214314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Administrator\My Documents\My Pictures\img317.jpg"/>
          <p:cNvPicPr>
            <a:picLocks noChangeAspect="1" noChangeArrowheads="1"/>
          </p:cNvPicPr>
          <p:nvPr/>
        </p:nvPicPr>
        <p:blipFill>
          <a:blip r:embed="rId5"/>
          <a:srcRect l="74104" t="79826" r="8294" b="3808"/>
          <a:stretch>
            <a:fillRect/>
          </a:stretch>
        </p:blipFill>
        <p:spPr bwMode="auto">
          <a:xfrm>
            <a:off x="4559807" y="3844790"/>
            <a:ext cx="4584194" cy="3013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5154" name="Picture 2" descr="C:\Documents and Settings\Administrator\My Documents\My Pictures\thumbna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28"/>
            <a:ext cx="2131531" cy="321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5155" name="Picture 3" descr="C:\Documents and Settings\Administrator\My Documents\My Pictures\圖片2.jpg"/>
          <p:cNvPicPr>
            <a:picLocks noChangeAspect="1" noChangeArrowheads="1"/>
          </p:cNvPicPr>
          <p:nvPr/>
        </p:nvPicPr>
        <p:blipFill>
          <a:blip r:embed="rId7"/>
          <a:srcRect l="28385" r="15967"/>
          <a:stretch>
            <a:fillRect/>
          </a:stretch>
        </p:blipFill>
        <p:spPr bwMode="auto">
          <a:xfrm>
            <a:off x="1928794" y="1857364"/>
            <a:ext cx="1010618" cy="121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5156" name="Picture 4" descr="C:\Documents and Settings\Administrator\My Documents\My Pictures\圖片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785794"/>
            <a:ext cx="1357322" cy="296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Administrator\My Documents\My Pictures\img320.jpg"/>
          <p:cNvPicPr>
            <a:picLocks noChangeAspect="1" noChangeArrowheads="1"/>
          </p:cNvPicPr>
          <p:nvPr/>
        </p:nvPicPr>
        <p:blipFill>
          <a:blip r:embed="rId9" cstate="print"/>
          <a:srcRect l="71640" t="43540"/>
          <a:stretch>
            <a:fillRect/>
          </a:stretch>
        </p:blipFill>
        <p:spPr bwMode="auto">
          <a:xfrm>
            <a:off x="142844" y="969417"/>
            <a:ext cx="1857356" cy="261386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2012.4.28  </a:t>
            </a:r>
            <a:r>
              <a:rPr lang="zh-TW" altLang="en-US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鄒族日</a:t>
            </a:r>
            <a: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1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鄒族服飾與山居狩獵生活有關，皮革是鄒族男子常見的服飾材質，也是其文化重要特徵，包括皮帽、皮套袖套褲、皮背心、皮革鞋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。除了皮革之外，服飾製作材質，還有麻棉等。盛裝打扮時，男子一身皮飾，外加紅上衣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雙面可反穿裡面是黑色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、胸衣、護陰袋、皮帽上的鳥羽裝飾，有的男子還佩帶熊毛裝飾的貝殼額帶、山豬臂環，象徵男子的勇氣和身份。</a:t>
            </a:r>
            <a:r>
              <a:rPr 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女子服飾以麻與棉布為材料。有頭巾、胸衣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由一塊方巾剪去一角，呈五角形，剪角部份為上結兩線繫於頸脖，布上飾以花紋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 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、短上衣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（對襟有袖，袖口及前襟有邊飾）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、腰裙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以兩塊滾邊的黑布組成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 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綁腿等。</a:t>
            </a:r>
            <a:endParaRPr lang="zh-TW" altLang="en-US" sz="2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庫巴之火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Administrator\My Documents\My Pictures\img3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BFBFA"/>
              </a:clrFrom>
              <a:clrTo>
                <a:srgbClr val="FBFBFA">
                  <a:alpha val="0"/>
                </a:srgbClr>
              </a:clrTo>
            </a:clrChange>
          </a:blip>
          <a:srcRect l="43321" t="40054" r="1904" b="32313"/>
          <a:stretch>
            <a:fillRect/>
          </a:stretch>
        </p:blipFill>
        <p:spPr bwMode="auto">
          <a:xfrm>
            <a:off x="642911" y="785794"/>
            <a:ext cx="800971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8" name="Picture 2" descr="C:\Documents and Settings\Administrator\My Documents\My Pictures\img3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DFBF8"/>
              </a:clrFrom>
              <a:clrTo>
                <a:srgbClr val="FDFBF8">
                  <a:alpha val="0"/>
                </a:srgbClr>
              </a:clrTo>
            </a:clrChange>
          </a:blip>
          <a:srcRect l="44273" t="67318" r="3332" b="28610"/>
          <a:stretch>
            <a:fillRect/>
          </a:stretch>
        </p:blipFill>
        <p:spPr bwMode="auto">
          <a:xfrm>
            <a:off x="785786" y="428604"/>
            <a:ext cx="7584018" cy="833697"/>
          </a:xfrm>
          <a:prstGeom prst="rect">
            <a:avLst/>
          </a:prstGeom>
          <a:noFill/>
        </p:spPr>
      </p:pic>
      <p:pic>
        <p:nvPicPr>
          <p:cNvPr id="9" name="Picture 2" descr="C:\Documents and Settings\Administrator\My Documents\My Pictures\img3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EFEE"/>
              </a:clrFrom>
              <a:clrTo>
                <a:srgbClr val="F1EFEE">
                  <a:alpha val="0"/>
                </a:srgbClr>
              </a:clrTo>
            </a:clrChange>
          </a:blip>
          <a:srcRect l="12494" t="22089" r="50193" b="41741"/>
          <a:stretch>
            <a:fillRect/>
          </a:stretch>
        </p:blipFill>
        <p:spPr bwMode="auto">
          <a:xfrm>
            <a:off x="785786" y="1214422"/>
            <a:ext cx="760914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167</Words>
  <Application>Microsoft Office PowerPoint</Application>
  <PresentationFormat>如螢幕大小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4-2.鄒族  </vt:lpstr>
      <vt:lpstr>鄒族服飾  </vt:lpstr>
      <vt:lpstr>2012.4.28  鄒族日 </vt:lpstr>
      <vt:lpstr> 庫巴之火   </vt:lpstr>
      <vt:lpstr> </vt:lpstr>
    </vt:vector>
  </TitlesOfParts>
  <Company>JC-TEAM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4-2.鄒族  </dc:title>
  <dc:creator>JCT-MEM</dc:creator>
  <cp:lastModifiedBy>JCT-MEM</cp:lastModifiedBy>
  <cp:revision>1</cp:revision>
  <dcterms:created xsi:type="dcterms:W3CDTF">2012-05-29T12:27:47Z</dcterms:created>
  <dcterms:modified xsi:type="dcterms:W3CDTF">2012-05-29T12:30:25Z</dcterms:modified>
</cp:coreProperties>
</file>