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F3BCFB85-FCCC-4180-9D35-18B663717744}">
          <p14:sldIdLst>
            <p14:sldId id="256"/>
            <p14:sldId id="257"/>
            <p14:sldId id="258"/>
            <p14:sldId id="264"/>
            <p14:sldId id="259"/>
            <p14:sldId id="260"/>
            <p14:sldId id="261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14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40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88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44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28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24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87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02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93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3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12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2703D-8D2A-4737-90E7-255C33B6C347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1EB6E-7C2A-4946-9FB3-14EF5B77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49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345638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以適當科技與風險評估的角度來看風能系統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>
                <a:latin typeface="標楷體" pitchFamily="65" charset="-120"/>
                <a:ea typeface="標楷體" pitchFamily="65" charset="-120"/>
              </a:rPr>
            </a:br>
            <a:r>
              <a:rPr lang="zh-TW" altLang="zh-TW" sz="3200" b="1" dirty="0">
                <a:latin typeface="標楷體" pitchFamily="65" charset="-120"/>
                <a:ea typeface="標楷體" pitchFamily="65" charset="-120"/>
              </a:rPr>
              <a:t>風的故事從風車到風力機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6400800" cy="1705744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車輛三甲</a:t>
            </a:r>
            <a:endParaRPr lang="en-US" altLang="zh-TW" sz="2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2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</a:t>
            </a:r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號</a:t>
            </a:r>
            <a:r>
              <a:rPr lang="en-US" altLang="zh-TW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:49915106</a:t>
            </a:r>
          </a:p>
          <a:p>
            <a:pPr algn="l"/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陳家漢</a:t>
            </a:r>
            <a:endParaRPr lang="en-US" altLang="zh-TW" sz="2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2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</a:t>
            </a:r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老師</a:t>
            </a:r>
            <a:r>
              <a:rPr lang="en-US" altLang="zh-TW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林聰益</a:t>
            </a:r>
            <a:endParaRPr lang="zh-TW" altLang="en-US" sz="2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226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大   綱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前言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發展過程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科技的結合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建置地點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結論</a:t>
            </a:r>
          </a:p>
        </p:txBody>
      </p:sp>
    </p:spTree>
    <p:extLst>
      <p:ext uri="{BB962C8B-B14F-4D97-AF65-F5344CB8AC3E}">
        <p14:creationId xmlns:p14="http://schemas.microsoft.com/office/powerpoint/2010/main" val="227649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前   言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‧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由於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能源危機與環保意識抬頭，全球開始推動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再生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能源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的    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使用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，如何將自然資源轉換成生活中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所需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能源，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環保且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具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經濟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效益呢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風能是最早期使用的能源之一，從風車的  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使用到風力發電機的發明，此技術朝著風能發電發展。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1044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發展過程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人類使用風力能源的歷史由來已久，數千年前即已懂得利用風力推動船隻航行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。根據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文獻，一千年前中國及古波斯即利用風車汲水、灌溉及磨碎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穀物。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然而十八世紀末工業革命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傳統風車被取代而逐漸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式微。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1970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80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年代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兩次能源危機後，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科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學家體認到過度仰賴化石能源並非長遠之計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，故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除了努力提升使用效率及宣導節約外，也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致力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於開發再生能源技術，風力發電的研究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因而再度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蓬勃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環保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意識的抬頭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民眾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普遍關心傳統發電產生的污染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問題，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清潔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的風力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能源遂受到相當的重視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風力機的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研究，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融入近代科技後，其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性能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與效益皆大幅提升。現在風力發電已經是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再生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能源中最經濟、使用最廣泛的技術之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一。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16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科技的結合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風力發電機主要是藉由空氣的流動來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轉動葉片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，把風能轉換成電能。葉輪受風吹而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轉動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，因此葉輪氣動性能對風力機輸出效率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具有決定性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影響近年來，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葉片的設計應用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了航太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技術，大大地提高了風力機的輸出效率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目前商業化風力機都使用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微電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腦監控，可隨風速、風向的變化而自動啟動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、關機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、迎風轉向，並具遠距監控及異狀保護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功能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。正常狀況下可自動運轉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有「無人電廠」的稱呼。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083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建置地點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由於風遇障礙物時會消耗其能量，所以風力發電廠最好設置在開闊區域以增加能量轉換效率，此外，風向的穩定性亦十分重要，除可增加風能的取得外，更能延長風機的壽命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一般而言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，風力機宜設置於開闊區域，如海濱、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防風林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、田埂、漁塭、河海堤、山脊等。風力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機機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座占地不大，並不影響地面原有的用途，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在丹麥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、德國及西班牙等國家皆可見風力機與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農牧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共生使用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02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0"/>
          </a:xfrm>
        </p:spPr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14" y="692696"/>
            <a:ext cx="3848704" cy="223224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832" y="1628800"/>
            <a:ext cx="3281377" cy="345638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14" y="3528795"/>
            <a:ext cx="3848704" cy="245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741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結  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風能是人類最早使用的轉換能源裝置之一，排水、灌溉、發電等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能源危機的威脅，講求的是環保在未來不僅是太陽能，風能也是一個趨勢，只要海上風力發電廠的技術更純熟，效率的提升一定很明顯。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不僅發電又能保護環境，真是兩全其美阿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078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554</Words>
  <Application>Microsoft Office PowerPoint</Application>
  <PresentationFormat>如螢幕大小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以適當科技與風險評估的角度來看風能系統   風的故事從風車到風力機</vt:lpstr>
      <vt:lpstr>大   綱</vt:lpstr>
      <vt:lpstr>前   言</vt:lpstr>
      <vt:lpstr>發展過程</vt:lpstr>
      <vt:lpstr>科技的結合</vt:lpstr>
      <vt:lpstr>建置地點</vt:lpstr>
      <vt:lpstr>PowerPoint 簡報</vt:lpstr>
      <vt:lpstr>結  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chen</dc:creator>
  <cp:lastModifiedBy>chen</cp:lastModifiedBy>
  <cp:revision>26</cp:revision>
  <dcterms:created xsi:type="dcterms:W3CDTF">2012-11-28T13:27:41Z</dcterms:created>
  <dcterms:modified xsi:type="dcterms:W3CDTF">2012-12-08T11:07:35Z</dcterms:modified>
</cp:coreProperties>
</file>