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20" r:id="rId2"/>
    <p:sldMasterId id="2147483734" r:id="rId3"/>
  </p:sldMasterIdLst>
  <p:notesMasterIdLst>
    <p:notesMasterId r:id="rId16"/>
  </p:notesMasterIdLst>
  <p:handoutMasterIdLst>
    <p:handoutMasterId r:id="rId17"/>
  </p:handoutMasterIdLst>
  <p:sldIdLst>
    <p:sldId id="280" r:id="rId4"/>
    <p:sldId id="270" r:id="rId5"/>
    <p:sldId id="269" r:id="rId6"/>
    <p:sldId id="275" r:id="rId7"/>
    <p:sldId id="276" r:id="rId8"/>
    <p:sldId id="279" r:id="rId9"/>
    <p:sldId id="267" r:id="rId10"/>
    <p:sldId id="271" r:id="rId11"/>
    <p:sldId id="274" r:id="rId12"/>
    <p:sldId id="281" r:id="rId13"/>
    <p:sldId id="282" r:id="rId14"/>
    <p:sldId id="283" r:id="rId15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367">
          <p15:clr>
            <a:srgbClr val="A4A3A4"/>
          </p15:clr>
        </p15:guide>
        <p15:guide id="3" orient="horz" pos="3888">
          <p15:clr>
            <a:srgbClr val="A4A3A4"/>
          </p15:clr>
        </p15:guide>
        <p15:guide id="4" pos="3839">
          <p15:clr>
            <a:srgbClr val="A4A3A4"/>
          </p15:clr>
        </p15:guide>
        <p15:guide id="5" pos="815">
          <p15:clr>
            <a:srgbClr val="A4A3A4"/>
          </p15:clr>
        </p15:guide>
        <p15:guide id="6" pos="686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>
      <p:cViewPr>
        <p:scale>
          <a:sx n="57" d="100"/>
          <a:sy n="57" d="100"/>
        </p:scale>
        <p:origin x="1278" y="768"/>
      </p:cViewPr>
      <p:guideLst>
        <p:guide orient="horz" pos="2160"/>
        <p:guide orient="horz" pos="367"/>
        <p:guide orient="horz" pos="3888"/>
        <p:guide pos="3839"/>
        <p:guide pos="815"/>
        <p:guide pos="6863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68" d="100"/>
          <a:sy n="68" d="100"/>
        </p:scale>
        <p:origin x="-2772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2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zh-TW" sz="1200"/>
            </a:lvl1pPr>
          </a:lstStyle>
          <a:p>
            <a:endParaRPr lang="zh-TW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zh-TW" sz="1200"/>
            </a:lvl1pPr>
          </a:lstStyle>
          <a:p>
            <a:fld id="{0DCA0844-C266-46EC-A036-E1634F64C44A}" type="datetimeFigureOut">
              <a:rPr lang="en-US" altLang="zh-TW"/>
              <a:t>12/6/2016</a:t>
            </a:fld>
            <a:endParaRPr lang="zh-TW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zh-TW" sz="1200"/>
            </a:lvl1pPr>
          </a:lstStyle>
          <a:p>
            <a:endParaRPr lang="zh-TW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zh-TW" sz="1200"/>
            </a:lvl1pPr>
          </a:lstStyle>
          <a:p>
            <a:fld id="{BCB088AA-226D-4237-A99F-5C4B97F43BA8}" type="slidenum">
              <a:rPr lang="zh-TW"/>
              <a:t>‹#›</a:t>
            </a:fld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5631361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zh-TW" sz="1200"/>
            </a:lvl1pPr>
          </a:lstStyle>
          <a:p>
            <a:endParaRPr lang="zh-TW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zh-TW" sz="1200"/>
            </a:lvl1pPr>
          </a:lstStyle>
          <a:p>
            <a:fld id="{28C08BCD-7B2F-4BCE-87AF-5D67EFFE4D17}" type="datetimeFigureOut">
              <a:t>2016/12/6</a:t>
            </a:fld>
            <a:endParaRPr lang="zh-TW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zh-TW" sz="1200"/>
            </a:lvl1pPr>
          </a:lstStyle>
          <a:p>
            <a:endParaRPr 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zh-TW" sz="1200"/>
            </a:lvl1pPr>
          </a:lstStyle>
          <a:p>
            <a:fld id="{1B6A1353-EEA5-436B-AB14-1D84B195E669}" type="slidenum">
              <a:t>‹#›</a:t>
            </a:fld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38206754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zh-TW" sz="1200" kern="1200">
        <a:solidFill>
          <a:schemeClr val="tx2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zh-TW" sz="1200" kern="1200">
        <a:solidFill>
          <a:schemeClr val="tx2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zh-TW" sz="1200" kern="1200">
        <a:solidFill>
          <a:schemeClr val="tx2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zh-TW" sz="1200" kern="1200">
        <a:solidFill>
          <a:schemeClr val="tx2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zh-TW" sz="1200" kern="1200">
        <a:solidFill>
          <a:schemeClr val="tx2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zh-TW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zh-TW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zh-TW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zh-TW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noProof="0" dirty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A1353-EEA5-436B-AB14-1D84B195E669}" type="slidenum">
              <a:rPr lang="en-US" altLang="zh-CN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62548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noProof="0" dirty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A1353-EEA5-436B-AB14-1D84B195E669}" type="slidenum">
              <a:rPr lang="en-US" altLang="zh-CN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1036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2" y="0"/>
            <a:ext cx="12188823" cy="6172200"/>
          </a:xfrm>
          <a:prstGeom prst="rect">
            <a:avLst/>
          </a:prstGeom>
          <a:solidFill>
            <a:schemeClr val="accent1">
              <a:alpha val="50196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lang="zh-TW"/>
          </a:p>
        </p:txBody>
      </p:sp>
      <p:sp>
        <p:nvSpPr>
          <p:cNvPr id="8" name="圓角化單一角落矩形 7"/>
          <p:cNvSpPr/>
          <p:nvPr/>
        </p:nvSpPr>
        <p:spPr bwMode="ltGray">
          <a:xfrm rot="10800000" flipH="1" flipV="1">
            <a:off x="6926759" y="228598"/>
            <a:ext cx="5035054" cy="5715002"/>
          </a:xfrm>
          <a:prstGeom prst="round1Rect">
            <a:avLst>
              <a:gd name="adj" fmla="val 589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lang="zh-TW"/>
          </a:p>
        </p:txBody>
      </p:sp>
      <p:sp>
        <p:nvSpPr>
          <p:cNvPr id="9" name="矩形 8"/>
          <p:cNvSpPr/>
          <p:nvPr/>
        </p:nvSpPr>
        <p:spPr>
          <a:xfrm>
            <a:off x="0" y="3"/>
            <a:ext cx="6926756" cy="6172197"/>
          </a:xfrm>
          <a:prstGeom prst="rect">
            <a:avLst/>
          </a:prstGeom>
          <a:solidFill>
            <a:schemeClr val="accent1">
              <a:lumMod val="75000"/>
              <a:alpha val="32157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lang="zh-TW"/>
          </a:p>
        </p:txBody>
      </p:sp>
      <p:sp>
        <p:nvSpPr>
          <p:cNvPr id="10" name="矩形 9"/>
          <p:cNvSpPr/>
          <p:nvPr/>
        </p:nvSpPr>
        <p:spPr>
          <a:xfrm>
            <a:off x="0" y="6172200"/>
            <a:ext cx="12188952" cy="685800"/>
          </a:xfrm>
          <a:prstGeom prst="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lang="zh-TW"/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08013" y="1703718"/>
            <a:ext cx="5791200" cy="3733800"/>
          </a:xfrm>
        </p:spPr>
        <p:txBody>
          <a:bodyPr>
            <a:normAutofit/>
          </a:bodyPr>
          <a:lstStyle>
            <a:lvl1pPr latinLnBrk="0">
              <a:lnSpc>
                <a:spcPct val="80000"/>
              </a:lnSpc>
              <a:defRPr lang="zh-TW" sz="6000">
                <a:solidFill>
                  <a:schemeClr val="bg1"/>
                </a:solidFill>
                <a:effectLst>
                  <a:outerShdw blurRad="88900" algn="ctr" rotWithShape="0">
                    <a:prstClr val="black">
                      <a:alpha val="35000"/>
                    </a:prstClr>
                  </a:outerShdw>
                </a:effectLst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7085014" y="3429000"/>
            <a:ext cx="4572000" cy="1905000"/>
          </a:xfrm>
        </p:spPr>
        <p:txBody>
          <a:bodyPr anchor="b"/>
          <a:lstStyle>
            <a:lvl1pPr marL="0" indent="0" algn="l" latinLnBrk="0">
              <a:spcBef>
                <a:spcPts val="0"/>
              </a:spcBef>
              <a:buNone/>
              <a:defRPr lang="zh-TW">
                <a:solidFill>
                  <a:schemeClr val="tx1"/>
                </a:solidFill>
              </a:defRPr>
            </a:lvl1pPr>
            <a:lvl2pPr marL="457200" indent="0" algn="ctr" latinLnBrk="0">
              <a:buNone/>
              <a:defRPr lang="zh-TW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latinLnBrk="0">
              <a:buNone/>
              <a:defRPr lang="zh-TW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latinLnBrk="0">
              <a:buNone/>
              <a:defRPr lang="zh-TW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latinLnBrk="0">
              <a:buNone/>
              <a:defRPr lang="zh-TW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latinLnBrk="0">
              <a:buNone/>
              <a:defRPr lang="zh-TW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latinLnBrk="0">
              <a:buNone/>
              <a:defRPr lang="zh-TW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latinLnBrk="0">
              <a:buNone/>
              <a:defRPr lang="zh-TW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latinLnBrk="0">
              <a:buNone/>
              <a:defRPr lang="zh-TW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pPr/>
              <a:t>2016/12/6</a:t>
            </a:fld>
            <a:endParaRPr 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pPr/>
              <a:t>‹#›</a:t>
            </a:fld>
            <a:endParaRPr lang="zh-TW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/>
        </p:nvSpPr>
        <p:spPr>
          <a:xfrm>
            <a:off x="0" y="0"/>
            <a:ext cx="12188952" cy="6172200"/>
          </a:xfrm>
          <a:prstGeom prst="rect">
            <a:avLst/>
          </a:prstGeom>
          <a:solidFill>
            <a:schemeClr val="accent1">
              <a:alpha val="50196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lang="zh-TW"/>
          </a:p>
        </p:txBody>
      </p:sp>
      <p:sp>
        <p:nvSpPr>
          <p:cNvPr id="18" name="矩形 17"/>
          <p:cNvSpPr/>
          <p:nvPr/>
        </p:nvSpPr>
        <p:spPr>
          <a:xfrm>
            <a:off x="7466013" y="3"/>
            <a:ext cx="4722812" cy="6172197"/>
          </a:xfrm>
          <a:prstGeom prst="rect">
            <a:avLst/>
          </a:prstGeom>
          <a:solidFill>
            <a:schemeClr val="accent1">
              <a:lumMod val="75000"/>
              <a:alpha val="32157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lang="zh-TW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883151" y="234351"/>
            <a:ext cx="3773863" cy="4642450"/>
          </a:xfrm>
        </p:spPr>
        <p:txBody>
          <a:bodyPr vert="horz" lIns="91440" tIns="45720" rIns="91440" bIns="45720" rtlCol="0" anchor="b">
            <a:normAutofit/>
          </a:bodyPr>
          <a:lstStyle>
            <a:lvl1pPr latinLnBrk="0">
              <a:defRPr lang="zh-TW" sz="4400">
                <a:solidFill>
                  <a:schemeClr val="bg1"/>
                </a:solidFill>
                <a:effectLst>
                  <a:outerShdw blurRad="88900" algn="ctr" rotWithShape="0">
                    <a:prstClr val="black">
                      <a:alpha val="35000"/>
                    </a:prstClr>
                  </a:outerShdw>
                </a:effectLst>
              </a:defRPr>
            </a:lvl1pPr>
          </a:lstStyle>
          <a:p>
            <a:pPr lvl="0">
              <a:lnSpc>
                <a:spcPct val="80000"/>
              </a:lnSpc>
            </a:pPr>
            <a:r>
              <a:rPr lang="zh-TW" altLang="en-US" smtClean="0"/>
              <a:t>按一下以編輯母片標題樣式</a:t>
            </a:r>
            <a:endParaRPr lang="zh-TW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7872936" y="5029200"/>
            <a:ext cx="3782586" cy="914400"/>
          </a:xfrm>
        </p:spPr>
        <p:txBody>
          <a:bodyPr>
            <a:normAutofit/>
          </a:bodyPr>
          <a:lstStyle>
            <a:lvl1pPr marL="0" indent="0" latinLnBrk="0">
              <a:spcBef>
                <a:spcPts val="0"/>
              </a:spcBef>
              <a:buNone/>
              <a:defRPr lang="zh-TW" sz="20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latinLnBrk="0">
              <a:buNone/>
              <a:defRPr lang="zh-TW" sz="1200"/>
            </a:lvl2pPr>
            <a:lvl3pPr marL="914400" indent="0" latinLnBrk="0">
              <a:buNone/>
              <a:defRPr lang="zh-TW" sz="1000"/>
            </a:lvl3pPr>
            <a:lvl4pPr marL="1371600" indent="0" latinLnBrk="0">
              <a:buNone/>
              <a:defRPr lang="zh-TW" sz="900"/>
            </a:lvl4pPr>
            <a:lvl5pPr marL="1828800" indent="0" latinLnBrk="0">
              <a:buNone/>
              <a:defRPr lang="zh-TW" sz="900"/>
            </a:lvl5pPr>
            <a:lvl6pPr marL="2286000" indent="0" latinLnBrk="0">
              <a:buNone/>
              <a:defRPr lang="zh-TW" sz="900"/>
            </a:lvl6pPr>
            <a:lvl7pPr marL="2743200" indent="0" latinLnBrk="0">
              <a:buNone/>
              <a:defRPr lang="zh-TW" sz="900"/>
            </a:lvl7pPr>
            <a:lvl8pPr marL="3200400" indent="0" latinLnBrk="0">
              <a:buNone/>
              <a:defRPr lang="zh-TW" sz="900"/>
            </a:lvl8pPr>
            <a:lvl9pPr marL="3657600" indent="0" latinLnBrk="0">
              <a:buNone/>
              <a:defRPr lang="zh-TW"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0" name="矩形 19"/>
          <p:cNvSpPr/>
          <p:nvPr/>
        </p:nvSpPr>
        <p:spPr>
          <a:xfrm>
            <a:off x="0" y="6172200"/>
            <a:ext cx="12188952" cy="6858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lang="zh-TW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F4917-CE56-4645-8050-1555FA0B180B}" type="datetimeFigureOut">
              <a:pPr/>
              <a:t>2016/12/6</a:t>
            </a:fld>
            <a:endParaRPr lang="zh-TW"/>
          </a:p>
        </p:txBody>
      </p:sp>
      <p:sp>
        <p:nvSpPr>
          <p:cNvPr id="6" name="頁尾版面配置區 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24DA2-3CE4-45BB-9F6F-628A0CFBDBF9}" type="slidenum">
              <a:pPr/>
              <a:t>‹#›</a:t>
            </a:fld>
            <a:endParaRPr lang="zh-TW"/>
          </a:p>
        </p:txBody>
      </p:sp>
      <p:sp>
        <p:nvSpPr>
          <p:cNvPr id="21" name="圓角化單一角落矩形 20"/>
          <p:cNvSpPr/>
          <p:nvPr/>
        </p:nvSpPr>
        <p:spPr bwMode="ltGray">
          <a:xfrm rot="10800000" flipV="1">
            <a:off x="227013" y="234351"/>
            <a:ext cx="7238999" cy="5709249"/>
          </a:xfrm>
          <a:prstGeom prst="round1Rect">
            <a:avLst>
              <a:gd name="adj" fmla="val 5812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lang="zh-TW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 flipH="1">
            <a:off x="457198" y="465283"/>
            <a:ext cx="6780215" cy="5249717"/>
          </a:xfrm>
          <a:prstGeom prst="round1Rect">
            <a:avLst>
              <a:gd name="adj" fmla="val 4287"/>
            </a:avLst>
          </a:prstGeom>
          <a:solidFill>
            <a:schemeClr val="bg2"/>
          </a:solidFill>
        </p:spPr>
        <p:txBody>
          <a:bodyPr tIns="914400">
            <a:normAutofit/>
          </a:bodyPr>
          <a:lstStyle>
            <a:lvl1pPr marL="0" indent="0" algn="ctr" latinLnBrk="0">
              <a:buNone/>
              <a:defRPr lang="zh-TW" sz="2400"/>
            </a:lvl1pPr>
            <a:lvl2pPr marL="457200" indent="0" latinLnBrk="0">
              <a:buNone/>
              <a:defRPr lang="zh-TW" sz="2800"/>
            </a:lvl2pPr>
            <a:lvl3pPr marL="914400" indent="0" latinLnBrk="0">
              <a:buNone/>
              <a:defRPr lang="zh-TW" sz="2400"/>
            </a:lvl3pPr>
            <a:lvl4pPr marL="1371600" indent="0" latinLnBrk="0">
              <a:buNone/>
              <a:defRPr lang="zh-TW" sz="2000"/>
            </a:lvl4pPr>
            <a:lvl5pPr marL="1828800" indent="0" latinLnBrk="0">
              <a:buNone/>
              <a:defRPr lang="zh-TW" sz="2000"/>
            </a:lvl5pPr>
            <a:lvl6pPr marL="2286000" indent="0" latinLnBrk="0">
              <a:buNone/>
              <a:defRPr lang="zh-TW" sz="2000"/>
            </a:lvl6pPr>
            <a:lvl7pPr marL="2743200" indent="0" latinLnBrk="0">
              <a:buNone/>
              <a:defRPr lang="zh-TW" sz="2000"/>
            </a:lvl7pPr>
            <a:lvl8pPr marL="3200400" indent="0" latinLnBrk="0">
              <a:buNone/>
              <a:defRPr lang="zh-TW" sz="2000"/>
            </a:lvl8pPr>
            <a:lvl9pPr marL="3657600" indent="0" latinLnBrk="0">
              <a:buNone/>
              <a:defRPr lang="zh-TW" sz="2000"/>
            </a:lvl9pPr>
          </a:lstStyle>
          <a:p>
            <a:r>
              <a:rPr lang="zh-TW" altLang="en-US" smtClean="0"/>
              <a:t>按一下圖示以新增圖片</a:t>
            </a:r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3521585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 latinLnBrk="0">
              <a:defRPr lang="zh-TW"/>
            </a:lvl5pPr>
            <a:lvl6pPr marL="1371600" latinLnBrk="0">
              <a:defRPr lang="zh-TW"/>
            </a:lvl6pPr>
            <a:lvl7pPr marL="1600200" latinLnBrk="0">
              <a:defRPr lang="zh-TW"/>
            </a:lvl7pPr>
            <a:lvl8pPr marL="1828800" latinLnBrk="0">
              <a:defRPr lang="zh-TW" baseline="0"/>
            </a:lvl8pPr>
            <a:lvl9pPr marL="2057400" latinLnBrk="0">
              <a:defRPr lang="zh-TW" baseline="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pPr/>
              <a:t>2016/12/6</a:t>
            </a:fld>
            <a:endParaRPr 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pPr/>
              <a:t>‹#›</a:t>
            </a:fld>
            <a:endParaRPr lang="zh-TW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93813" y="582613"/>
            <a:ext cx="8183562" cy="5589587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pPr/>
              <a:t>2016/12/6</a:t>
            </a:fld>
            <a:endParaRPr 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pPr/>
              <a:t>‹#›</a:t>
            </a:fld>
            <a:endParaRPr lang="zh-TW"/>
          </a:p>
        </p:txBody>
      </p:sp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9705974" y="582613"/>
            <a:ext cx="1951037" cy="5589587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3603" y="1122363"/>
            <a:ext cx="9141619" cy="2387600"/>
          </a:xfrm>
        </p:spPr>
        <p:txBody>
          <a:bodyPr anchor="b"/>
          <a:lstStyle>
            <a:lvl1pPr algn="ctr">
              <a:defRPr sz="5998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3603" y="3602038"/>
            <a:ext cx="9141619" cy="1655762"/>
          </a:xfrm>
        </p:spPr>
        <p:txBody>
          <a:bodyPr/>
          <a:lstStyle>
            <a:lvl1pPr marL="0" indent="0" algn="ctr">
              <a:buNone/>
              <a:defRPr sz="2399"/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2016/12/6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49292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2016/12/6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7839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633" y="1709739"/>
            <a:ext cx="10512862" cy="2852737"/>
          </a:xfrm>
        </p:spPr>
        <p:txBody>
          <a:bodyPr anchor="b"/>
          <a:lstStyle>
            <a:lvl1pPr>
              <a:defRPr sz="5998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633" y="4589464"/>
            <a:ext cx="10512862" cy="1500187"/>
          </a:xfrm>
        </p:spPr>
        <p:txBody>
          <a:bodyPr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457063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2016/12/6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01157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7982" y="1825625"/>
            <a:ext cx="5180251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0592" y="1825625"/>
            <a:ext cx="5180251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2016/12/6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8414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569" y="365126"/>
            <a:ext cx="10512862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570" y="1681163"/>
            <a:ext cx="5156444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570" y="2505075"/>
            <a:ext cx="5156444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0593" y="1681163"/>
            <a:ext cx="5181838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0593" y="2505075"/>
            <a:ext cx="518183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2016/12/6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36392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2016/12/6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91171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2016/12/6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5091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5pPr latinLnBrk="0">
              <a:defRPr lang="zh-TW"/>
            </a:lvl5pPr>
            <a:lvl6pPr latinLnBrk="0">
              <a:defRPr lang="zh-TW"/>
            </a:lvl6pPr>
            <a:lvl7pPr latinLnBrk="0">
              <a:defRPr lang="zh-TW" baseline="0"/>
            </a:lvl7pPr>
            <a:lvl8pPr latinLnBrk="0">
              <a:defRPr lang="zh-TW" baseline="0"/>
            </a:lvl8pPr>
            <a:lvl9pPr latinLnBrk="0">
              <a:defRPr lang="zh-TW" baseline="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pPr/>
              <a:t>2016/12/6</a:t>
            </a:fld>
            <a:endParaRPr 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pPr/>
              <a:t>‹#›</a:t>
            </a:fld>
            <a:endParaRPr lang="zh-TW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1838" y="987426"/>
            <a:ext cx="6170593" cy="4873625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570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2016/12/6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6187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1838" y="987426"/>
            <a:ext cx="6170593" cy="4873625"/>
          </a:xfrm>
        </p:spPr>
        <p:txBody>
          <a:bodyPr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570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2016/12/6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31148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2016/12/6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78225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2628" y="365125"/>
            <a:ext cx="2628215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7982" y="365125"/>
            <a:ext cx="7732286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2016/12/6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848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含相片的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0" y="0"/>
            <a:ext cx="12188952" cy="6172200"/>
          </a:xfrm>
          <a:prstGeom prst="rect">
            <a:avLst/>
          </a:prstGeom>
          <a:solidFill>
            <a:schemeClr val="accent1">
              <a:alpha val="50196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lang="zh-TW"/>
          </a:p>
        </p:txBody>
      </p:sp>
      <p:sp>
        <p:nvSpPr>
          <p:cNvPr id="12" name="矩形 11"/>
          <p:cNvSpPr/>
          <p:nvPr/>
        </p:nvSpPr>
        <p:spPr>
          <a:xfrm>
            <a:off x="0" y="3"/>
            <a:ext cx="5180012" cy="6172197"/>
          </a:xfrm>
          <a:prstGeom prst="rect">
            <a:avLst/>
          </a:prstGeom>
          <a:solidFill>
            <a:schemeClr val="accent1">
              <a:lumMod val="75000"/>
              <a:alpha val="32157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lang="zh-TW"/>
          </a:p>
        </p:txBody>
      </p:sp>
      <p:sp>
        <p:nvSpPr>
          <p:cNvPr id="13" name="矩形 12"/>
          <p:cNvSpPr/>
          <p:nvPr/>
        </p:nvSpPr>
        <p:spPr>
          <a:xfrm>
            <a:off x="0" y="6172200"/>
            <a:ext cx="12188952" cy="6858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lang="zh-TW"/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08013" y="914400"/>
            <a:ext cx="4190999" cy="3886200"/>
          </a:xfrm>
        </p:spPr>
        <p:txBody>
          <a:bodyPr>
            <a:normAutofit/>
          </a:bodyPr>
          <a:lstStyle>
            <a:lvl1pPr latinLnBrk="0">
              <a:lnSpc>
                <a:spcPct val="80000"/>
              </a:lnSpc>
              <a:defRPr lang="zh-TW" sz="6000">
                <a:solidFill>
                  <a:schemeClr val="bg1"/>
                </a:solidFill>
                <a:effectLst>
                  <a:outerShdw blurRad="88900" algn="ctr" rotWithShape="0">
                    <a:prstClr val="black">
                      <a:alpha val="35000"/>
                    </a:prstClr>
                  </a:outerShdw>
                </a:effectLst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597799" y="4953000"/>
            <a:ext cx="4201213" cy="990599"/>
          </a:xfrm>
        </p:spPr>
        <p:txBody>
          <a:bodyPr anchor="t">
            <a:normAutofit/>
          </a:bodyPr>
          <a:lstStyle>
            <a:lvl1pPr marL="0" indent="0" algn="l" latinLnBrk="0">
              <a:spcBef>
                <a:spcPts val="0"/>
              </a:spcBef>
              <a:buNone/>
              <a:defRPr lang="zh-TW" sz="20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 latinLnBrk="0">
              <a:buNone/>
              <a:defRPr lang="zh-TW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latinLnBrk="0">
              <a:buNone/>
              <a:defRPr lang="zh-TW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latinLnBrk="0">
              <a:buNone/>
              <a:defRPr lang="zh-TW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latinLnBrk="0">
              <a:buNone/>
              <a:defRPr lang="zh-TW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latinLnBrk="0">
              <a:buNone/>
              <a:defRPr lang="zh-TW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latinLnBrk="0">
              <a:buNone/>
              <a:defRPr lang="zh-TW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latinLnBrk="0">
              <a:buNone/>
              <a:defRPr lang="zh-TW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latinLnBrk="0">
              <a:buNone/>
              <a:defRPr lang="zh-TW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pPr/>
              <a:t>2016/12/6</a:t>
            </a:fld>
            <a:endParaRPr 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pPr/>
              <a:t>‹#›</a:t>
            </a:fld>
            <a:endParaRPr lang="zh-TW"/>
          </a:p>
        </p:txBody>
      </p:sp>
      <p:sp>
        <p:nvSpPr>
          <p:cNvPr id="14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5180013" y="228600"/>
            <a:ext cx="6781800" cy="5715000"/>
          </a:xfrm>
          <a:prstGeom prst="round1Rect">
            <a:avLst>
              <a:gd name="adj" fmla="val 5636"/>
            </a:avLst>
          </a:prstGeom>
          <a:solidFill>
            <a:schemeClr val="bg2"/>
          </a:solidFill>
        </p:spPr>
        <p:txBody>
          <a:bodyPr tIns="914400"/>
          <a:lstStyle>
            <a:lvl1pPr marL="0" indent="0" algn="ctr" latinLnBrk="0">
              <a:buNone/>
              <a:defRPr lang="zh-TW"/>
            </a:lvl1pPr>
          </a:lstStyle>
          <a:p>
            <a:r>
              <a:rPr lang="zh-TW" altLang="en-US" smtClean="0"/>
              <a:t>按一下圖示以新增圖片</a:t>
            </a:r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4187130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2876"/>
            <a:ext cx="12188952" cy="6477000"/>
          </a:xfrm>
          <a:prstGeom prst="rect">
            <a:avLst/>
          </a:prstGeom>
          <a:solidFill>
            <a:schemeClr val="accent1">
              <a:alpha val="50196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lang="zh-TW"/>
          </a:p>
        </p:txBody>
      </p:sp>
      <p:sp>
        <p:nvSpPr>
          <p:cNvPr id="9" name="矩形 8"/>
          <p:cNvSpPr/>
          <p:nvPr/>
        </p:nvSpPr>
        <p:spPr>
          <a:xfrm>
            <a:off x="7451144" y="0"/>
            <a:ext cx="4737681" cy="6477000"/>
          </a:xfrm>
          <a:prstGeom prst="rect">
            <a:avLst/>
          </a:prstGeom>
          <a:solidFill>
            <a:schemeClr val="accent1">
              <a:lumMod val="75000"/>
              <a:alpha val="32157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lang="zh-TW"/>
          </a:p>
        </p:txBody>
      </p:sp>
      <p:sp>
        <p:nvSpPr>
          <p:cNvPr id="10" name="圓角化單一角落矩形 9"/>
          <p:cNvSpPr/>
          <p:nvPr/>
        </p:nvSpPr>
        <p:spPr bwMode="ltGray">
          <a:xfrm rot="10800000" flipV="1">
            <a:off x="219973" y="234351"/>
            <a:ext cx="7237410" cy="6014049"/>
          </a:xfrm>
          <a:prstGeom prst="round1Rect">
            <a:avLst>
              <a:gd name="adj" fmla="val 5812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lang="zh-TW"/>
          </a:p>
        </p:txBody>
      </p:sp>
      <p:sp>
        <p:nvSpPr>
          <p:cNvPr id="11" name="矩形 10"/>
          <p:cNvSpPr/>
          <p:nvPr/>
        </p:nvSpPr>
        <p:spPr>
          <a:xfrm>
            <a:off x="0" y="6477000"/>
            <a:ext cx="12188952" cy="381000"/>
          </a:xfrm>
          <a:prstGeom prst="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lang="zh-TW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93813" y="685800"/>
            <a:ext cx="5638801" cy="4191000"/>
          </a:xfrm>
        </p:spPr>
        <p:txBody>
          <a:bodyPr anchor="b">
            <a:noAutofit/>
          </a:bodyPr>
          <a:lstStyle>
            <a:lvl1pPr algn="l" latinLnBrk="0">
              <a:defRPr lang="zh-TW" sz="5400" b="0" cap="none" baseline="0"/>
            </a:lvl1pPr>
          </a:lstStyle>
          <a:p>
            <a:r>
              <a:rPr lang="zh-TW" altLang="en-US" smtClean="0"/>
              <a:t>按一下以編輯母片標題樣式</a:t>
            </a:r>
            <a:endParaRPr lang="zh-TW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93813" y="5029200"/>
            <a:ext cx="5638800" cy="914400"/>
          </a:xfrm>
        </p:spPr>
        <p:txBody>
          <a:bodyPr anchor="t">
            <a:normAutofit/>
          </a:bodyPr>
          <a:lstStyle>
            <a:lvl1pPr marL="0" indent="0" latinLnBrk="0">
              <a:spcBef>
                <a:spcPts val="0"/>
              </a:spcBef>
              <a:buNone/>
              <a:defRPr lang="zh-TW" sz="2000">
                <a:solidFill>
                  <a:schemeClr val="accent1"/>
                </a:solidFill>
              </a:defRPr>
            </a:lvl1pPr>
            <a:lvl2pPr marL="457200" indent="0" latinLnBrk="0">
              <a:buNone/>
              <a:defRPr lang="zh-TW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latinLnBrk="0">
              <a:buNone/>
              <a:defRPr lang="zh-TW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latinLnBrk="0">
              <a:buNone/>
              <a:defRPr lang="zh-TW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latinLnBrk="0">
              <a:buNone/>
              <a:defRPr lang="zh-TW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latinLnBrk="0">
              <a:buNone/>
              <a:defRPr lang="zh-TW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latinLnBrk="0">
              <a:buNone/>
              <a:defRPr lang="zh-TW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latinLnBrk="0">
              <a:buNone/>
              <a:defRPr lang="zh-TW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latinLnBrk="0">
              <a:buNone/>
              <a:defRPr lang="zh-TW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pPr/>
              <a:t>2016/12/6</a:t>
            </a:fld>
            <a:endParaRPr 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pPr/>
              <a:t>‹#›</a:t>
            </a:fld>
            <a:endParaRPr lang="zh-TW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93813" y="1981200"/>
            <a:ext cx="4648201" cy="4191000"/>
          </a:xfrm>
        </p:spPr>
        <p:txBody>
          <a:bodyPr>
            <a:normAutofit/>
          </a:bodyPr>
          <a:lstStyle>
            <a:lvl1pPr latinLnBrk="0">
              <a:defRPr lang="zh-TW" sz="2400"/>
            </a:lvl1pPr>
            <a:lvl2pPr latinLnBrk="0">
              <a:defRPr lang="zh-TW" sz="2000"/>
            </a:lvl2pPr>
            <a:lvl3pPr latinLnBrk="0">
              <a:defRPr lang="zh-TW" sz="1800"/>
            </a:lvl3pPr>
            <a:lvl4pPr latinLnBrk="0">
              <a:defRPr lang="zh-TW" sz="1600"/>
            </a:lvl4pPr>
            <a:lvl5pPr latinLnBrk="0">
              <a:defRPr lang="zh-TW" sz="1600"/>
            </a:lvl5pPr>
            <a:lvl6pPr marL="1371600" latinLnBrk="0">
              <a:defRPr lang="zh-TW" sz="1600"/>
            </a:lvl6pPr>
            <a:lvl7pPr marL="1600200" latinLnBrk="0">
              <a:defRPr lang="zh-TW" sz="1600"/>
            </a:lvl7pPr>
            <a:lvl8pPr marL="1828800" latinLnBrk="0">
              <a:defRPr lang="zh-TW" sz="1600"/>
            </a:lvl8pPr>
            <a:lvl9pPr marL="2057400" latinLnBrk="0">
              <a:defRPr lang="zh-TW"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246811" y="1981200"/>
            <a:ext cx="4648203" cy="4191000"/>
          </a:xfrm>
        </p:spPr>
        <p:txBody>
          <a:bodyPr>
            <a:normAutofit/>
          </a:bodyPr>
          <a:lstStyle>
            <a:lvl1pPr latinLnBrk="0">
              <a:defRPr lang="zh-TW" sz="2400"/>
            </a:lvl1pPr>
            <a:lvl2pPr latinLnBrk="0">
              <a:defRPr lang="zh-TW" sz="2000"/>
            </a:lvl2pPr>
            <a:lvl3pPr latinLnBrk="0">
              <a:defRPr lang="zh-TW" sz="1800"/>
            </a:lvl3pPr>
            <a:lvl4pPr latinLnBrk="0">
              <a:defRPr lang="zh-TW" sz="1600"/>
            </a:lvl4pPr>
            <a:lvl5pPr marL="1143000" latinLnBrk="0">
              <a:defRPr lang="zh-TW" sz="1600"/>
            </a:lvl5pPr>
            <a:lvl6pPr marL="1371600" latinLnBrk="0">
              <a:defRPr lang="zh-TW" sz="1600"/>
            </a:lvl6pPr>
            <a:lvl7pPr marL="1600200" latinLnBrk="0">
              <a:defRPr lang="zh-TW" sz="1600"/>
            </a:lvl7pPr>
            <a:lvl8pPr marL="1828800" latinLnBrk="0">
              <a:defRPr lang="zh-TW" sz="1600"/>
            </a:lvl8pPr>
            <a:lvl9pPr marL="2057400" latinLnBrk="0">
              <a:defRPr lang="zh-TW"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pPr/>
              <a:t>2016/12/6</a:t>
            </a:fld>
            <a:endParaRPr 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pPr/>
              <a:t>‹#›</a:t>
            </a:fld>
            <a:endParaRPr lang="zh-TW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latinLnBrk="0">
              <a:defRPr lang="zh-TW"/>
            </a:lvl1pPr>
          </a:lstStyle>
          <a:p>
            <a:r>
              <a:rPr lang="zh-TW" altLang="en-US" smtClean="0"/>
              <a:t>按一下以編輯母片標題樣式</a:t>
            </a:r>
            <a:endParaRPr lang="zh-TW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93813" y="1981200"/>
            <a:ext cx="4645152" cy="762000"/>
          </a:xfrm>
        </p:spPr>
        <p:txBody>
          <a:bodyPr anchor="ctr">
            <a:normAutofit/>
          </a:bodyPr>
          <a:lstStyle>
            <a:lvl1pPr marL="0" indent="0" latinLnBrk="0">
              <a:spcBef>
                <a:spcPts val="0"/>
              </a:spcBef>
              <a:buNone/>
              <a:defRPr lang="zh-TW" sz="2400" b="0"/>
            </a:lvl1pPr>
            <a:lvl2pPr marL="457200" indent="0" latinLnBrk="0">
              <a:buNone/>
              <a:defRPr lang="zh-TW" sz="2000" b="1"/>
            </a:lvl2pPr>
            <a:lvl3pPr marL="914400" indent="0" latinLnBrk="0">
              <a:buNone/>
              <a:defRPr lang="zh-TW" sz="1800" b="1"/>
            </a:lvl3pPr>
            <a:lvl4pPr marL="1371600" indent="0" latinLnBrk="0">
              <a:buNone/>
              <a:defRPr lang="zh-TW" sz="1600" b="1"/>
            </a:lvl4pPr>
            <a:lvl5pPr marL="1828800" indent="0" latinLnBrk="0">
              <a:buNone/>
              <a:defRPr lang="zh-TW" sz="1600" b="1"/>
            </a:lvl5pPr>
            <a:lvl6pPr marL="2286000" indent="0" latinLnBrk="0">
              <a:buNone/>
              <a:defRPr lang="zh-TW" sz="1600" b="1"/>
            </a:lvl6pPr>
            <a:lvl7pPr marL="2743200" indent="0" latinLnBrk="0">
              <a:buNone/>
              <a:defRPr lang="zh-TW" sz="1600" b="1"/>
            </a:lvl7pPr>
            <a:lvl8pPr marL="3200400" indent="0" latinLnBrk="0">
              <a:buNone/>
              <a:defRPr lang="zh-TW" sz="1600" b="1"/>
            </a:lvl8pPr>
            <a:lvl9pPr marL="3657600" indent="0" latinLnBrk="0">
              <a:buNone/>
              <a:defRPr lang="zh-TW"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93813" y="2819400"/>
            <a:ext cx="4645152" cy="3352800"/>
          </a:xfrm>
        </p:spPr>
        <p:txBody>
          <a:bodyPr/>
          <a:lstStyle>
            <a:lvl1pPr latinLnBrk="0">
              <a:defRPr lang="zh-TW" sz="2400"/>
            </a:lvl1pPr>
            <a:lvl2pPr latinLnBrk="0">
              <a:defRPr lang="zh-TW" sz="2000"/>
            </a:lvl2pPr>
            <a:lvl3pPr latinLnBrk="0">
              <a:defRPr lang="zh-TW" sz="1800"/>
            </a:lvl3pPr>
            <a:lvl4pPr latinLnBrk="0">
              <a:defRPr lang="zh-TW" sz="1600"/>
            </a:lvl4pPr>
            <a:lvl5pPr latinLnBrk="0">
              <a:defRPr lang="zh-TW" sz="1600"/>
            </a:lvl5pPr>
            <a:lvl6pPr marL="1371600" latinLnBrk="0">
              <a:defRPr lang="zh-TW" sz="1600"/>
            </a:lvl6pPr>
            <a:lvl7pPr marL="1600200" latinLnBrk="0">
              <a:defRPr lang="zh-TW" sz="1600"/>
            </a:lvl7pPr>
            <a:lvl8pPr marL="1828800" latinLnBrk="0">
              <a:defRPr lang="zh-TW" sz="1600" baseline="0"/>
            </a:lvl8pPr>
            <a:lvl9pPr marL="2057400" latinLnBrk="0">
              <a:defRPr lang="zh-TW" sz="1600" baseline="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249862" y="1981200"/>
            <a:ext cx="4645152" cy="762000"/>
          </a:xfrm>
        </p:spPr>
        <p:txBody>
          <a:bodyPr anchor="ctr">
            <a:normAutofit/>
          </a:bodyPr>
          <a:lstStyle>
            <a:lvl1pPr marL="0" indent="0" latinLnBrk="0">
              <a:spcBef>
                <a:spcPts val="0"/>
              </a:spcBef>
              <a:buNone/>
              <a:defRPr lang="zh-TW" sz="2400" b="0"/>
            </a:lvl1pPr>
            <a:lvl2pPr marL="457200" indent="0" latinLnBrk="0">
              <a:buNone/>
              <a:defRPr lang="zh-TW" sz="2000" b="1"/>
            </a:lvl2pPr>
            <a:lvl3pPr marL="914400" indent="0" latinLnBrk="0">
              <a:buNone/>
              <a:defRPr lang="zh-TW" sz="1800" b="1"/>
            </a:lvl3pPr>
            <a:lvl4pPr marL="1371600" indent="0" latinLnBrk="0">
              <a:buNone/>
              <a:defRPr lang="zh-TW" sz="1600" b="1"/>
            </a:lvl4pPr>
            <a:lvl5pPr marL="1828800" indent="0" latinLnBrk="0">
              <a:buNone/>
              <a:defRPr lang="zh-TW" sz="1600" b="1"/>
            </a:lvl5pPr>
            <a:lvl6pPr marL="2286000" indent="0" latinLnBrk="0">
              <a:buNone/>
              <a:defRPr lang="zh-TW" sz="1600" b="1"/>
            </a:lvl6pPr>
            <a:lvl7pPr marL="2743200" indent="0" latinLnBrk="0">
              <a:buNone/>
              <a:defRPr lang="zh-TW" sz="1600" b="1"/>
            </a:lvl7pPr>
            <a:lvl8pPr marL="3200400" indent="0" latinLnBrk="0">
              <a:buNone/>
              <a:defRPr lang="zh-TW" sz="1600" b="1"/>
            </a:lvl8pPr>
            <a:lvl9pPr marL="3657600" indent="0" latinLnBrk="0">
              <a:buNone/>
              <a:defRPr lang="zh-TW"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249862" y="2819400"/>
            <a:ext cx="4645152" cy="3352800"/>
          </a:xfrm>
        </p:spPr>
        <p:txBody>
          <a:bodyPr/>
          <a:lstStyle>
            <a:lvl1pPr latinLnBrk="0">
              <a:defRPr lang="zh-TW" sz="2400"/>
            </a:lvl1pPr>
            <a:lvl2pPr latinLnBrk="0">
              <a:defRPr lang="zh-TW" sz="2000"/>
            </a:lvl2pPr>
            <a:lvl3pPr latinLnBrk="0">
              <a:defRPr lang="zh-TW" sz="1800"/>
            </a:lvl3pPr>
            <a:lvl4pPr latinLnBrk="0">
              <a:defRPr lang="zh-TW" sz="1600"/>
            </a:lvl4pPr>
            <a:lvl5pPr marL="1143000" latinLnBrk="0">
              <a:defRPr lang="zh-TW" sz="1600"/>
            </a:lvl5pPr>
            <a:lvl6pPr marL="1371600" latinLnBrk="0">
              <a:defRPr lang="zh-TW" sz="1600"/>
            </a:lvl6pPr>
            <a:lvl7pPr marL="1600200" latinLnBrk="0">
              <a:defRPr lang="zh-TW" sz="1600"/>
            </a:lvl7pPr>
            <a:lvl8pPr marL="1828800" latinLnBrk="0">
              <a:defRPr lang="zh-TW" sz="1600"/>
            </a:lvl8pPr>
            <a:lvl9pPr marL="2057400" latinLnBrk="0">
              <a:defRPr lang="zh-TW"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pPr/>
              <a:t>2016/12/6</a:t>
            </a:fld>
            <a:endParaRPr lang="zh-TW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pPr/>
              <a:t>‹#›</a:t>
            </a:fld>
            <a:endParaRPr lang="zh-TW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pPr/>
              <a:t>2016/12/6</a:t>
            </a:fld>
            <a:endParaRPr lang="zh-TW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pPr/>
              <a:t>‹#›</a:t>
            </a:fld>
            <a:endParaRPr lang="zh-TW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pPr/>
              <a:t>2016/12/6</a:t>
            </a:fld>
            <a:endParaRPr lang="zh-TW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pPr/>
              <a:t>‹#›</a:t>
            </a:fld>
            <a:endParaRPr lang="zh-TW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6172200"/>
            <a:ext cx="12188952" cy="6858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lang="zh-TW"/>
          </a:p>
        </p:txBody>
      </p:sp>
      <p:sp>
        <p:nvSpPr>
          <p:cNvPr id="9" name="矩形 8"/>
          <p:cNvSpPr/>
          <p:nvPr/>
        </p:nvSpPr>
        <p:spPr>
          <a:xfrm>
            <a:off x="2" y="0"/>
            <a:ext cx="12188952" cy="6172200"/>
          </a:xfrm>
          <a:prstGeom prst="rect">
            <a:avLst/>
          </a:prstGeom>
          <a:solidFill>
            <a:schemeClr val="accent1">
              <a:alpha val="50196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lang="zh-TW"/>
          </a:p>
        </p:txBody>
      </p:sp>
      <p:sp>
        <p:nvSpPr>
          <p:cNvPr id="10" name="圓角化單一角落矩形 9"/>
          <p:cNvSpPr/>
          <p:nvPr/>
        </p:nvSpPr>
        <p:spPr bwMode="ltGray">
          <a:xfrm rot="10800000" flipH="1" flipV="1">
            <a:off x="4722814" y="234351"/>
            <a:ext cx="7237538" cy="5709249"/>
          </a:xfrm>
          <a:prstGeom prst="round1Rect">
            <a:avLst>
              <a:gd name="adj" fmla="val 5812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lang="zh-TW"/>
          </a:p>
        </p:txBody>
      </p:sp>
      <p:sp>
        <p:nvSpPr>
          <p:cNvPr id="11" name="矩形 10"/>
          <p:cNvSpPr/>
          <p:nvPr/>
        </p:nvSpPr>
        <p:spPr>
          <a:xfrm>
            <a:off x="0" y="1"/>
            <a:ext cx="4722811" cy="6172200"/>
          </a:xfrm>
          <a:prstGeom prst="rect">
            <a:avLst/>
          </a:prstGeom>
          <a:solidFill>
            <a:schemeClr val="accent1">
              <a:lumMod val="75000"/>
              <a:alpha val="32157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lang="zh-TW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92197" y="234351"/>
            <a:ext cx="3773863" cy="4642450"/>
          </a:xfrm>
        </p:spPr>
        <p:txBody>
          <a:bodyPr anchor="b">
            <a:normAutofit/>
          </a:bodyPr>
          <a:lstStyle>
            <a:lvl1pPr algn="l" latinLnBrk="0">
              <a:defRPr lang="zh-TW" sz="4400" b="0">
                <a:solidFill>
                  <a:schemeClr val="bg1"/>
                </a:solidFill>
                <a:effectLst>
                  <a:outerShdw blurRad="88900" algn="ctr" rotWithShape="0">
                    <a:prstClr val="black">
                      <a:alpha val="35000"/>
                    </a:prstClr>
                  </a:outerShdw>
                </a:effectLst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581983" y="5029199"/>
            <a:ext cx="3782586" cy="914401"/>
          </a:xfrm>
        </p:spPr>
        <p:txBody>
          <a:bodyPr>
            <a:normAutofit/>
          </a:bodyPr>
          <a:lstStyle>
            <a:lvl1pPr marL="0" indent="0" latinLnBrk="0">
              <a:spcBef>
                <a:spcPts val="0"/>
              </a:spcBef>
              <a:buNone/>
              <a:defRPr lang="zh-TW" sz="20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latinLnBrk="0">
              <a:buNone/>
              <a:defRPr lang="zh-TW" sz="1200"/>
            </a:lvl2pPr>
            <a:lvl3pPr marL="914400" indent="0" latinLnBrk="0">
              <a:buNone/>
              <a:defRPr lang="zh-TW" sz="1000"/>
            </a:lvl3pPr>
            <a:lvl4pPr marL="1371600" indent="0" latinLnBrk="0">
              <a:buNone/>
              <a:defRPr lang="zh-TW" sz="900"/>
            </a:lvl4pPr>
            <a:lvl5pPr marL="1828800" indent="0" latinLnBrk="0">
              <a:buNone/>
              <a:defRPr lang="zh-TW" sz="900"/>
            </a:lvl5pPr>
            <a:lvl6pPr marL="2286000" indent="0" latinLnBrk="0">
              <a:buNone/>
              <a:defRPr lang="zh-TW" sz="900"/>
            </a:lvl6pPr>
            <a:lvl7pPr marL="2743200" indent="0" latinLnBrk="0">
              <a:buNone/>
              <a:defRPr lang="zh-TW" sz="900"/>
            </a:lvl7pPr>
            <a:lvl8pPr marL="3200400" indent="0" latinLnBrk="0">
              <a:buNone/>
              <a:defRPr lang="zh-TW" sz="900"/>
            </a:lvl8pPr>
            <a:lvl9pPr marL="3657600" indent="0" latinLnBrk="0">
              <a:buNone/>
              <a:defRPr lang="zh-TW"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pPr/>
              <a:t>2016/12/6</a:t>
            </a:fld>
            <a:endParaRPr 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pPr/>
              <a:t>‹#›</a:t>
            </a:fld>
            <a:endParaRPr lang="zh-TW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945139" y="465285"/>
            <a:ext cx="6786614" cy="5249716"/>
          </a:xfrm>
        </p:spPr>
        <p:txBody>
          <a:bodyPr>
            <a:normAutofit/>
          </a:bodyPr>
          <a:lstStyle>
            <a:lvl1pPr latinLnBrk="0">
              <a:defRPr lang="zh-TW" sz="2400"/>
            </a:lvl1pPr>
            <a:lvl2pPr latinLnBrk="0">
              <a:defRPr lang="zh-TW" sz="2000"/>
            </a:lvl2pPr>
            <a:lvl3pPr latinLnBrk="0">
              <a:defRPr lang="zh-TW" sz="1800"/>
            </a:lvl3pPr>
            <a:lvl4pPr latinLnBrk="0">
              <a:defRPr lang="zh-TW" sz="1600"/>
            </a:lvl4pPr>
            <a:lvl5pPr latinLnBrk="0">
              <a:defRPr lang="zh-TW" sz="1600"/>
            </a:lvl5pPr>
            <a:lvl6pPr latinLnBrk="0">
              <a:defRPr lang="zh-TW" sz="1600"/>
            </a:lvl6pPr>
            <a:lvl7pPr latinLnBrk="0">
              <a:defRPr lang="zh-TW" sz="1600"/>
            </a:lvl7pPr>
            <a:lvl8pPr latinLnBrk="0">
              <a:defRPr lang="zh-TW" sz="1600"/>
            </a:lvl8pPr>
            <a:lvl9pPr latinLnBrk="0">
              <a:defRPr lang="zh-TW"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6477000"/>
            <a:ext cx="11960352" cy="381000"/>
          </a:xfrm>
          <a:prstGeom prst="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lang="zh-TW"/>
          </a:p>
        </p:txBody>
      </p:sp>
      <p:sp>
        <p:nvSpPr>
          <p:cNvPr id="9" name="矩形 8"/>
          <p:cNvSpPr/>
          <p:nvPr/>
        </p:nvSpPr>
        <p:spPr>
          <a:xfrm>
            <a:off x="11960352" y="6477000"/>
            <a:ext cx="228473" cy="3810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lang="zh-TW"/>
          </a:p>
        </p:txBody>
      </p:sp>
      <p:sp>
        <p:nvSpPr>
          <p:cNvPr id="7" name="矩形 6"/>
          <p:cNvSpPr/>
          <p:nvPr/>
        </p:nvSpPr>
        <p:spPr>
          <a:xfrm>
            <a:off x="1" y="0"/>
            <a:ext cx="12188825" cy="6477000"/>
          </a:xfrm>
          <a:prstGeom prst="rect">
            <a:avLst/>
          </a:prstGeom>
          <a:solidFill>
            <a:schemeClr val="accent1">
              <a:alpha val="50196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lang="zh-TW"/>
          </a:p>
        </p:txBody>
      </p:sp>
      <p:sp>
        <p:nvSpPr>
          <p:cNvPr id="10" name="圓角化單一角落矩形 9"/>
          <p:cNvSpPr/>
          <p:nvPr/>
        </p:nvSpPr>
        <p:spPr>
          <a:xfrm>
            <a:off x="0" y="228600"/>
            <a:ext cx="11961877" cy="6248400"/>
          </a:xfrm>
          <a:prstGeom prst="round1Rect">
            <a:avLst>
              <a:gd name="adj" fmla="val 4584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/>
          </a:p>
        </p:txBody>
      </p:sp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1293813" y="563562"/>
            <a:ext cx="9601200" cy="11890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TW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93813" y="1981200"/>
            <a:ext cx="9601202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913811" y="6248400"/>
            <a:ext cx="1091459" cy="152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zh-TW" sz="900">
                <a:solidFill>
                  <a:schemeClr val="tx1"/>
                </a:solidFill>
              </a:defRPr>
            </a:lvl1pPr>
          </a:lstStyle>
          <a:p>
            <a:fld id="{8E36636D-D922-432D-A958-524484B5923D}" type="datetimeFigureOut">
              <a:pPr/>
              <a:t>2016/12/6</a:t>
            </a:fld>
            <a:endParaRPr 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1293813" y="6248400"/>
            <a:ext cx="7467598" cy="152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latinLnBrk="0">
              <a:defRPr lang="zh-TW" sz="900">
                <a:solidFill>
                  <a:schemeClr val="tx1"/>
                </a:solidFill>
              </a:defRPr>
            </a:lvl1pPr>
          </a:lstStyle>
          <a:p>
            <a:endParaRPr 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10133011" y="6248400"/>
            <a:ext cx="762003" cy="152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zh-TW" sz="900">
                <a:solidFill>
                  <a:schemeClr val="tx1"/>
                </a:solidFill>
              </a:defRPr>
            </a:lvl1pPr>
          </a:lstStyle>
          <a:p>
            <a:fld id="{DF28FB93-0A08-4E7D-8E63-9EFA29F1E093}" type="slidenum">
              <a:pPr/>
              <a:t>‹#›</a:t>
            </a:fld>
            <a:endParaRPr 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3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33" r:id="rId10"/>
    <p:sldLayoutId id="2147483730" r:id="rId11"/>
    <p:sldLayoutId id="2147483731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zh-TW" sz="4000" b="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0" hangingPunct="1">
        <a:defRPr lang="zh-TW">
          <a:solidFill>
            <a:schemeClr val="tx2"/>
          </a:solidFill>
        </a:defRPr>
      </a:lvl2pPr>
      <a:lvl3pPr eaLnBrk="1" latinLnBrk="0" hangingPunct="1">
        <a:defRPr lang="zh-TW">
          <a:solidFill>
            <a:schemeClr val="tx2"/>
          </a:solidFill>
        </a:defRPr>
      </a:lvl3pPr>
      <a:lvl4pPr eaLnBrk="1" latinLnBrk="0" hangingPunct="1">
        <a:defRPr lang="zh-TW">
          <a:solidFill>
            <a:schemeClr val="tx2"/>
          </a:solidFill>
        </a:defRPr>
      </a:lvl4pPr>
      <a:lvl5pPr eaLnBrk="1" latinLnBrk="0" hangingPunct="1">
        <a:defRPr lang="zh-TW">
          <a:solidFill>
            <a:schemeClr val="tx2"/>
          </a:solidFill>
        </a:defRPr>
      </a:lvl5pPr>
      <a:lvl6pPr eaLnBrk="1" latinLnBrk="0" hangingPunct="1">
        <a:defRPr lang="zh-TW">
          <a:solidFill>
            <a:schemeClr val="tx2"/>
          </a:solidFill>
        </a:defRPr>
      </a:lvl6pPr>
      <a:lvl7pPr eaLnBrk="1" latinLnBrk="0" hangingPunct="1">
        <a:defRPr lang="zh-TW">
          <a:solidFill>
            <a:schemeClr val="tx2"/>
          </a:solidFill>
        </a:defRPr>
      </a:lvl7pPr>
      <a:lvl8pPr eaLnBrk="1" latinLnBrk="0" hangingPunct="1">
        <a:defRPr lang="zh-TW">
          <a:solidFill>
            <a:schemeClr val="tx2"/>
          </a:solidFill>
        </a:defRPr>
      </a:lvl8pPr>
      <a:lvl9pPr eaLnBrk="1" latinLnBrk="0" hangingPunct="1">
        <a:defRPr lang="zh-TW"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SzPct val="90000"/>
        <a:buFont typeface="Arial" pitchFamily="34" charset="0"/>
        <a:buChar char="•"/>
        <a:defRPr lang="zh-TW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600"/>
        </a:spcBef>
        <a:buSzPct val="90000"/>
        <a:buFont typeface="Arial" pitchFamily="34" charset="0"/>
        <a:buChar char="•"/>
        <a:defRPr lang="zh-TW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90000"/>
        </a:lnSpc>
        <a:spcBef>
          <a:spcPts val="600"/>
        </a:spcBef>
        <a:buSzPct val="90000"/>
        <a:buFont typeface="Arial" pitchFamily="34" charset="0"/>
        <a:buChar char="•"/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600"/>
        </a:spcBef>
        <a:buSzPct val="90000"/>
        <a:buFont typeface="Arial" pitchFamily="34" charset="0"/>
        <a:buChar char="•"/>
        <a:defRPr lang="zh-TW"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90000"/>
        </a:lnSpc>
        <a:spcBef>
          <a:spcPts val="600"/>
        </a:spcBef>
        <a:buSzPct val="90000"/>
        <a:buFont typeface="Arial" pitchFamily="34" charset="0"/>
        <a:buChar char="•"/>
        <a:defRPr lang="zh-TW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228600" algn="l" defTabSz="914400" rtl="0" eaLnBrk="1" latinLnBrk="0" hangingPunct="1">
        <a:lnSpc>
          <a:spcPct val="90000"/>
        </a:lnSpc>
        <a:spcBef>
          <a:spcPts val="600"/>
        </a:spcBef>
        <a:buSzPct val="90000"/>
        <a:buFont typeface="Arial" pitchFamily="34" charset="0"/>
        <a:buChar char="•"/>
        <a:defRPr lang="zh-TW"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228600" algn="l" defTabSz="914400" rtl="0" eaLnBrk="1" latinLnBrk="0" hangingPunct="1">
        <a:lnSpc>
          <a:spcPct val="90000"/>
        </a:lnSpc>
        <a:spcBef>
          <a:spcPts val="600"/>
        </a:spcBef>
        <a:buSzPct val="90000"/>
        <a:buFont typeface="Arial" pitchFamily="34" charset="0"/>
        <a:buChar char="•"/>
        <a:defRPr lang="zh-TW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228600" algn="l" defTabSz="914400" rtl="0" eaLnBrk="1" latinLnBrk="0" hangingPunct="1">
        <a:lnSpc>
          <a:spcPct val="90000"/>
        </a:lnSpc>
        <a:spcBef>
          <a:spcPts val="600"/>
        </a:spcBef>
        <a:buSzPct val="90000"/>
        <a:buFont typeface="Arial" pitchFamily="34" charset="0"/>
        <a:buChar char="•"/>
        <a:defRPr lang="zh-TW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lnSpc>
          <a:spcPct val="90000"/>
        </a:lnSpc>
        <a:spcBef>
          <a:spcPts val="600"/>
        </a:spcBef>
        <a:buSzPct val="90000"/>
        <a:buFont typeface="Arial" pitchFamily="34" charset="0"/>
        <a:buChar char="•"/>
        <a:defRPr lang="zh-TW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7982" y="365126"/>
            <a:ext cx="105128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7982" y="1825625"/>
            <a:ext cx="1051286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7982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ED3E89-BF3D-4FA2-A9D3-95E79F908068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2016/12/6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7549" y="6356351"/>
            <a:ext cx="41137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08357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01D9AF-5E2E-44F8-9CDD-A99209C64608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9874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eb.hk.edu.tw/~sfch/hkh1012/a03.htm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.pn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1.bp.blogspot.com/-NfmEv25QR5w/VKLtDaaBTuI/AAAAAAABu0M/stMZbqMWUP4/s1600/musicos_Lorenzo%2BMattotti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4"/>
          <a:stretch/>
        </p:blipFill>
        <p:spPr bwMode="auto">
          <a:xfrm>
            <a:off x="1146113" y="893"/>
            <a:ext cx="8117440" cy="6998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428433" y="2940508"/>
            <a:ext cx="4537538" cy="1227978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好．愛企畫</a:t>
            </a:r>
            <a:endParaRPr lang="zh-TW" altLang="en-US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8348611" y="4622253"/>
            <a:ext cx="3840214" cy="2234855"/>
          </a:xfrm>
        </p:spPr>
        <p:txBody>
          <a:bodyPr>
            <a:normAutofit fontScale="92500"/>
          </a:bodyPr>
          <a:lstStyle/>
          <a:p>
            <a:pPr algn="l"/>
            <a:r>
              <a:rPr lang="zh-TW" altLang="en-US" b="1" dirty="0" smtClean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題目：</a:t>
            </a:r>
            <a:r>
              <a:rPr lang="zh-TW" altLang="en-US" sz="1799" b="1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同性</a:t>
            </a:r>
            <a:r>
              <a:rPr lang="en-US" altLang="zh-TW" sz="1799" b="1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‧</a:t>
            </a:r>
            <a:r>
              <a:rPr lang="zh-TW" altLang="en-US" sz="1799" b="1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多元性別</a:t>
            </a:r>
            <a:endParaRPr lang="en-US" altLang="zh-TW" sz="1799" b="1" dirty="0">
              <a:solidFill>
                <a:schemeClr val="accent5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/>
            <a:r>
              <a:rPr lang="zh-TW" altLang="en-US" b="1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b="1" dirty="0" smtClean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b="1" dirty="0" smtClean="0">
                <a:solidFill>
                  <a:schemeClr val="accent5">
                    <a:lumMod val="75000"/>
                  </a:schemeClr>
                </a:solidFill>
                <a:latin typeface="Wide Latin" panose="020A0A07050505020404" pitchFamily="18" charset="0"/>
                <a:ea typeface="微軟正黑體" panose="020B0604030504040204" pitchFamily="34" charset="-120"/>
              </a:rPr>
              <a:t>組員：</a:t>
            </a:r>
            <a:r>
              <a:rPr lang="zh-TW" altLang="en-US" sz="1799" b="1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英語四乙 沈昱姍 </a:t>
            </a:r>
            <a:r>
              <a:rPr lang="en-US" altLang="zh-TW" sz="1799" b="1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4a2c0038</a:t>
            </a:r>
          </a:p>
          <a:p>
            <a:pPr algn="l"/>
            <a:r>
              <a:rPr lang="en-US" altLang="zh-TW" sz="1799" b="1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       </a:t>
            </a:r>
            <a:r>
              <a:rPr lang="zh-TW" altLang="en-US" sz="1799" b="1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工管一乙 周楷彧 </a:t>
            </a:r>
            <a:r>
              <a:rPr lang="en-US" altLang="zh-TW" sz="1799" b="1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4A552085</a:t>
            </a:r>
            <a:endParaRPr lang="en-US" altLang="zh-TW" sz="1899" b="1" dirty="0">
              <a:solidFill>
                <a:schemeClr val="accent5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/>
            <a:r>
              <a:rPr lang="zh-TW" altLang="en-US" b="1" dirty="0" smtClean="0">
                <a:solidFill>
                  <a:schemeClr val="accent5">
                    <a:lumMod val="75000"/>
                  </a:schemeClr>
                </a:solidFill>
                <a:latin typeface="Wide Latin" panose="020A0A07050505020404" pitchFamily="18" charset="0"/>
                <a:ea typeface="微軟正黑體" panose="020B0604030504040204" pitchFamily="34" charset="-120"/>
              </a:rPr>
              <a:t>  指導：</a:t>
            </a:r>
            <a:r>
              <a:rPr lang="zh-TW" altLang="en-US" sz="1799" b="1" dirty="0">
                <a:solidFill>
                  <a:schemeClr val="accent5">
                    <a:lumMod val="75000"/>
                  </a:schemeClr>
                </a:solidFill>
                <a:latin typeface="Wide Latin" panose="020A0A07050505020404" pitchFamily="18" charset="0"/>
                <a:ea typeface="微軟正黑體" panose="020B0604030504040204" pitchFamily="34" charset="-120"/>
              </a:rPr>
              <a:t>彭易璟老師</a:t>
            </a:r>
            <a:endParaRPr lang="en-US" altLang="zh-TW" sz="1799" b="1" dirty="0">
              <a:solidFill>
                <a:schemeClr val="accent5">
                  <a:lumMod val="75000"/>
                </a:schemeClr>
              </a:solidFill>
              <a:latin typeface="Wide Latin" panose="020A0A07050505020404" pitchFamily="18" charset="0"/>
              <a:ea typeface="微軟正黑體" panose="020B0604030504040204" pitchFamily="34" charset="-120"/>
            </a:endParaRPr>
          </a:p>
          <a:p>
            <a:pPr algn="l"/>
            <a:r>
              <a:rPr lang="zh-TW" altLang="en-US" b="1" dirty="0" smtClean="0">
                <a:solidFill>
                  <a:schemeClr val="accent5">
                    <a:lumMod val="75000"/>
                  </a:schemeClr>
                </a:solidFill>
                <a:latin typeface="Wide Latin" panose="020A0A07050505020404" pitchFamily="18" charset="0"/>
                <a:ea typeface="微軟正黑體" panose="020B0604030504040204" pitchFamily="34" charset="-120"/>
              </a:rPr>
              <a:t>  課程：</a:t>
            </a:r>
            <a:r>
              <a:rPr lang="zh-TW" altLang="en-US" sz="1799" b="1" dirty="0">
                <a:solidFill>
                  <a:schemeClr val="accent5">
                    <a:lumMod val="75000"/>
                  </a:schemeClr>
                </a:solidFill>
                <a:latin typeface="Wide Latin" panose="020A0A07050505020404" pitchFamily="18" charset="0"/>
                <a:ea typeface="微軟正黑體" panose="020B0604030504040204" pitchFamily="34" charset="-120"/>
              </a:rPr>
              <a:t>電影與兩性課題</a:t>
            </a:r>
            <a:endParaRPr lang="en-US" altLang="zh-TW" sz="1799" b="1" dirty="0">
              <a:solidFill>
                <a:schemeClr val="accent5">
                  <a:lumMod val="75000"/>
                </a:schemeClr>
              </a:solidFill>
              <a:latin typeface="Wide Latin" panose="020A0A07050505020404" pitchFamily="18" charset="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0362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renaudfarace.fr/wp-content/uploads/2014/01/BV_p22-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277" y="0"/>
            <a:ext cx="968466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謝謝聆聽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63851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125860" y="1988840"/>
            <a:ext cx="27430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90000"/>
              </a:lnSpc>
              <a:buFont typeface="Wingdings" panose="05000000000000000000" pitchFamily="2" charset="2"/>
              <a:buChar char="u"/>
            </a:pPr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推薦書</a:t>
            </a: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籍</a:t>
            </a:r>
          </a:p>
        </p:txBody>
      </p:sp>
      <p:pic>
        <p:nvPicPr>
          <p:cNvPr id="6146" name="Picture 2" descr="http://www.psygarden.com.tw/images/books/c6f734-f91c29e306-fe695d7ec2b60193eb3f148bf0d1b449/Ca0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7399">
            <a:off x="6587292" y="717451"/>
            <a:ext cx="4235699" cy="5901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矩形 7"/>
          <p:cNvSpPr/>
          <p:nvPr/>
        </p:nvSpPr>
        <p:spPr>
          <a:xfrm>
            <a:off x="765820" y="3428255"/>
            <a:ext cx="5416868" cy="4801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2">
              <a:lnSpc>
                <a:spcPct val="90000"/>
              </a:lnSpc>
            </a:pPr>
            <a:r>
              <a:rPr lang="en-US" altLang="zh-TW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《</a:t>
            </a:r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親愛的爸媽，我是同志</a:t>
            </a:r>
            <a:r>
              <a:rPr lang="en-US" altLang="zh-TW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》</a:t>
            </a:r>
          </a:p>
        </p:txBody>
      </p:sp>
    </p:spTree>
    <p:extLst>
      <p:ext uri="{BB962C8B-B14F-4D97-AF65-F5344CB8AC3E}">
        <p14:creationId xmlns:p14="http://schemas.microsoft.com/office/powerpoint/2010/main" val="4176332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837828" y="1340768"/>
            <a:ext cx="274305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lnSpc>
                <a:spcPct val="90000"/>
              </a:lnSpc>
              <a:buFont typeface="Wingdings" panose="05000000000000000000" pitchFamily="2" charset="2"/>
              <a:buChar char="u"/>
            </a:pPr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資料來</a:t>
            </a: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源</a:t>
            </a:r>
          </a:p>
        </p:txBody>
      </p:sp>
      <p:sp>
        <p:nvSpPr>
          <p:cNvPr id="7" name="矩形 6"/>
          <p:cNvSpPr/>
          <p:nvPr/>
        </p:nvSpPr>
        <p:spPr>
          <a:xfrm>
            <a:off x="1485900" y="2636912"/>
            <a:ext cx="914501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TW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影片</a:t>
            </a:r>
            <a:r>
              <a:rPr lang="en-US" altLang="zh-TW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: https</a:t>
            </a:r>
            <a:r>
              <a:rPr lang="en-US" altLang="zh-TW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://</a:t>
            </a:r>
            <a:r>
              <a:rPr lang="en-US" altLang="zh-TW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www.youtube.com/watch?v=39eNBpOtbFs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zh-TW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細明體_HKSCS-ExtB" panose="02020500000000000000" pitchFamily="18" charset="-120"/>
                <a:ea typeface="細明體_HKSCS-ExtB" panose="02020500000000000000" pitchFamily="18" charset="-120"/>
                <a:hlinkClick r:id="rId2"/>
              </a:rPr>
              <a:t>http://web.hk.edu.tw/~</a:t>
            </a:r>
            <a:r>
              <a:rPr lang="en-US" altLang="zh-TW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細明體_HKSCS-ExtB" panose="02020500000000000000" pitchFamily="18" charset="-120"/>
                <a:ea typeface="細明體_HKSCS-ExtB" panose="02020500000000000000" pitchFamily="18" charset="-120"/>
                <a:hlinkClick r:id="rId2"/>
              </a:rPr>
              <a:t>sfch/hkh1012/a03.htm</a:t>
            </a:r>
            <a:endParaRPr lang="en-US" altLang="zh-TW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細明體_HKSCS-ExtB" panose="02020500000000000000" pitchFamily="18" charset="-120"/>
              <a:ea typeface="細明體_HKSCS-ExtB" panose="02020500000000000000" pitchFamily="18" charset="-120"/>
            </a:endParaRP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zh-TW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http://</a:t>
            </a:r>
            <a:r>
              <a:rPr lang="en-US" altLang="zh-TW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210.70.190.244/gender/uploads/tadnews/file/nsn_103_1.pdf</a:t>
            </a:r>
          </a:p>
        </p:txBody>
      </p:sp>
    </p:spTree>
    <p:extLst>
      <p:ext uri="{BB962C8B-B14F-4D97-AF65-F5344CB8AC3E}">
        <p14:creationId xmlns:p14="http://schemas.microsoft.com/office/powerpoint/2010/main" val="1621986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64" y="548680"/>
            <a:ext cx="7056784" cy="5472608"/>
          </a:xfrm>
          <a:prstGeom prst="rect">
            <a:avLst/>
          </a:prstGeom>
        </p:spPr>
      </p:pic>
      <p:sp>
        <p:nvSpPr>
          <p:cNvPr id="8" name="文字方塊 7"/>
          <p:cNvSpPr txBox="1"/>
          <p:nvPr/>
        </p:nvSpPr>
        <p:spPr>
          <a:xfrm>
            <a:off x="7652321" y="2420888"/>
            <a:ext cx="453650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為</a:t>
            </a:r>
            <a:r>
              <a:rPr lang="zh-TW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自己而活，</a:t>
            </a:r>
            <a:endParaRPr lang="en-US" altLang="zh-TW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細明體_HKSCS-ExtB" panose="02020500000000000000" pitchFamily="18" charset="-120"/>
              <a:ea typeface="細明體_HKSCS-ExtB" panose="02020500000000000000" pitchFamily="18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    翻轉不一樣的幸福，</a:t>
            </a:r>
            <a:endParaRPr lang="en-US" altLang="zh-TW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細明體_HKSCS-ExtB" panose="02020500000000000000" pitchFamily="18" charset="-120"/>
              <a:ea typeface="細明體_HKSCS-ExtB" panose="02020500000000000000" pitchFamily="18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        邁向平等的未來。</a:t>
            </a:r>
            <a:endParaRPr lang="en-US" altLang="zh-TW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細明體_HKSCS-ExtB" panose="02020500000000000000" pitchFamily="18" charset="-120"/>
              <a:ea typeface="細明體_HKSCS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46384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/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11587" y1="59956" x2="14106" y2="63496"/>
                        <a14:foregroundMark x1="12846" y1="54204" x2="7809" y2="63053"/>
                        <a14:foregroundMark x1="34761" y1="54646" x2="38791" y2="51549"/>
                        <a14:foregroundMark x1="17128" y1="62389" x2="17632" y2="65487"/>
                        <a14:foregroundMark x1="38287" y1="29867" x2="50126" y2="27212"/>
                        <a14:foregroundMark x1="33753" y1="27212" x2="39547" y2="28097"/>
                        <a14:foregroundMark x1="42569" y1="25885" x2="42317" y2="25000"/>
                        <a14:foregroundMark x1="38791" y1="33628" x2="40050" y2="36947"/>
                        <a14:foregroundMark x1="45088" y1="32965" x2="52141" y2="29204"/>
                        <a14:foregroundMark x1="88665" y1="18142" x2="89673" y2="18142"/>
                        <a14:foregroundMark x1="91436" y1="20354" x2="91184" y2="18805"/>
                        <a14:foregroundMark x1="92191" y1="41593" x2="89673" y2="48673"/>
                        <a14:foregroundMark x1="89421" y1="42035" x2="88665" y2="45354"/>
                        <a14:foregroundMark x1="86902" y1="42920" x2="88161" y2="44912"/>
                        <a14:foregroundMark x1="95466" y1="43805" x2="95466" y2="43805"/>
                        <a14:foregroundMark x1="95214" y1="42699" x2="91184" y2="45354"/>
                        <a14:foregroundMark x1="76826" y1="53540" x2="85139" y2="59513"/>
                        <a14:foregroundMark x1="75819" y1="52876" x2="82368" y2="50221"/>
                        <a14:foregroundMark x1="88917" y1="59956" x2="89421" y2="63938"/>
                        <a14:foregroundMark x1="89421" y1="69690" x2="90176" y2="73230"/>
                        <a14:foregroundMark x1="86146" y1="69248" x2="86146" y2="69248"/>
                        <a14:foregroundMark x1="17380" y1="85177" x2="23678" y2="88496"/>
                        <a14:foregroundMark x1="12846" y1="81416" x2="21159" y2="87611"/>
                        <a14:foregroundMark x1="22670" y1="89823" x2="42821" y2="95575"/>
                        <a14:foregroundMark x1="47607" y1="95354" x2="63224" y2="94027"/>
                        <a14:foregroundMark x1="70529" y1="92699" x2="75819" y2="91593"/>
                        <a14:foregroundMark x1="63728" y1="92035" x2="65491" y2="92920"/>
                        <a14:foregroundMark x1="78841" y1="90044" x2="90932" y2="85619"/>
                        <a14:foregroundMark x1="88413" y1="83628" x2="87657" y2="81195"/>
                        <a14:foregroundMark x1="38287" y1="51327" x2="31990" y2="54646"/>
                        <a14:foregroundMark x1="70529" y1="55531" x2="78086" y2="581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828" y="1340768"/>
            <a:ext cx="3925441" cy="4519583"/>
          </a:xfrm>
          <a:prstGeom prst="rect">
            <a:avLst/>
          </a:prstGeom>
        </p:spPr>
      </p:pic>
      <p:sp>
        <p:nvSpPr>
          <p:cNvPr id="12" name="文字方塊 11"/>
          <p:cNvSpPr txBox="1"/>
          <p:nvPr/>
        </p:nvSpPr>
        <p:spPr>
          <a:xfrm>
            <a:off x="5302324" y="908720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Font typeface="Wingdings" panose="05000000000000000000" pitchFamily="2" charset="2"/>
              <a:buChar char="u"/>
            </a:pP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分工</a:t>
            </a:r>
          </a:p>
        </p:txBody>
      </p:sp>
      <p:sp>
        <p:nvSpPr>
          <p:cNvPr id="13" name="文字方塊 12"/>
          <p:cNvSpPr txBox="1"/>
          <p:nvPr/>
        </p:nvSpPr>
        <p:spPr>
          <a:xfrm>
            <a:off x="5950396" y="1988840"/>
            <a:ext cx="5688632" cy="2817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350000"/>
              </a:lnSpc>
              <a:buFont typeface="Wingdings" panose="05000000000000000000" pitchFamily="2" charset="2"/>
              <a:buChar char="Ø"/>
            </a:pPr>
            <a:r>
              <a:rPr lang="zh-TW" altLang="en-US" sz="2800" b="1" dirty="0" smtClean="0"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沈昱姍 </a:t>
            </a:r>
            <a:r>
              <a:rPr lang="en-US" altLang="zh-TW" sz="2800" b="1" dirty="0" smtClean="0"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:</a:t>
            </a:r>
            <a:r>
              <a:rPr lang="zh-TW" altLang="en-US" sz="2800" b="1" dirty="0" smtClean="0"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 </a:t>
            </a:r>
            <a:r>
              <a:rPr lang="en-US" altLang="zh-TW" sz="2800" b="1" dirty="0" smtClean="0"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PPT</a:t>
            </a:r>
            <a:r>
              <a:rPr lang="zh-TW" altLang="en-US" sz="2800" b="1" dirty="0" smtClean="0"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製作</a:t>
            </a:r>
            <a:r>
              <a:rPr lang="zh-TW" altLang="en-US" sz="2800" b="1" dirty="0"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、</a:t>
            </a:r>
            <a:r>
              <a:rPr lang="zh-TW" altLang="en-US" sz="2800" b="1" dirty="0" smtClean="0"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統</a:t>
            </a:r>
            <a:r>
              <a:rPr lang="zh-TW" altLang="en-US" sz="2800" b="1" dirty="0"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整</a:t>
            </a:r>
            <a:r>
              <a:rPr lang="zh-TW" altLang="en-US" sz="2800" b="1" dirty="0" smtClean="0"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資料</a:t>
            </a:r>
            <a:endParaRPr lang="en-US" altLang="zh-TW" sz="2800" b="1" dirty="0" smtClean="0">
              <a:latin typeface="細明體_HKSCS-ExtB" panose="02020500000000000000" pitchFamily="18" charset="-120"/>
              <a:ea typeface="細明體_HKSCS-ExtB" panose="02020500000000000000" pitchFamily="18" charset="-120"/>
            </a:endParaRPr>
          </a:p>
          <a:p>
            <a:pPr marL="342900" indent="-342900">
              <a:lnSpc>
                <a:spcPct val="350000"/>
              </a:lnSpc>
              <a:buFont typeface="Wingdings" panose="05000000000000000000" pitchFamily="2" charset="2"/>
              <a:buChar char="Ø"/>
            </a:pPr>
            <a:r>
              <a:rPr lang="zh-TW" altLang="en-US" sz="2800" b="1" dirty="0" smtClean="0"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周楷彧 </a:t>
            </a:r>
            <a:r>
              <a:rPr lang="en-US" altLang="zh-TW" sz="2800" b="1" dirty="0" smtClean="0"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:</a:t>
            </a:r>
            <a:r>
              <a:rPr lang="zh-TW" altLang="en-US" sz="2800" b="1" dirty="0" smtClean="0"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 蒐集資料、</a:t>
            </a:r>
            <a:r>
              <a:rPr lang="zh-TW" altLang="en-US" sz="2800" b="1" dirty="0"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統整</a:t>
            </a:r>
            <a:r>
              <a:rPr lang="zh-TW" altLang="en-US" sz="2800" b="1" dirty="0" smtClean="0"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資料</a:t>
            </a:r>
            <a:endParaRPr lang="en-US" altLang="zh-TW" sz="2800" b="1" dirty="0">
              <a:latin typeface="細明體_HKSCS-ExtB" panose="02020500000000000000" pitchFamily="18" charset="-120"/>
              <a:ea typeface="細明體_HKSCS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80830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909836" y="955938"/>
            <a:ext cx="274305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lnSpc>
                <a:spcPct val="90000"/>
              </a:lnSpc>
              <a:buFont typeface="Wingdings" panose="05000000000000000000" pitchFamily="2" charset="2"/>
              <a:buChar char="u"/>
            </a:pP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字詞解釋</a:t>
            </a:r>
          </a:p>
        </p:txBody>
      </p:sp>
      <p:sp>
        <p:nvSpPr>
          <p:cNvPr id="6" name="矩形 5"/>
          <p:cNvSpPr/>
          <p:nvPr/>
        </p:nvSpPr>
        <p:spPr>
          <a:xfrm>
            <a:off x="5158308" y="1844824"/>
            <a:ext cx="5832648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zh-TW" altLang="en-US" sz="2600" dirty="0"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狹義性別指的是一個人生理上的性別，在生理上是男的或女的。廣義性別包括生物性別、心理性別、生理性別及社會性別等。</a:t>
            </a:r>
          </a:p>
        </p:txBody>
      </p:sp>
      <p:pic>
        <p:nvPicPr>
          <p:cNvPr id="9" name="圖片 8"/>
          <p:cNvPicPr/>
          <p:nvPr/>
        </p:nvPicPr>
        <p:blipFill rotWithShape="1">
          <a:blip r:embed="rId2"/>
          <a:srcRect l="190" t="395" r="-188" b="-395"/>
          <a:stretch/>
        </p:blipFill>
        <p:spPr>
          <a:xfrm>
            <a:off x="261764" y="1916832"/>
            <a:ext cx="4176464" cy="3960440"/>
          </a:xfrm>
          <a:prstGeom prst="hexagon">
            <a:avLst/>
          </a:prstGeom>
        </p:spPr>
      </p:pic>
    </p:spTree>
    <p:extLst>
      <p:ext uri="{BB962C8B-B14F-4D97-AF65-F5344CB8AC3E}">
        <p14:creationId xmlns:p14="http://schemas.microsoft.com/office/powerpoint/2010/main" val="1549096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5014292" y="1340768"/>
            <a:ext cx="612068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  <a:defRPr/>
            </a:pPr>
            <a:r>
              <a:rPr lang="zh-TW" altLang="en-US" sz="2800" dirty="0"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「同志」一詞出現在</a:t>
            </a:r>
            <a:r>
              <a:rPr lang="en-US" altLang="zh-TW" sz="2800" dirty="0"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1989</a:t>
            </a:r>
            <a:r>
              <a:rPr lang="zh-TW" altLang="en-US" sz="2800" dirty="0"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年，香港導演林奕華以「革命尚未成功，同志仍須努力」國父革命的名言，鼓勵同性戀者共同參與，讓同志文化與大眾文化連結；是一種身分、自我認同，也是一種族群、文化的認同。</a:t>
            </a:r>
            <a:endParaRPr lang="en-US" altLang="zh-TW" sz="2800" dirty="0">
              <a:latin typeface="細明體_HKSCS-ExtB" panose="02020500000000000000" pitchFamily="18" charset="-120"/>
              <a:ea typeface="細明體_HKSCS-ExtB" panose="02020500000000000000" pitchFamily="18" charset="-120"/>
            </a:endParaRPr>
          </a:p>
          <a:p>
            <a:pPr>
              <a:defRPr/>
            </a:pPr>
            <a:endParaRPr lang="en-US" altLang="zh-TW" sz="2800" dirty="0">
              <a:latin typeface="細明體_HKSCS-ExtB" panose="02020500000000000000" pitchFamily="18" charset="-120"/>
              <a:ea typeface="細明體_HKSCS-ExtB" panose="02020500000000000000" pitchFamily="18" charset="-120"/>
            </a:endParaRPr>
          </a:p>
          <a:p>
            <a:pPr marL="457200" indent="-457200">
              <a:buFont typeface="Wingdings" panose="05000000000000000000" pitchFamily="2" charset="2"/>
              <a:buChar char="Ø"/>
              <a:defRPr/>
            </a:pPr>
            <a:r>
              <a:rPr lang="zh-TW" altLang="en-US" sz="2800" dirty="0" smtClean="0"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歐美常</a:t>
            </a:r>
            <a:r>
              <a:rPr lang="zh-TW" altLang="en-US" sz="2800" dirty="0"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以</a:t>
            </a:r>
            <a:r>
              <a:rPr lang="en-US" altLang="zh-TW" sz="2800" dirty="0"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LGBT</a:t>
            </a:r>
            <a:r>
              <a:rPr lang="zh-TW" altLang="en-US" sz="2800" dirty="0"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、</a:t>
            </a:r>
            <a:r>
              <a:rPr lang="en-US" altLang="zh-TW" sz="2800" dirty="0"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LGBTQ</a:t>
            </a:r>
            <a:r>
              <a:rPr lang="zh-TW" altLang="en-US" sz="2800" dirty="0"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、</a:t>
            </a:r>
            <a:r>
              <a:rPr lang="en-US" altLang="zh-TW" sz="2800" dirty="0"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LGBTQI</a:t>
            </a:r>
            <a:r>
              <a:rPr lang="zh-TW" altLang="en-US" sz="2800" dirty="0"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、</a:t>
            </a:r>
            <a:r>
              <a:rPr lang="en-US" altLang="zh-TW" sz="2800" dirty="0"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LGBTSQQ</a:t>
            </a:r>
            <a:r>
              <a:rPr lang="zh-TW" altLang="en-US" sz="2800" dirty="0"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來代稱多元性別</a:t>
            </a:r>
            <a:r>
              <a:rPr lang="zh-TW" altLang="en-US" sz="2800" dirty="0" smtClean="0"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族群</a:t>
            </a:r>
            <a:r>
              <a:rPr lang="zh-TW" altLang="en-US" sz="2800" dirty="0"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。</a:t>
            </a:r>
          </a:p>
        </p:txBody>
      </p:sp>
      <p:sp>
        <p:nvSpPr>
          <p:cNvPr id="7" name="矩形 6"/>
          <p:cNvSpPr/>
          <p:nvPr/>
        </p:nvSpPr>
        <p:spPr>
          <a:xfrm>
            <a:off x="693812" y="791888"/>
            <a:ext cx="274305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lnSpc>
                <a:spcPct val="90000"/>
              </a:lnSpc>
              <a:buFont typeface="Wingdings" panose="05000000000000000000" pitchFamily="2" charset="2"/>
              <a:buChar char="u"/>
            </a:pPr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內容說</a:t>
            </a: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明</a:t>
            </a:r>
          </a:p>
        </p:txBody>
      </p:sp>
      <p:pic>
        <p:nvPicPr>
          <p:cNvPr id="9" name="圖片 8"/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1961" l="9020" r="890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454" r="14419" b="24797"/>
          <a:stretch/>
        </p:blipFill>
        <p:spPr>
          <a:xfrm>
            <a:off x="549796" y="1340768"/>
            <a:ext cx="3816424" cy="3875947"/>
          </a:xfrm>
          <a:prstGeom prst="rect">
            <a:avLst/>
          </a:prstGeom>
        </p:spPr>
      </p:pic>
      <p:pic>
        <p:nvPicPr>
          <p:cNvPr id="8" name="圖片 7" descr="http://4.bp.blogspot.com/-_NLezBlpNN8/UdLgGeTH33I/AAAAAAAAAY4/qGfu8y1Q-6Q/s522/Gay-Wedding-7.jp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98" t="14286"/>
          <a:stretch/>
        </p:blipFill>
        <p:spPr bwMode="auto">
          <a:xfrm>
            <a:off x="1060236" y="2204864"/>
            <a:ext cx="2955706" cy="41044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61517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93812" y="863134"/>
            <a:ext cx="41344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zh-TW" altLang="en-US" sz="3200" b="1" dirty="0"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多元</a:t>
            </a:r>
            <a:r>
              <a:rPr lang="zh-TW" altLang="en-US" sz="3200" b="1" dirty="0" smtClean="0"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性別有哪些呢</a:t>
            </a:r>
            <a:r>
              <a:rPr lang="en-US" altLang="zh-TW" sz="3200" b="1" dirty="0" smtClean="0"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?</a:t>
            </a:r>
            <a:endParaRPr lang="zh-TW" altLang="en-US" sz="3200" b="1" dirty="0">
              <a:latin typeface="細明體_HKSCS-ExtB" panose="02020500000000000000" pitchFamily="18" charset="-120"/>
              <a:ea typeface="細明體_HKSCS-ExtB" panose="02020500000000000000" pitchFamily="18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1269876" y="1818858"/>
            <a:ext cx="55446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zh-TW" sz="2400" dirty="0" smtClean="0"/>
              <a:t>L (</a:t>
            </a:r>
            <a:r>
              <a:rPr lang="en-US" altLang="zh-TW" sz="2400" b="1" dirty="0"/>
              <a:t>L</a:t>
            </a:r>
            <a:r>
              <a:rPr lang="en-US" altLang="zh-TW" sz="2400" dirty="0"/>
              <a:t>esbian</a:t>
            </a:r>
            <a:r>
              <a:rPr lang="en-US" altLang="zh-TW" sz="2400" dirty="0" smtClean="0"/>
              <a:t>) : </a:t>
            </a:r>
            <a:r>
              <a:rPr lang="zh-TW" altLang="en-US" sz="2400" dirty="0"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女同性戀</a:t>
            </a:r>
            <a:endParaRPr lang="en-US" altLang="zh-TW" sz="2400" dirty="0">
              <a:latin typeface="細明體_HKSCS-ExtB" panose="02020500000000000000" pitchFamily="18" charset="-120"/>
              <a:ea typeface="細明體_HKSCS-ExtB" panose="02020500000000000000" pitchFamily="18" charset="-12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zh-TW" sz="2400" dirty="0" smtClean="0"/>
              <a:t>G</a:t>
            </a:r>
            <a:r>
              <a:rPr lang="zh-TW" altLang="en-US" sz="2400" dirty="0" smtClean="0"/>
              <a:t> </a:t>
            </a:r>
            <a:r>
              <a:rPr lang="en-US" altLang="zh-TW" sz="2400" dirty="0" smtClean="0"/>
              <a:t>(</a:t>
            </a:r>
            <a:r>
              <a:rPr lang="en-US" altLang="zh-TW" sz="2400" b="1" dirty="0"/>
              <a:t>G</a:t>
            </a:r>
            <a:r>
              <a:rPr lang="en-US" altLang="zh-TW" sz="2400" dirty="0"/>
              <a:t>ay</a:t>
            </a:r>
            <a:r>
              <a:rPr lang="en-US" altLang="zh-TW" sz="2400" dirty="0" smtClean="0"/>
              <a:t>) : </a:t>
            </a:r>
            <a:r>
              <a:rPr lang="zh-TW" altLang="en-US" sz="2400" dirty="0"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男同性戀</a:t>
            </a:r>
            <a:endParaRPr lang="en-US" altLang="zh-TW" sz="2400" dirty="0">
              <a:latin typeface="細明體_HKSCS-ExtB" panose="02020500000000000000" pitchFamily="18" charset="-120"/>
              <a:ea typeface="細明體_HKSCS-ExtB" panose="02020500000000000000" pitchFamily="18" charset="-12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zh-TW" sz="2400" dirty="0" smtClean="0"/>
              <a:t>B</a:t>
            </a:r>
            <a:r>
              <a:rPr lang="zh-TW" altLang="en-US" sz="2400" dirty="0" smtClean="0"/>
              <a:t> </a:t>
            </a:r>
            <a:r>
              <a:rPr lang="en-US" altLang="zh-TW" sz="2400" dirty="0" smtClean="0"/>
              <a:t>(</a:t>
            </a:r>
            <a:r>
              <a:rPr lang="en-US" altLang="zh-TW" sz="2400" b="1" dirty="0"/>
              <a:t>B</a:t>
            </a:r>
            <a:r>
              <a:rPr lang="en-US" altLang="zh-TW" sz="2400" dirty="0"/>
              <a:t>isexual</a:t>
            </a:r>
            <a:r>
              <a:rPr lang="en-US" altLang="zh-TW" sz="2400" dirty="0" smtClean="0"/>
              <a:t>) : </a:t>
            </a:r>
            <a:r>
              <a:rPr lang="zh-TW" altLang="en-US" sz="2400" dirty="0"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雙性戀</a:t>
            </a:r>
            <a:endParaRPr lang="en-US" altLang="zh-TW" sz="2400" dirty="0">
              <a:latin typeface="細明體_HKSCS-ExtB" panose="02020500000000000000" pitchFamily="18" charset="-120"/>
              <a:ea typeface="細明體_HKSCS-ExtB" panose="02020500000000000000" pitchFamily="18" charset="-12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zh-TW" sz="2400" dirty="0" smtClean="0"/>
              <a:t>T</a:t>
            </a:r>
            <a:r>
              <a:rPr lang="zh-TW" altLang="en-US" sz="2400" dirty="0" smtClean="0"/>
              <a:t> </a:t>
            </a:r>
            <a:r>
              <a:rPr lang="en-US" altLang="zh-TW" sz="2400" dirty="0" smtClean="0"/>
              <a:t>(</a:t>
            </a:r>
            <a:r>
              <a:rPr lang="en-US" altLang="zh-TW" sz="2400" b="1" dirty="0"/>
              <a:t>T</a:t>
            </a:r>
            <a:r>
              <a:rPr lang="en-US" altLang="zh-TW" sz="2400" dirty="0"/>
              <a:t>ransgender</a:t>
            </a:r>
            <a:r>
              <a:rPr lang="en-US" altLang="zh-TW" sz="2400" dirty="0" smtClean="0"/>
              <a:t>) : </a:t>
            </a:r>
            <a:r>
              <a:rPr lang="zh-TW" altLang="en-US" sz="2400" dirty="0"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跨性別</a:t>
            </a:r>
            <a:endParaRPr lang="en-US" altLang="zh-TW" sz="2400" dirty="0">
              <a:latin typeface="細明體_HKSCS-ExtB" panose="02020500000000000000" pitchFamily="18" charset="-120"/>
              <a:ea typeface="細明體_HKSCS-ExtB" panose="02020500000000000000" pitchFamily="18" charset="-12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zh-TW" sz="2400" dirty="0" smtClean="0"/>
              <a:t>S</a:t>
            </a:r>
            <a:r>
              <a:rPr lang="zh-TW" altLang="en-US" sz="2400" dirty="0" smtClean="0"/>
              <a:t> </a:t>
            </a:r>
            <a:r>
              <a:rPr lang="en-US" altLang="zh-TW" sz="2400" dirty="0" smtClean="0"/>
              <a:t>(</a:t>
            </a:r>
            <a:r>
              <a:rPr lang="en-US" altLang="zh-TW" sz="2400" dirty="0" err="1"/>
              <a:t>Tonzhi</a:t>
            </a:r>
            <a:r>
              <a:rPr lang="en-US" altLang="zh-TW" sz="2400" dirty="0"/>
              <a:t>-friendly </a:t>
            </a:r>
            <a:r>
              <a:rPr lang="en-US" altLang="zh-TW" sz="2400" b="1" dirty="0"/>
              <a:t>S</a:t>
            </a:r>
            <a:r>
              <a:rPr lang="en-US" altLang="zh-TW" sz="2400" dirty="0"/>
              <a:t>traight</a:t>
            </a:r>
            <a:r>
              <a:rPr lang="en-US" altLang="zh-TW" sz="2400" dirty="0" smtClean="0"/>
              <a:t>) : </a:t>
            </a:r>
            <a:r>
              <a:rPr lang="zh-TW" altLang="en-US" sz="2400" dirty="0"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直同志</a:t>
            </a:r>
            <a:endParaRPr lang="en-US" altLang="zh-TW" sz="2400" dirty="0">
              <a:latin typeface="細明體_HKSCS-ExtB" panose="02020500000000000000" pitchFamily="18" charset="-120"/>
              <a:ea typeface="細明體_HKSCS-ExtB" panose="02020500000000000000" pitchFamily="18" charset="-12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zh-TW" sz="2400" dirty="0" smtClean="0"/>
              <a:t>Q</a:t>
            </a:r>
            <a:r>
              <a:rPr lang="zh-TW" altLang="en-US" sz="2400" dirty="0" smtClean="0"/>
              <a:t> </a:t>
            </a:r>
            <a:r>
              <a:rPr lang="en-US" altLang="zh-TW" sz="2400" dirty="0" smtClean="0"/>
              <a:t>(</a:t>
            </a:r>
            <a:r>
              <a:rPr lang="en-US" altLang="zh-TW" sz="2400" b="1" dirty="0"/>
              <a:t>Q</a:t>
            </a:r>
            <a:r>
              <a:rPr lang="en-US" altLang="zh-TW" sz="2400" dirty="0"/>
              <a:t>ueer</a:t>
            </a:r>
            <a:r>
              <a:rPr lang="en-US" altLang="zh-TW" sz="2400" dirty="0" smtClean="0"/>
              <a:t>) : </a:t>
            </a:r>
            <a:r>
              <a:rPr lang="zh-TW" altLang="en-US" sz="2400" dirty="0"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酷兒</a:t>
            </a:r>
            <a:endParaRPr lang="en-US" altLang="zh-TW" sz="2400" dirty="0">
              <a:latin typeface="細明體_HKSCS-ExtB" panose="02020500000000000000" pitchFamily="18" charset="-120"/>
              <a:ea typeface="細明體_HKSCS-ExtB" panose="02020500000000000000" pitchFamily="18" charset="-12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zh-TW" sz="2400" dirty="0" smtClean="0"/>
              <a:t>Q</a:t>
            </a:r>
            <a:r>
              <a:rPr lang="zh-TW" altLang="en-US" sz="2400" dirty="0" smtClean="0"/>
              <a:t> </a:t>
            </a:r>
            <a:r>
              <a:rPr lang="en-US" altLang="zh-TW" sz="2400" dirty="0" smtClean="0"/>
              <a:t>(</a:t>
            </a:r>
            <a:r>
              <a:rPr lang="en-US" altLang="zh-TW" sz="2400" b="1" dirty="0"/>
              <a:t>Q</a:t>
            </a:r>
            <a:r>
              <a:rPr lang="en-US" altLang="zh-TW" sz="2400" dirty="0"/>
              <a:t>uestioning</a:t>
            </a:r>
            <a:r>
              <a:rPr lang="en-US" altLang="zh-TW" sz="2400" dirty="0" smtClean="0"/>
              <a:t>) : </a:t>
            </a:r>
            <a:r>
              <a:rPr lang="zh-TW" altLang="en-US" sz="2400" dirty="0"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疑性戀</a:t>
            </a:r>
            <a:endParaRPr lang="en-US" altLang="zh-TW" sz="2400" dirty="0">
              <a:latin typeface="細明體_HKSCS-ExtB" panose="02020500000000000000" pitchFamily="18" charset="-120"/>
              <a:ea typeface="細明體_HKSCS-ExtB" panose="02020500000000000000" pitchFamily="18" charset="-120"/>
            </a:endParaRPr>
          </a:p>
        </p:txBody>
      </p:sp>
      <p:pic>
        <p:nvPicPr>
          <p:cNvPr id="18" name="圖片 17" descr="https://sep.yimg.com/ay/comfort/transgender-bathroom-sign-1.gif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4" b="77886" l="1942" r="95146">
                        <a14:foregroundMark x1="31761" y1="14186" x2="30652" y2="14186"/>
                        <a14:foregroundMark x1="50347" y1="15438" x2="51456" y2="14186"/>
                        <a14:foregroundMark x1="68793" y1="13213" x2="71012" y2="13352"/>
                        <a14:foregroundMark x1="28849" y1="21140" x2="30929" y2="36996"/>
                        <a14:foregroundMark x1="52011" y1="22392" x2="52982" y2="33936"/>
                        <a14:foregroundMark x1="71012" y1="22114" x2="70042" y2="31572"/>
                        <a14:foregroundMark x1="84882" y1="42142" x2="82524" y2="54520"/>
                        <a14:foregroundMark x1="12344" y1="42142" x2="16921" y2="49235"/>
                        <a14:backgroundMark x1="13870" y1="38526" x2="14286" y2="383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364" b="17561"/>
          <a:stretch/>
        </p:blipFill>
        <p:spPr bwMode="auto">
          <a:xfrm>
            <a:off x="7462564" y="1112948"/>
            <a:ext cx="4726261" cy="47685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21727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405780" y="836712"/>
            <a:ext cx="17171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lnSpc>
                <a:spcPct val="90000"/>
              </a:lnSpc>
              <a:buFont typeface="Wingdings" panose="05000000000000000000" pitchFamily="2" charset="2"/>
              <a:buChar char="u"/>
            </a:pPr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影</a:t>
            </a: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片</a:t>
            </a:r>
          </a:p>
        </p:txBody>
      </p:sp>
    </p:spTree>
    <p:extLst>
      <p:ext uri="{BB962C8B-B14F-4D97-AF65-F5344CB8AC3E}">
        <p14:creationId xmlns:p14="http://schemas.microsoft.com/office/powerpoint/2010/main" val="1027171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549796" y="782869"/>
            <a:ext cx="17171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lnSpc>
                <a:spcPct val="90000"/>
              </a:lnSpc>
              <a:buFont typeface="Wingdings" panose="05000000000000000000" pitchFamily="2" charset="2"/>
              <a:buChar char="u"/>
            </a:pPr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舉</a:t>
            </a: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例</a:t>
            </a:r>
          </a:p>
        </p:txBody>
      </p:sp>
      <p:sp>
        <p:nvSpPr>
          <p:cNvPr id="6" name="矩形 5"/>
          <p:cNvSpPr/>
          <p:nvPr/>
        </p:nvSpPr>
        <p:spPr>
          <a:xfrm>
            <a:off x="1408364" y="1609396"/>
            <a:ext cx="42242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zh-TW" altLang="en-US" sz="2400" b="1" dirty="0"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瑞奇馬汀（</a:t>
            </a:r>
            <a:r>
              <a:rPr lang="en-US" altLang="zh-TW" sz="2400" b="1" dirty="0"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Ricky Martin</a:t>
            </a:r>
            <a:r>
              <a:rPr lang="zh-TW" altLang="en-US" sz="2400" b="1" dirty="0"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）</a:t>
            </a:r>
          </a:p>
        </p:txBody>
      </p:sp>
      <p:pic>
        <p:nvPicPr>
          <p:cNvPr id="2050" name="Picture 2" descr="http://twimg.edgesuite.net/images/ReNews/20150623/640_fd5cb79cde5d1e64e22b1823a95b507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1924" y="2251257"/>
            <a:ext cx="3313448" cy="4417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矩形 6"/>
          <p:cNvSpPr/>
          <p:nvPr/>
        </p:nvSpPr>
        <p:spPr>
          <a:xfrm>
            <a:off x="6094412" y="1420260"/>
            <a:ext cx="524708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zh-TW" altLang="en-US" sz="2400" b="1" dirty="0"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艾倫</a:t>
            </a:r>
            <a:r>
              <a:rPr lang="en-US" altLang="zh-TW" sz="2400" b="1" dirty="0"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·</a:t>
            </a:r>
            <a:r>
              <a:rPr lang="zh-TW" altLang="en-US" sz="2400" b="1" dirty="0"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李</a:t>
            </a:r>
            <a:r>
              <a:rPr lang="en-US" altLang="zh-TW" sz="2400" b="1" dirty="0"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·</a:t>
            </a:r>
            <a:r>
              <a:rPr lang="zh-TW" altLang="en-US" sz="2400" b="1" dirty="0"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狄珍妮</a:t>
            </a:r>
            <a:r>
              <a:rPr lang="en-US" altLang="zh-TW" sz="2400" b="1" dirty="0"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(Ellen Lee DeGeneres)</a:t>
            </a:r>
            <a:endParaRPr lang="zh-TW" altLang="en-US" sz="2400" b="1" dirty="0">
              <a:latin typeface="細明體_HKSCS-ExtB" panose="02020500000000000000" pitchFamily="18" charset="-120"/>
              <a:ea typeface="細明體_HKSCS-ExtB" panose="02020500000000000000" pitchFamily="18" charset="-120"/>
            </a:endParaRPr>
          </a:p>
        </p:txBody>
      </p:sp>
      <p:pic>
        <p:nvPicPr>
          <p:cNvPr id="2052" name="Picture 4" descr="https://upload.wikimedia.org/wikipedia/commons/5/58/PortiadeRossiEllenDeGeneresHWOFSept20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2484" y="2276701"/>
            <a:ext cx="3240360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6477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549796" y="782869"/>
            <a:ext cx="17171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lnSpc>
                <a:spcPct val="90000"/>
              </a:lnSpc>
              <a:buFont typeface="Wingdings" panose="05000000000000000000" pitchFamily="2" charset="2"/>
              <a:buChar char="u"/>
            </a:pPr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心</a:t>
            </a: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得</a:t>
            </a:r>
          </a:p>
        </p:txBody>
      </p:sp>
      <p:sp>
        <p:nvSpPr>
          <p:cNvPr id="4" name="矩形 3"/>
          <p:cNvSpPr/>
          <p:nvPr/>
        </p:nvSpPr>
        <p:spPr>
          <a:xfrm>
            <a:off x="1629916" y="1772816"/>
            <a:ext cx="9217024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dirty="0" smtClean="0"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	</a:t>
            </a:r>
            <a:r>
              <a:rPr lang="zh-TW" altLang="zh-TW" sz="2400" dirty="0"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同性議題是當今社會中的熱點話題，在社會上逐漸備受重視，但依然很多人還是很難接受同性相愛的行為，其實同性戀只是一種性取向的不同選擇而已，他們和正常人一樣，追尋著自己喜愛的事物，而這種選擇是人的自由，社會不應該剝奪別人正當自由的選擇權利。會覺得同性戀奇怪的人，可能是因為我們從小被教育成要少數服從多數的緣故，當我們看見稀奇的事物時，會不由自主的遠離它，甚至排斥它，也因為如此有許多的同性戀朋友們在這氛圍下選擇了沉默</a:t>
            </a:r>
            <a:r>
              <a:rPr lang="zh-TW" altLang="zh-TW" sz="2400" dirty="0" smtClean="0"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。</a:t>
            </a:r>
            <a:endParaRPr lang="en-US" altLang="zh-TW" sz="2400" dirty="0" smtClean="0">
              <a:latin typeface="細明體_HKSCS-ExtB" panose="02020500000000000000" pitchFamily="18" charset="-120"/>
              <a:ea typeface="細明體_HKSCS-ExtB" panose="02020500000000000000" pitchFamily="18" charset="-120"/>
            </a:endParaRPr>
          </a:p>
          <a:p>
            <a:endParaRPr lang="zh-TW" altLang="zh-TW" sz="2400" dirty="0">
              <a:latin typeface="細明體_HKSCS-ExtB" panose="02020500000000000000" pitchFamily="18" charset="-120"/>
              <a:ea typeface="細明體_HKSCS-ExtB" panose="02020500000000000000" pitchFamily="18" charset="-120"/>
            </a:endParaRPr>
          </a:p>
          <a:p>
            <a:r>
              <a:rPr lang="en-US" altLang="zh-TW" sz="2400" dirty="0"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	</a:t>
            </a:r>
            <a:r>
              <a:rPr lang="zh-TW" altLang="zh-TW" sz="2400" dirty="0"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結論就是我們應該要消除對同性戀的歧視和偏見，對同性戀者給予寬容、尊嚴和正常的平等人格待遇，畢竟每個人都有「擇你所愛，愛你所擇」的權利。</a:t>
            </a:r>
          </a:p>
        </p:txBody>
      </p:sp>
    </p:spTree>
    <p:extLst>
      <p:ext uri="{BB962C8B-B14F-4D97-AF65-F5344CB8AC3E}">
        <p14:creationId xmlns:p14="http://schemas.microsoft.com/office/powerpoint/2010/main" val="851684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coLiving_16x9">
  <a:themeElements>
    <a:clrScheme name="EcoLiving">
      <a:dk1>
        <a:srgbClr val="404040"/>
      </a:dk1>
      <a:lt1>
        <a:sysClr val="window" lastClr="FFFFFF"/>
      </a:lt1>
      <a:dk2>
        <a:srgbClr val="000000"/>
      </a:dk2>
      <a:lt2>
        <a:srgbClr val="F5EECF"/>
      </a:lt2>
      <a:accent1>
        <a:srgbClr val="488E4A"/>
      </a:accent1>
      <a:accent2>
        <a:srgbClr val="6595BC"/>
      </a:accent2>
      <a:accent3>
        <a:srgbClr val="CB6933"/>
      </a:accent3>
      <a:accent4>
        <a:srgbClr val="D4BC49"/>
      </a:accent4>
      <a:accent5>
        <a:srgbClr val="8F5C31"/>
      </a:accent5>
      <a:accent6>
        <a:srgbClr val="6E7588"/>
      </a:accent6>
      <a:hlink>
        <a:srgbClr val="B1754C"/>
      </a:hlink>
      <a:folHlink>
        <a:srgbClr val="6595BC"/>
      </a:folHlink>
    </a:clrScheme>
    <a:fontScheme name="EcoLiving_16x9">
      <a:majorFont>
        <a:latin typeface="Cambria"/>
        <a:ea typeface=""/>
        <a:cs typeface=""/>
      </a:majorFont>
      <a:minorFont>
        <a:latin typeface="Cambria"/>
        <a:ea typeface=""/>
        <a:cs typeface=""/>
      </a:minorFont>
    </a:fontScheme>
    <a:fmtScheme name="EcoLiving_16x9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miter lim="800000"/>
        </a:ln>
        <a:ln w="28575" cap="flat" cmpd="sng" algn="ctr">
          <a:solidFill>
            <a:schemeClr val="phClr"/>
          </a:solidFill>
          <a:miter lim="800000"/>
        </a:ln>
        <a:ln w="41275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9999" dist="23000" dir="5400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dir="540000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lumMod val="100000"/>
              </a:schemeClr>
            </a:gs>
            <a:gs pos="100000">
              <a:schemeClr val="phClr">
                <a:tint val="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/>
        </a:blipFill>
      </a:bgFillStyleLst>
    </a:fmtScheme>
  </a:themeElements>
  <a:objectDefaults>
    <a:spDef>
      <a:spPr>
        <a:ln>
          <a:miter lim="800000"/>
        </a:ln>
      </a:spPr>
      <a:bodyPr rtlCol="0" anchor="ctr"/>
      <a:lstStyle>
        <a:defPPr algn="ctr">
          <a:defRPr sz="240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miter lim="800000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EcoLiving">
      <a:dk1>
        <a:srgbClr val="404040"/>
      </a:dk1>
      <a:lt1>
        <a:sysClr val="window" lastClr="FFFFFF"/>
      </a:lt1>
      <a:dk2>
        <a:srgbClr val="000000"/>
      </a:dk2>
      <a:lt2>
        <a:srgbClr val="F5EECF"/>
      </a:lt2>
      <a:accent1>
        <a:srgbClr val="488E4A"/>
      </a:accent1>
      <a:accent2>
        <a:srgbClr val="6595BC"/>
      </a:accent2>
      <a:accent3>
        <a:srgbClr val="CB6933"/>
      </a:accent3>
      <a:accent4>
        <a:srgbClr val="D4BC49"/>
      </a:accent4>
      <a:accent5>
        <a:srgbClr val="8F5C31"/>
      </a:accent5>
      <a:accent6>
        <a:srgbClr val="6E7588"/>
      </a:accent6>
      <a:hlink>
        <a:srgbClr val="B1754C"/>
      </a:hlink>
      <a:folHlink>
        <a:srgbClr val="6595BC"/>
      </a:folHlink>
    </a:clrScheme>
    <a:fontScheme name="EcoLiving">
      <a:majorFont>
        <a:latin typeface="Cambria"/>
        <a:ea typeface=""/>
        <a:cs typeface=""/>
      </a:majorFont>
      <a:minorFont>
        <a:latin typeface="Cambr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EcoLiving">
      <a:dk1>
        <a:srgbClr val="404040"/>
      </a:dk1>
      <a:lt1>
        <a:sysClr val="window" lastClr="FFFFFF"/>
      </a:lt1>
      <a:dk2>
        <a:srgbClr val="000000"/>
      </a:dk2>
      <a:lt2>
        <a:srgbClr val="F5EECF"/>
      </a:lt2>
      <a:accent1>
        <a:srgbClr val="488E4A"/>
      </a:accent1>
      <a:accent2>
        <a:srgbClr val="6595BC"/>
      </a:accent2>
      <a:accent3>
        <a:srgbClr val="CB6933"/>
      </a:accent3>
      <a:accent4>
        <a:srgbClr val="D4BC49"/>
      </a:accent4>
      <a:accent5>
        <a:srgbClr val="8F5C31"/>
      </a:accent5>
      <a:accent6>
        <a:srgbClr val="6E7588"/>
      </a:accent6>
      <a:hlink>
        <a:srgbClr val="B1754C"/>
      </a:hlink>
      <a:folHlink>
        <a:srgbClr val="6595BC"/>
      </a:folHlink>
    </a:clrScheme>
    <a:fontScheme name="EcoLiving">
      <a:majorFont>
        <a:latin typeface="Cambria"/>
        <a:ea typeface=""/>
        <a:cs typeface=""/>
      </a:majorFont>
      <a:minorFont>
        <a:latin typeface="Cambr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81982DA8-EA6C-4E78-95DD-332D1E54B43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自然生活簡報 (寬螢幕)</Template>
  <TotalTime>0</TotalTime>
  <Words>265</Words>
  <Application>Microsoft Office PowerPoint</Application>
  <PresentationFormat>自訂</PresentationFormat>
  <Paragraphs>43</Paragraphs>
  <Slides>12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12</vt:i4>
      </vt:variant>
    </vt:vector>
  </HeadingPairs>
  <TitlesOfParts>
    <vt:vector size="24" baseType="lpstr">
      <vt:lpstr>細明體_HKSCS-ExtB</vt:lpstr>
      <vt:lpstr>微軟正黑體</vt:lpstr>
      <vt:lpstr>微軟正黑體</vt:lpstr>
      <vt:lpstr>新細明體</vt:lpstr>
      <vt:lpstr>Arial</vt:lpstr>
      <vt:lpstr>Calibri</vt:lpstr>
      <vt:lpstr>Calibri Light</vt:lpstr>
      <vt:lpstr>Cambria</vt:lpstr>
      <vt:lpstr>Wide Latin</vt:lpstr>
      <vt:lpstr>Wingdings</vt:lpstr>
      <vt:lpstr>EcoLiving_16x9</vt:lpstr>
      <vt:lpstr>Office 佈景主題</vt:lpstr>
      <vt:lpstr>好．愛企畫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謝謝聆聽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2016-12-05T14:54:42Z</dcterms:created>
  <dcterms:modified xsi:type="dcterms:W3CDTF">2016-12-06T09:22:42Z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TC028010969991</vt:lpwstr>
  </property>
</Properties>
</file>