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B876-0B89-421D-98BF-0D09DCD376D7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2E4A-1F6F-4AEB-8524-CCFE57BD26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B876-0B89-421D-98BF-0D09DCD376D7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2E4A-1F6F-4AEB-8524-CCFE57BD266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B876-0B89-421D-98BF-0D09DCD376D7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2E4A-1F6F-4AEB-8524-CCFE57BD266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B876-0B89-421D-98BF-0D09DCD376D7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2E4A-1F6F-4AEB-8524-CCFE57BD26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B876-0B89-421D-98BF-0D09DCD376D7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2E4A-1F6F-4AEB-8524-CCFE57BD266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B876-0B89-421D-98BF-0D09DCD376D7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2E4A-1F6F-4AEB-8524-CCFE57BD26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B876-0B89-421D-98BF-0D09DCD376D7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2E4A-1F6F-4AEB-8524-CCFE57BD26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B876-0B89-421D-98BF-0D09DCD376D7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2E4A-1F6F-4AEB-8524-CCFE57BD266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B876-0B89-421D-98BF-0D09DCD376D7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2E4A-1F6F-4AEB-8524-CCFE57BD266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B876-0B89-421D-98BF-0D09DCD376D7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2E4A-1F6F-4AEB-8524-CCFE57BD266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CB876-0B89-421D-98BF-0D09DCD376D7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2E4A-1F6F-4AEB-8524-CCFE57BD266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63CB876-0B89-421D-98BF-0D09DCD376D7}" type="datetimeFigureOut">
              <a:rPr lang="zh-TW" altLang="en-US" smtClean="0"/>
              <a:t>2012/12/9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0122E4A-1F6F-4AEB-8524-CCFE57BD2661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55" y="980728"/>
            <a:ext cx="9161630" cy="5877272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6338" y="332656"/>
            <a:ext cx="8568952" cy="792087"/>
          </a:xfrm>
        </p:spPr>
        <p:txBody>
          <a:bodyPr/>
          <a:lstStyle/>
          <a:p>
            <a:pPr marL="182880" indent="0">
              <a:buNone/>
            </a:pPr>
            <a:r>
              <a:rPr lang="zh-TW" altLang="zh-TW" sz="3200" b="1" dirty="0"/>
              <a:t>大與小的抉擇－從「適當科技」看「風場」</a:t>
            </a:r>
            <a:endParaRPr lang="zh-TW" altLang="en-US" sz="3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796136" y="3645024"/>
            <a:ext cx="3024336" cy="2304256"/>
          </a:xfrm>
        </p:spPr>
        <p:txBody>
          <a:bodyPr>
            <a:normAutofit/>
          </a:bodyPr>
          <a:lstStyle/>
          <a:p>
            <a:r>
              <a:rPr lang="zh-TW" altLang="en-US" sz="2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27000">
                    <a:schemeClr val="bg1">
                      <a:alpha val="6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班級</a:t>
            </a:r>
            <a:r>
              <a:rPr lang="en-US" altLang="zh-TW" sz="2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27000">
                    <a:schemeClr val="bg1">
                      <a:alpha val="6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27000">
                    <a:schemeClr val="bg1">
                      <a:alpha val="6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車輛三甲</a:t>
            </a:r>
            <a:endParaRPr lang="en-US" altLang="zh-TW" sz="2400" b="1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27000">
                  <a:schemeClr val="bg1">
                    <a:alpha val="6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27000">
                    <a:schemeClr val="bg1">
                      <a:alpha val="6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學號</a:t>
            </a:r>
            <a:r>
              <a:rPr lang="en-US" altLang="zh-TW" sz="2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27000">
                    <a:schemeClr val="bg1">
                      <a:alpha val="6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:</a:t>
            </a:r>
            <a:r>
              <a:rPr lang="en-US" altLang="zh-TW" sz="24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27000">
                    <a:schemeClr val="bg1">
                      <a:alpha val="6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49915060</a:t>
            </a:r>
            <a:endParaRPr lang="en-US" altLang="zh-TW" sz="2400" b="1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27000">
                  <a:schemeClr val="bg1">
                    <a:alpha val="6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27000">
                    <a:schemeClr val="bg1">
                      <a:alpha val="6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姓名</a:t>
            </a:r>
            <a:r>
              <a:rPr lang="en-US" altLang="zh-TW" sz="2400" b="1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27000">
                    <a:schemeClr val="bg1">
                      <a:alpha val="6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27000">
                    <a:schemeClr val="bg1">
                      <a:alpha val="6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謝百凱</a:t>
            </a:r>
            <a:endParaRPr lang="en-US" altLang="zh-TW" sz="2400" b="1" dirty="0">
              <a:ln>
                <a:solidFill>
                  <a:schemeClr val="tx1"/>
                </a:solidFill>
              </a:ln>
              <a:solidFill>
                <a:schemeClr val="tx1"/>
              </a:solidFill>
              <a:effectLst>
                <a:glow rad="127000">
                  <a:schemeClr val="bg1">
                    <a:alpha val="60000"/>
                  </a:schemeClr>
                </a:glow>
              </a:effectLst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27000">
                    <a:schemeClr val="bg1">
                      <a:alpha val="6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指導老師</a:t>
            </a:r>
            <a:r>
              <a:rPr lang="en-US" altLang="zh-TW" sz="2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27000">
                    <a:schemeClr val="bg1">
                      <a:alpha val="6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:</a:t>
            </a:r>
            <a:r>
              <a:rPr lang="zh-TW" altLang="en-US" sz="2400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>
                  <a:glow rad="127000">
                    <a:schemeClr val="bg1">
                      <a:alpha val="60000"/>
                    </a:schemeClr>
                  </a:glow>
                </a:effectLst>
                <a:latin typeface="標楷體" pitchFamily="65" charset="-120"/>
                <a:ea typeface="標楷體" pitchFamily="65" charset="-120"/>
              </a:rPr>
              <a:t>林聰益</a:t>
            </a:r>
          </a:p>
          <a:p>
            <a:endParaRPr lang="zh-TW" altLang="en-US" dirty="0">
              <a:ln>
                <a:solidFill>
                  <a:schemeClr val="tx1"/>
                </a:solidFill>
              </a:ln>
              <a:effectLst>
                <a:glow rad="127000">
                  <a:schemeClr val="bg1">
                    <a:alpha val="6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564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3384376" cy="1143000"/>
          </a:xfrm>
        </p:spPr>
        <p:txBody>
          <a:bodyPr/>
          <a:lstStyle/>
          <a:p>
            <a:pPr marL="0" indent="0" algn="l">
              <a:buNone/>
            </a:pPr>
            <a:r>
              <a:rPr lang="zh-TW" altLang="en-US" dirty="0" smtClean="0"/>
              <a:t>大小風車</a:t>
            </a:r>
            <a:endParaRPr lang="zh-TW" alt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3"/>
          </p:nvPr>
        </p:nvSpPr>
        <p:spPr>
          <a:xfrm>
            <a:off x="4572000" y="1412776"/>
            <a:ext cx="4572000" cy="5445224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sz="2400" dirty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微軟正黑體" pitchFamily="18" charset="0"/>
              </a:rPr>
              <a:t>此</a:t>
            </a:r>
            <a:r>
              <a:rPr lang="zh-TW" altLang="en-US" sz="2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微軟正黑體" pitchFamily="18" charset="0"/>
              </a:rPr>
              <a:t>風車為</a:t>
            </a:r>
            <a:r>
              <a:rPr lang="en-US" altLang="zh-CN" sz="2400" dirty="0" err="1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微軟正黑體" pitchFamily="18" charset="0"/>
              </a:rPr>
              <a:t>美國電力工業的開路先鋒</a:t>
            </a:r>
            <a:r>
              <a:rPr lang="en-US" altLang="zh-CN" sz="2400" dirty="0" err="1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微軟正黑體" pitchFamily="18" charset="0"/>
              </a:rPr>
              <a:t>，</a:t>
            </a:r>
            <a:r>
              <a:rPr lang="en-US" altLang="zh-CN" sz="2400" dirty="0" err="1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微軟正黑體" pitchFamily="18" charset="0"/>
              </a:rPr>
              <a:t>而且也是美國最早嘗試風力發電的先驅者</a:t>
            </a:r>
            <a:r>
              <a:rPr lang="zh-TW" altLang="en-US" sz="2400" dirty="0" smtClean="0">
                <a:solidFill>
                  <a:srgbClr val="000000"/>
                </a:solidFill>
                <a:latin typeface="標楷體" pitchFamily="65" charset="-120"/>
                <a:ea typeface="標楷體" pitchFamily="65" charset="-120"/>
                <a:cs typeface="微軟正黑體" pitchFamily="18" charset="0"/>
              </a:rPr>
              <a:t>。</a:t>
            </a:r>
            <a:endParaRPr lang="en-US" altLang="zh-CN" sz="2400" dirty="0">
              <a:solidFill>
                <a:srgbClr val="000000"/>
              </a:solidFill>
              <a:latin typeface="標楷體" pitchFamily="65" charset="-120"/>
              <a:ea typeface="標楷體" pitchFamily="65" charset="-120"/>
              <a:cs typeface="微軟正黑體" pitchFamily="18" charset="0"/>
            </a:endParaRPr>
          </a:p>
          <a:p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9" y="1700808"/>
            <a:ext cx="4493242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89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3384376" cy="1143000"/>
          </a:xfrm>
        </p:spPr>
        <p:txBody>
          <a:bodyPr/>
          <a:lstStyle/>
          <a:p>
            <a:pPr marL="0" indent="0" algn="l">
              <a:buNone/>
            </a:pPr>
            <a:r>
              <a:rPr lang="zh-TW" altLang="en-US" dirty="0" smtClean="0"/>
              <a:t>大小風車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6788"/>
            <a:ext cx="3960440" cy="5151343"/>
          </a:xfrm>
          <a:prstGeom prst="rect">
            <a:avLst/>
          </a:prstGeom>
        </p:spPr>
      </p:pic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3980432" y="1268760"/>
            <a:ext cx="5183560" cy="5598418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二十世紀前半葉，為小風車的天下，圖為當時小型風力發電公司的代表之一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6990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3384376" cy="1143000"/>
          </a:xfrm>
        </p:spPr>
        <p:txBody>
          <a:bodyPr/>
          <a:lstStyle/>
          <a:p>
            <a:pPr marL="0" indent="0" algn="l">
              <a:buNone/>
            </a:pPr>
            <a:r>
              <a:rPr lang="zh-TW" altLang="en-US" dirty="0" smtClean="0"/>
              <a:t>大小風車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33802"/>
            <a:ext cx="4464496" cy="512419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672" y="1696789"/>
            <a:ext cx="3960440" cy="515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90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zh-TW" altLang="en-US" dirty="0" smtClean="0"/>
              <a:t>大與小的差異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259632" y="1772816"/>
            <a:ext cx="6400800" cy="3474720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dirty="0" smtClean="0"/>
              <a:t>小型風車的設計理念包含了小而美，因為門檻低、規模小，組合起來可以有許多種應用方式。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大型風車雖然也可以套用小而美的理念，不過很可惜的是目前乃紙上談兵。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3045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140" y="1"/>
            <a:ext cx="9177139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zh-TW" altLang="en-US" dirty="0" smtClean="0"/>
              <a:t>從風場來看適當科技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6400800" cy="3474720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dirty="0" smtClean="0"/>
              <a:t>因地適宜是最重要的，而從台灣的風場圖來看。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3186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6" y="278092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TW" dirty="0" smtClean="0"/>
              <a:t>THE</a:t>
            </a:r>
            <a:r>
              <a:rPr lang="zh-TW" altLang="en-US" dirty="0" smtClean="0"/>
              <a:t> </a:t>
            </a:r>
            <a:r>
              <a:rPr lang="en-US" altLang="zh-TW" dirty="0" smtClean="0"/>
              <a:t>END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5064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氣流">
  <a:themeElements>
    <a:clrScheme name="氣流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氣流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氣流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81</TotalTime>
  <Words>125</Words>
  <Application>Microsoft Office PowerPoint</Application>
  <PresentationFormat>如螢幕大小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氣流</vt:lpstr>
      <vt:lpstr>大與小的抉擇－從「適當科技」看「風場」</vt:lpstr>
      <vt:lpstr>大小風車</vt:lpstr>
      <vt:lpstr>大小風車</vt:lpstr>
      <vt:lpstr>大小風車</vt:lpstr>
      <vt:lpstr>大與小的差異</vt:lpstr>
      <vt:lpstr>從風場來看適當科技</vt:lpstr>
      <vt:lpstr>THE END</vt:lpstr>
    </vt:vector>
  </TitlesOfParts>
  <Company>JC-TEAM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大與小的抉擇－從「適當科技」看「風場」</dc:title>
  <dc:creator>JCT-MEM</dc:creator>
  <cp:lastModifiedBy>JCT-MEM</cp:lastModifiedBy>
  <cp:revision>7</cp:revision>
  <dcterms:created xsi:type="dcterms:W3CDTF">2012-12-09T13:41:19Z</dcterms:created>
  <dcterms:modified xsi:type="dcterms:W3CDTF">2012-12-09T15:03:12Z</dcterms:modified>
</cp:coreProperties>
</file>