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第二單元   中國繪畫的美學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一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中國繪畫美學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如何欣賞一幅古畫</a:t>
            </a:r>
            <a:r>
              <a:rPr lang="en-US" altLang="zh-TW" dirty="0"/>
              <a:t>】</a:t>
            </a:r>
            <a:r>
              <a:rPr lang="zh-TW" altLang="en-US" dirty="0"/>
              <a:t>以元趙孟頫</a:t>
            </a:r>
            <a:r>
              <a:rPr lang="en-US" altLang="zh-TW" dirty="0"/>
              <a:t>《</a:t>
            </a:r>
            <a:r>
              <a:rPr lang="zh-TW" altLang="en-US" dirty="0"/>
              <a:t>鵲華秋色</a:t>
            </a:r>
            <a:r>
              <a:rPr lang="en-US" altLang="zh-TW" dirty="0"/>
              <a:t>》</a:t>
            </a:r>
            <a:r>
              <a:rPr lang="zh-TW" altLang="en-US" dirty="0"/>
              <a:t>為</a:t>
            </a:r>
            <a:r>
              <a:rPr lang="zh-TW" altLang="en-US" dirty="0" smtClean="0"/>
              <a:t>例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/>
              <a:t>1.	</a:t>
            </a:r>
            <a:r>
              <a:rPr lang="zh-TW" altLang="en-US" dirty="0"/>
              <a:t>皴法線條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2</a:t>
            </a:r>
            <a:r>
              <a:rPr lang="en-US" altLang="zh-TW" dirty="0"/>
              <a:t>.	</a:t>
            </a:r>
            <a:r>
              <a:rPr lang="zh-TW" altLang="en-US" dirty="0"/>
              <a:t>點景人物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3</a:t>
            </a:r>
            <a:r>
              <a:rPr lang="en-US" altLang="zh-TW" dirty="0"/>
              <a:t>.	</a:t>
            </a:r>
            <a:r>
              <a:rPr lang="zh-TW" altLang="en-US" dirty="0"/>
              <a:t>季節與顏色</a:t>
            </a:r>
          </a:p>
          <a:p>
            <a:r>
              <a:rPr lang="en-US" altLang="zh-TW" dirty="0"/>
              <a:t>4.	</a:t>
            </a:r>
            <a:r>
              <a:rPr lang="zh-TW" altLang="en-US" dirty="0"/>
              <a:t>空間表現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5.     </a:t>
            </a:r>
            <a:r>
              <a:rPr lang="zh-TW" altLang="en-US" dirty="0" smtClean="0"/>
              <a:t>畫幅</a:t>
            </a:r>
            <a:r>
              <a:rPr lang="zh-TW" altLang="en-US" dirty="0"/>
              <a:t>與形制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6.      </a:t>
            </a:r>
            <a:r>
              <a:rPr lang="zh-TW" altLang="en-US" dirty="0" smtClean="0"/>
              <a:t>題跋</a:t>
            </a:r>
            <a:r>
              <a:rPr lang="zh-TW" altLang="en-US" dirty="0"/>
              <a:t>與印章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35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一 皴法線條</a:t>
            </a:r>
          </a:p>
          <a:p>
            <a:r>
              <a:rPr lang="zh-TW" altLang="en-US" dirty="0"/>
              <a:t>    中國山水畫中表現不同山石質地的畫法叫做皴法，例如 披麻皴 解索皴 雨點皴 斧劈皴 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33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二 點景人物</a:t>
            </a:r>
          </a:p>
          <a:p>
            <a:r>
              <a:rPr lang="zh-TW" altLang="en-US" dirty="0"/>
              <a:t>   可以讓人感受到山水畫中是可以居住觀賞和旅遊的。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三季節與</a:t>
            </a:r>
            <a:r>
              <a:rPr lang="zh-TW" altLang="en-US" dirty="0" smtClean="0"/>
              <a:t>顏色</a:t>
            </a:r>
            <a:endParaRPr lang="en-US" altLang="zh-TW" dirty="0" smtClean="0"/>
          </a:p>
          <a:p>
            <a:r>
              <a:rPr lang="zh-TW" altLang="en-US" dirty="0" smtClean="0"/>
              <a:t>中國畫家作畫大多取材於自然，季節交替所產生的自然變化，也是畫家喜歡的主題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四空間表現</a:t>
            </a:r>
          </a:p>
          <a:p>
            <a:r>
              <a:rPr lang="zh-TW" altLang="en-US" dirty="0"/>
              <a:t>在平面紙上表現空間感覺有高遠法、平遠法及深遠</a:t>
            </a:r>
            <a:r>
              <a:rPr lang="zh-TW" altLang="en-US" dirty="0" smtClean="0"/>
              <a:t>法稱為「三遠法」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五 畫幅</a:t>
            </a:r>
            <a:r>
              <a:rPr lang="zh-TW" altLang="en-US" dirty="0"/>
              <a:t>型制與</a:t>
            </a:r>
            <a:r>
              <a:rPr lang="zh-TW" altLang="en-US" dirty="0" smtClean="0"/>
              <a:t>構圖</a:t>
            </a:r>
            <a:endParaRPr lang="en-US" altLang="zh-TW" dirty="0" smtClean="0"/>
          </a:p>
          <a:p>
            <a:r>
              <a:rPr lang="zh-TW" altLang="en-US" dirty="0"/>
              <a:t>手卷</a:t>
            </a:r>
            <a:r>
              <a:rPr lang="zh-TW" altLang="en-US" dirty="0" smtClean="0"/>
              <a:t>。立軸與冊頁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六 題跋與印章</a:t>
            </a:r>
          </a:p>
          <a:p>
            <a:r>
              <a:rPr lang="zh-TW" altLang="en-US" dirty="0"/>
              <a:t>趙孟頫 鵲華秋色圖的題詞：</a:t>
            </a:r>
          </a:p>
          <a:p>
            <a:r>
              <a:rPr lang="zh-TW" altLang="en-US" dirty="0"/>
              <a:t>題跋：</a:t>
            </a:r>
          </a:p>
          <a:p>
            <a:r>
              <a:rPr lang="zh-TW" altLang="en-US" dirty="0"/>
              <a:t>    文人畫家在畫作上題寫文字 來解釋或補充畫面無法說明的部份，另外一般鑑賞家在觀賞畫作之後，也會寫下他們的感想或評語這叫做「題跋」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57066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</TotalTime>
  <Words>207</Words>
  <Application>Microsoft Office PowerPoint</Application>
  <PresentationFormat>如螢幕大小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壁窗</vt:lpstr>
      <vt:lpstr>第二單元   中國繪畫的美學(一)</vt:lpstr>
      <vt:lpstr>中國繪畫美學(一)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16</cp:revision>
  <dcterms:created xsi:type="dcterms:W3CDTF">2012-08-30T12:54:45Z</dcterms:created>
  <dcterms:modified xsi:type="dcterms:W3CDTF">2012-08-30T14:15:36Z</dcterms:modified>
</cp:coreProperties>
</file>