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4" r:id="rId10"/>
    <p:sldId id="265" r:id="rId11"/>
    <p:sldId id="268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4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B0F60-DDDA-4AE0-84B3-8288EB48099D}" type="datetimeFigureOut">
              <a:rPr lang="zh-TW" altLang="en-US" smtClean="0"/>
              <a:t>2013/4/23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80B95-7998-4B22-BAFD-78CC7BF0AFD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0B95-7998-4B22-BAFD-78CC7BF0AFD4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2F61D7-2414-4A3C-9A2B-9A3A60F7AF8D}" type="datetimeFigureOut">
              <a:rPr lang="zh-TW" altLang="en-US" smtClean="0"/>
              <a:pPr/>
              <a:t>2013/4/23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682F5D-FFF3-42C3-BCF4-81F5E50890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68604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7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國文期中報告</a:t>
            </a:r>
            <a:endParaRPr lang="zh-TW" altLang="en-US" sz="72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35488" y="2852936"/>
            <a:ext cx="4608512" cy="324036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組</a:t>
            </a:r>
            <a:r>
              <a:rPr lang="zh-TW" altLang="en-US" dirty="0" smtClean="0"/>
              <a:t>別：第一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r>
              <a:rPr lang="zh-TW" altLang="en-US" dirty="0" smtClean="0"/>
              <a:t>組員</a:t>
            </a:r>
            <a:r>
              <a:rPr lang="zh-TW" altLang="en-US" dirty="0" smtClean="0"/>
              <a:t>：</a:t>
            </a:r>
            <a:r>
              <a:rPr lang="en-US" altLang="zh-TW" dirty="0" smtClean="0"/>
              <a:t>4A128042</a:t>
            </a:r>
            <a:r>
              <a:rPr lang="zh-TW" altLang="en-US" dirty="0" smtClean="0"/>
              <a:t>許家瑋</a:t>
            </a:r>
            <a:endParaRPr lang="en-US" altLang="zh-TW" dirty="0" smtClean="0"/>
          </a:p>
          <a:p>
            <a:r>
              <a:rPr lang="zh-TW" altLang="en-US" dirty="0" smtClean="0"/>
              <a:t>　　　</a:t>
            </a:r>
            <a:r>
              <a:rPr lang="en-US" altLang="zh-TW" dirty="0" smtClean="0"/>
              <a:t>4A128034</a:t>
            </a:r>
            <a:r>
              <a:rPr lang="zh-TW" altLang="en-US" dirty="0" smtClean="0"/>
              <a:t>劉璟</a:t>
            </a:r>
            <a:endParaRPr lang="en-US" altLang="zh-TW" dirty="0" smtClean="0"/>
          </a:p>
          <a:p>
            <a:r>
              <a:rPr lang="zh-TW" altLang="en-US" dirty="0" smtClean="0"/>
              <a:t>　　　</a:t>
            </a:r>
            <a:r>
              <a:rPr lang="en-US" altLang="zh-TW" dirty="0" smtClean="0"/>
              <a:t>4A128038</a:t>
            </a:r>
            <a:r>
              <a:rPr lang="zh-TW" altLang="en-US" dirty="0" smtClean="0"/>
              <a:t>李芳勳</a:t>
            </a:r>
            <a:endParaRPr lang="en-US" altLang="zh-TW" dirty="0" smtClean="0"/>
          </a:p>
          <a:p>
            <a:r>
              <a:rPr lang="zh-TW" altLang="en-US" dirty="0" smtClean="0"/>
              <a:t>　　　</a:t>
            </a:r>
            <a:r>
              <a:rPr lang="en-US" altLang="zh-TW" dirty="0" smtClean="0"/>
              <a:t>4A128048</a:t>
            </a:r>
            <a:r>
              <a:rPr lang="zh-TW" altLang="en-US" dirty="0" smtClean="0"/>
              <a:t>蔡宇軒</a:t>
            </a:r>
            <a:endParaRPr lang="en-US" altLang="zh-TW" dirty="0" smtClean="0"/>
          </a:p>
          <a:p>
            <a:r>
              <a:rPr lang="zh-TW" altLang="en-US" dirty="0" smtClean="0"/>
              <a:t>　　　</a:t>
            </a:r>
            <a:r>
              <a:rPr lang="en-US" altLang="zh-TW" dirty="0" smtClean="0"/>
              <a:t>4A128041</a:t>
            </a:r>
            <a:r>
              <a:rPr lang="zh-TW" altLang="en-US" dirty="0" smtClean="0"/>
              <a:t>沈家佑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考察學習</a:t>
            </a:r>
            <a:r>
              <a:rPr lang="zh-TW" altLang="en-US" b="1" dirty="0" smtClean="0"/>
              <a:t>單</a:t>
            </a:r>
            <a:r>
              <a:rPr lang="zh-TW" altLang="en-US" b="1" dirty="0" smtClean="0"/>
              <a:t>２</a:t>
            </a:r>
            <a:endParaRPr lang="zh-TW" altLang="en-US" b="1" dirty="0"/>
          </a:p>
        </p:txBody>
      </p:sp>
      <p:pic>
        <p:nvPicPr>
          <p:cNvPr id="5" name="內容版面配置區 4" descr="9336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3710" y="1600200"/>
            <a:ext cx="6890829" cy="492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考察學習</a:t>
            </a:r>
            <a:r>
              <a:rPr lang="zh-TW" altLang="en-US" b="1" dirty="0" smtClean="0"/>
              <a:t>單</a:t>
            </a:r>
            <a:r>
              <a:rPr lang="zh-TW" altLang="en-US" b="1" dirty="0" smtClean="0"/>
              <a:t>３</a:t>
            </a:r>
            <a:endParaRPr lang="zh-TW" altLang="en-US" b="1" dirty="0"/>
          </a:p>
        </p:txBody>
      </p:sp>
      <p:pic>
        <p:nvPicPr>
          <p:cNvPr id="5" name="內容版面配置區 4" descr="SAM_93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7440" y="1600200"/>
            <a:ext cx="6914925" cy="48531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台南好望角考察過程</a:t>
            </a:r>
            <a:endParaRPr lang="zh-TW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0" y="1657400"/>
            <a:ext cx="8153400" cy="6914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zh-TW" altLang="en-US" sz="4100" dirty="0" smtClean="0"/>
              <a:t>台南市立圖書館旁</a:t>
            </a:r>
            <a:r>
              <a:rPr lang="en-US" altLang="zh-TW" sz="4100" dirty="0" smtClean="0"/>
              <a:t>~~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7" name="圖片 6" descr="~~~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44824"/>
            <a:ext cx="614468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台南好望角考察過程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153400" cy="745976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延平國中好望角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4" name="圖片 3" descr="國文期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6336704" cy="4725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94F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心得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這次的期中不用考試而改用報告是個新的嘗試，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為了報告還四處跑，好望角地圖、魁儡巷地圖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對於國文的感覺也不會只是死板板的說說文言文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講講意思而已，這樣的上課方式感覺更有實驗精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神</a:t>
            </a:r>
            <a:r>
              <a:rPr lang="en-US" altLang="zh-TW" dirty="0" smtClean="0"/>
              <a:t>~~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目錄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選</a:t>
            </a:r>
            <a:r>
              <a:rPr lang="zh-TW" altLang="en-US" dirty="0" smtClean="0"/>
              <a:t>文</a:t>
            </a:r>
            <a:r>
              <a:rPr lang="zh-TW" altLang="en-US" dirty="0" smtClean="0"/>
              <a:t>小組</a:t>
            </a:r>
            <a:r>
              <a:rPr lang="zh-TW" altLang="en-US" dirty="0" smtClean="0"/>
              <a:t>討論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考察學習單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台南</a:t>
            </a:r>
            <a:r>
              <a:rPr lang="zh-TW" altLang="en-US" dirty="0"/>
              <a:t>好望角考察</a:t>
            </a:r>
            <a:r>
              <a:rPr lang="zh-TW" altLang="en-US" dirty="0" smtClean="0"/>
              <a:t>過程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心得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選</a:t>
            </a:r>
            <a:r>
              <a:rPr lang="zh-TW" altLang="en-US" b="1" dirty="0" smtClean="0"/>
              <a:t>文</a:t>
            </a:r>
            <a:r>
              <a:rPr lang="zh-TW" altLang="en-US" b="1" dirty="0" smtClean="0"/>
              <a:t>小組</a:t>
            </a:r>
            <a:r>
              <a:rPr lang="zh-TW" altLang="en-US" b="1" dirty="0" smtClean="0"/>
              <a:t>討論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台南街巷特色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647528"/>
            <a:ext cx="7632848" cy="52104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en-US" sz="2700" spc="50" dirty="0" smtClean="0"/>
              <a:t>　　　</a:t>
            </a:r>
            <a:r>
              <a:rPr lang="zh-TW" altLang="zh-TW" sz="2700" spc="50" dirty="0" smtClean="0"/>
              <a:t>小時候</a:t>
            </a:r>
            <a:r>
              <a:rPr lang="zh-TW" altLang="zh-TW" sz="2700" spc="50" dirty="0" smtClean="0"/>
              <a:t>，來到台南都只是到名勝古蹟去繞一</a:t>
            </a:r>
            <a:r>
              <a:rPr lang="zh-TW" altLang="zh-TW" sz="2700" spc="50" dirty="0" smtClean="0"/>
              <a:t>圈，</a:t>
            </a:r>
            <a:r>
              <a:rPr lang="zh-TW" altLang="zh-TW" sz="2700" spc="50" dirty="0" smtClean="0"/>
              <a:t>再到附近吃個飯，就結束了在台南的行程</a:t>
            </a:r>
            <a:r>
              <a:rPr lang="zh-TW" altLang="zh-TW" sz="2700" spc="50" dirty="0" smtClean="0"/>
              <a:t>，到了</a:t>
            </a:r>
            <a:r>
              <a:rPr lang="zh-TW" altLang="zh-TW" sz="2700" spc="50" dirty="0" smtClean="0"/>
              <a:t>大學，到了台南唸書，才真正的認識這一</a:t>
            </a:r>
            <a:r>
              <a:rPr lang="zh-TW" altLang="zh-TW" sz="2700" spc="50" dirty="0" smtClean="0"/>
              <a:t>位蘊含</a:t>
            </a:r>
            <a:r>
              <a:rPr lang="zh-TW" altLang="zh-TW" sz="2700" spc="50" dirty="0" smtClean="0"/>
              <a:t>著豐富文化的美麗女性，她在面上蒙上</a:t>
            </a:r>
            <a:r>
              <a:rPr lang="zh-TW" altLang="zh-TW" sz="2700" spc="50" dirty="0" smtClean="0"/>
              <a:t>一塊薄</a:t>
            </a:r>
            <a:r>
              <a:rPr lang="zh-TW" altLang="zh-TW" sz="2700" spc="50" dirty="0" smtClean="0"/>
              <a:t>薄的面紗，使那些遠看得人員全看不透她的</a:t>
            </a:r>
            <a:r>
              <a:rPr lang="zh-TW" altLang="zh-TW" sz="2700" spc="50" dirty="0" smtClean="0"/>
              <a:t>面貌</a:t>
            </a:r>
            <a:r>
              <a:rPr lang="zh-TW" altLang="zh-TW" sz="2700" spc="50" dirty="0" smtClean="0"/>
              <a:t>，而其實，只要細細地看，或輕輕地撥開她</a:t>
            </a:r>
            <a:r>
              <a:rPr lang="zh-TW" altLang="zh-TW" sz="2700" spc="50" dirty="0" smtClean="0"/>
              <a:t>那面紗</a:t>
            </a:r>
            <a:r>
              <a:rPr lang="zh-TW" altLang="zh-TW" sz="2700" spc="50" dirty="0" smtClean="0"/>
              <a:t>，就會發現，她蘊藏著外人所意想不到的</a:t>
            </a:r>
            <a:r>
              <a:rPr lang="zh-TW" altLang="zh-TW" sz="2700" spc="50" dirty="0" smtClean="0"/>
              <a:t>寶藏</a:t>
            </a:r>
            <a:r>
              <a:rPr lang="zh-TW" altLang="zh-TW" sz="2700" spc="50" dirty="0" smtClean="0"/>
              <a:t>！正等待著旅客們的探險呢！！！！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選</a:t>
            </a:r>
            <a:r>
              <a:rPr lang="zh-TW" altLang="en-US" b="1" dirty="0" smtClean="0"/>
              <a:t>文</a:t>
            </a:r>
            <a:r>
              <a:rPr lang="zh-TW" altLang="en-US" b="1" dirty="0" smtClean="0"/>
              <a:t>介紹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水城台北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572816"/>
            <a:ext cx="8154488" cy="52851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en-US" spc="100" dirty="0" smtClean="0"/>
              <a:t>　　　</a:t>
            </a:r>
            <a:r>
              <a:rPr lang="zh-TW" altLang="zh-TW" spc="100" dirty="0" smtClean="0"/>
              <a:t>怎麼</a:t>
            </a:r>
            <a:r>
              <a:rPr lang="zh-TW" altLang="zh-TW" spc="100" dirty="0" smtClean="0"/>
              <a:t>說呢．．台北對我來說是個陌生的地方，</a:t>
            </a:r>
            <a:r>
              <a:rPr lang="zh-TW" altLang="zh-TW" spc="100" dirty="0" smtClean="0"/>
              <a:t>在</a:t>
            </a:r>
            <a:endParaRPr lang="en-US" altLang="zh-TW" spc="100" dirty="0" smtClean="0"/>
          </a:p>
          <a:p>
            <a:pPr>
              <a:lnSpc>
                <a:spcPct val="150000"/>
              </a:lnSpc>
              <a:buNone/>
            </a:pPr>
            <a:r>
              <a:rPr lang="zh-TW" altLang="en-US" spc="100" dirty="0" smtClean="0"/>
              <a:t>　</a:t>
            </a:r>
            <a:r>
              <a:rPr lang="zh-TW" altLang="zh-TW" spc="100" dirty="0" smtClean="0"/>
              <a:t>上</a:t>
            </a:r>
            <a:r>
              <a:rPr lang="zh-TW" altLang="zh-TW" spc="100" dirty="0" smtClean="0"/>
              <a:t>課時，聽說台北以前只是一個小小的漁村，</a:t>
            </a:r>
            <a:r>
              <a:rPr lang="zh-TW" altLang="zh-TW" spc="100" dirty="0" smtClean="0"/>
              <a:t>因緣</a:t>
            </a:r>
            <a:r>
              <a:rPr lang="zh-TW" altLang="zh-TW" spc="100" dirty="0" smtClean="0"/>
              <a:t>際會，賣起了茶葉，進而發展成台灣第一大</a:t>
            </a:r>
            <a:r>
              <a:rPr lang="zh-TW" altLang="zh-TW" spc="100" dirty="0" smtClean="0"/>
              <a:t>城市</a:t>
            </a:r>
            <a:r>
              <a:rPr lang="zh-TW" altLang="zh-TW" spc="100" dirty="0" smtClean="0"/>
              <a:t>！而把台南一直以來的首府地位給超了過去</a:t>
            </a:r>
            <a:r>
              <a:rPr lang="zh-TW" altLang="zh-TW" spc="100" dirty="0" smtClean="0"/>
              <a:t>，在</a:t>
            </a:r>
            <a:r>
              <a:rPr lang="zh-TW" altLang="zh-TW" spc="100" dirty="0" smtClean="0"/>
              <a:t>這短短的幾十年內，台北可以說是完完全全</a:t>
            </a:r>
            <a:r>
              <a:rPr lang="zh-TW" altLang="zh-TW" spc="100" dirty="0" smtClean="0"/>
              <a:t>改頭換面</a:t>
            </a:r>
            <a:r>
              <a:rPr lang="zh-TW" altLang="zh-TW" spc="100" dirty="0" smtClean="0"/>
              <a:t>，汰舊換新的速度，可以用用衛生紙的</a:t>
            </a:r>
            <a:r>
              <a:rPr lang="zh-TW" altLang="zh-TW" spc="100" dirty="0" smtClean="0"/>
              <a:t>速度</a:t>
            </a:r>
            <a:r>
              <a:rPr lang="zh-TW" altLang="zh-TW" spc="100" dirty="0" smtClean="0"/>
              <a:t>來比擬了！再這麼快速變遷的年代，人們，</a:t>
            </a:r>
            <a:r>
              <a:rPr lang="zh-TW" altLang="zh-TW" spc="100" dirty="0" smtClean="0"/>
              <a:t>玩起</a:t>
            </a:r>
            <a:r>
              <a:rPr lang="zh-TW" altLang="zh-TW" spc="100" dirty="0" smtClean="0"/>
              <a:t>了不適者淘汰的法則，沒錯，快速進步的台北</a:t>
            </a:r>
            <a:r>
              <a:rPr lang="zh-TW" altLang="zh-TW" spc="100" dirty="0" smtClean="0"/>
              <a:t>，使</a:t>
            </a:r>
            <a:r>
              <a:rPr lang="zh-TW" altLang="zh-TW" spc="100" dirty="0" smtClean="0"/>
              <a:t>一堆人致富，也使一堆人破產．．．</a:t>
            </a:r>
            <a:endParaRPr lang="zh-TW" altLang="zh-TW" spc="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選文介紹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鄉愁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416696"/>
            <a:ext cx="8153400" cy="54413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zh-TW" altLang="en-US" sz="3600" spc="50" dirty="0" smtClean="0"/>
              <a:t>　　　</a:t>
            </a:r>
            <a:r>
              <a:rPr lang="zh-TW" altLang="zh-TW" sz="3600" spc="50" dirty="0" smtClean="0"/>
              <a:t>到了</a:t>
            </a:r>
            <a:r>
              <a:rPr lang="zh-TW" altLang="zh-TW" sz="3600" spc="50" dirty="0" smtClean="0"/>
              <a:t>台南讀書，離開了，住了１８年的嘉義，在這１８年裡，我總覺得，嘉義就是嘉義，我摸得好熟好透，並沒有什麼特別的，好玩的．．</a:t>
            </a:r>
            <a:r>
              <a:rPr lang="en-US" altLang="zh-TW" sz="3600" spc="50" dirty="0" smtClean="0"/>
              <a:t/>
            </a:r>
            <a:br>
              <a:rPr lang="en-US" altLang="zh-TW" sz="3600" spc="50" dirty="0" smtClean="0"/>
            </a:br>
            <a:r>
              <a:rPr lang="zh-TW" altLang="zh-TW" sz="3600" spc="50" dirty="0" smtClean="0"/>
              <a:t>　　</a:t>
            </a:r>
            <a:r>
              <a:rPr lang="zh-TW" altLang="zh-TW" sz="3600" spc="50" dirty="0" smtClean="0"/>
              <a:t>現在</a:t>
            </a:r>
            <a:r>
              <a:rPr lang="zh-TW" altLang="zh-TW" sz="3600" spc="50" dirty="0" smtClean="0"/>
              <a:t>，總是久久回家一次，才漸漸發現，咦！什麼時候那裏又多了一家店？那裏又一家店不見了？原來，這些生活中的小事，一直都重複著發生．．．而在假日，到了以前讀的學校，看著以前讀書時每天進出的校門，每天嬉鬧的教室，也許是因為假日，所以格外顯得空空蕩蕩．．</a:t>
            </a:r>
            <a:r>
              <a:rPr lang="zh-TW" altLang="zh-TW" sz="3600" spc="50" dirty="0" smtClean="0"/>
              <a:t>．</a:t>
            </a:r>
            <a:endParaRPr lang="zh-TW" altLang="zh-TW" sz="3600" spc="50" dirty="0" smtClean="0"/>
          </a:p>
          <a:p>
            <a:pPr>
              <a:lnSpc>
                <a:spcPct val="170000"/>
              </a:lnSpc>
              <a:buNone/>
            </a:pPr>
            <a:endParaRPr lang="zh-TW" altLang="en-US" spc="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選文介紹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鄉愁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en-US" sz="2500" spc="100" dirty="0" smtClean="0"/>
              <a:t>　</a:t>
            </a:r>
            <a:r>
              <a:rPr lang="zh-TW" altLang="zh-TW" sz="2500" spc="100" dirty="0" smtClean="0"/>
              <a:t>讓</a:t>
            </a:r>
            <a:r>
              <a:rPr lang="zh-TW" altLang="zh-TW" sz="2500" spc="100" dirty="0" smtClean="0"/>
              <a:t>人不禁，不知道為啥，就是不禁！！！紅了眼眶．．．好懷念！我真的，真的好懷念！那些回不去的歲月，回不去的歡樂時光，那些一起拚考試，下課一起打球嬉鬧，一起談天說地寮夢想的夥伴們，早已人去樓空．．．</a:t>
            </a:r>
            <a:endParaRPr lang="zh-TW" altLang="en-US" sz="2500" spc="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/>
          <a:lstStyle/>
          <a:p>
            <a:r>
              <a:rPr lang="zh-TW" altLang="en-US" b="1" dirty="0" smtClean="0"/>
              <a:t>小組</a:t>
            </a:r>
            <a:r>
              <a:rPr lang="zh-TW" altLang="en-US" b="1" dirty="0" smtClean="0"/>
              <a:t>討論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錯置的旅行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153400" cy="4536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en-US" sz="2500" spc="100" dirty="0" smtClean="0"/>
              <a:t>　　　</a:t>
            </a:r>
            <a:r>
              <a:rPr lang="zh-TW" altLang="zh-TW" sz="2500" spc="100" dirty="0" smtClean="0"/>
              <a:t>福爾摩沙，美麗的島，我們的台灣，因為現代的科技及沒有良好的衛生習慣而漸漸變髒</a:t>
            </a:r>
            <a:r>
              <a:rPr lang="en-US" altLang="zh-TW" sz="2500" spc="100" dirty="0" smtClean="0"/>
              <a:t> ! </a:t>
            </a:r>
            <a:r>
              <a:rPr lang="zh-TW" altLang="zh-TW" sz="2500" spc="100" dirty="0" smtClean="0"/>
              <a:t>變亂</a:t>
            </a:r>
            <a:r>
              <a:rPr lang="en-US" altLang="zh-TW" sz="2500" spc="100" dirty="0" smtClean="0"/>
              <a:t> ! </a:t>
            </a:r>
            <a:r>
              <a:rPr lang="zh-TW" altLang="zh-TW" sz="2500" spc="100" dirty="0" smtClean="0"/>
              <a:t>雖然這情況已經慢慢的改善了</a:t>
            </a:r>
            <a:r>
              <a:rPr lang="en-US" altLang="zh-TW" sz="2500" spc="100" dirty="0" smtClean="0"/>
              <a:t>... </a:t>
            </a:r>
            <a:r>
              <a:rPr lang="zh-TW" altLang="zh-TW" sz="2500" spc="100" dirty="0" smtClean="0"/>
              <a:t>但汙染的土地，氧化的河流，他們依舊在哭泣</a:t>
            </a:r>
            <a:r>
              <a:rPr lang="en-US" altLang="zh-TW" sz="2500" spc="100" dirty="0" smtClean="0"/>
              <a:t> ! </a:t>
            </a:r>
            <a:r>
              <a:rPr lang="zh-TW" altLang="zh-TW" sz="2500" spc="100" dirty="0" smtClean="0"/>
              <a:t>因為他們體內充斥著名為重金屬的寄生蟲，侵蝕著他們</a:t>
            </a:r>
            <a:r>
              <a:rPr lang="en-US" altLang="zh-TW" sz="2500" spc="100" dirty="0" smtClean="0"/>
              <a:t> !! </a:t>
            </a:r>
            <a:r>
              <a:rPr lang="zh-TW" altLang="zh-TW" sz="2500" spc="100" dirty="0" smtClean="0"/>
              <a:t>而電線桿，雜亂街道，市招等</a:t>
            </a:r>
            <a:r>
              <a:rPr lang="en-US" altLang="zh-TW" sz="2500" spc="100" dirty="0" smtClean="0"/>
              <a:t>.... </a:t>
            </a:r>
            <a:r>
              <a:rPr lang="zh-TW" altLang="zh-TW" sz="2500" spc="100" dirty="0" smtClean="0"/>
              <a:t>也搶走了台灣這片美麗風景的風采</a:t>
            </a:r>
            <a:r>
              <a:rPr lang="en-US" altLang="zh-TW" sz="2500" spc="100" dirty="0" smtClean="0"/>
              <a:t>…</a:t>
            </a:r>
          </a:p>
          <a:p>
            <a:pPr>
              <a:buNone/>
            </a:pPr>
            <a:r>
              <a:rPr lang="en-US" altLang="zh-TW" sz="2500" spc="100" dirty="0" smtClean="0"/>
              <a:t/>
            </a:r>
            <a:br>
              <a:rPr lang="en-US" altLang="zh-TW" sz="2500" spc="100" dirty="0" smtClean="0"/>
            </a:br>
            <a:endParaRPr lang="zh-TW" altLang="en-US" sz="2500" spc="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小組討論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錯置的旅行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97416" cy="4778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en-US" sz="2500" spc="100" dirty="0" smtClean="0"/>
              <a:t>　　</a:t>
            </a:r>
            <a:r>
              <a:rPr lang="zh-TW" altLang="zh-TW" sz="2500" spc="100" dirty="0" smtClean="0"/>
              <a:t>然而</a:t>
            </a:r>
            <a:r>
              <a:rPr lang="en-US" altLang="zh-TW" sz="2500" spc="100" dirty="0" smtClean="0"/>
              <a:t> </a:t>
            </a:r>
            <a:r>
              <a:rPr lang="en-US" altLang="zh-TW" sz="2500" spc="100" dirty="0" smtClean="0"/>
              <a:t>! </a:t>
            </a:r>
            <a:r>
              <a:rPr lang="zh-TW" altLang="zh-TW" sz="2500" spc="100" dirty="0" smtClean="0"/>
              <a:t>這片土地上依然住著一群有熱心</a:t>
            </a:r>
            <a:r>
              <a:rPr lang="en-US" altLang="zh-TW" sz="2500" spc="100" dirty="0" smtClean="0"/>
              <a:t> , </a:t>
            </a:r>
            <a:r>
              <a:rPr lang="zh-TW" altLang="zh-TW" sz="2500" spc="100" dirty="0" smtClean="0"/>
              <a:t>有良心</a:t>
            </a:r>
            <a:r>
              <a:rPr lang="zh-TW" altLang="zh-TW" sz="2500" spc="100" dirty="0" smtClean="0"/>
              <a:t>的樸實居民，有哪裡比這兒更有人情味</a:t>
            </a:r>
            <a:r>
              <a:rPr lang="zh-TW" altLang="en-US" sz="2500" spc="100" dirty="0" smtClean="0"/>
              <a:t>？？</a:t>
            </a:r>
            <a:r>
              <a:rPr lang="zh-TW" altLang="zh-TW" sz="2500" spc="100" dirty="0" smtClean="0"/>
              <a:t>這裡的人們，依然用雙</a:t>
            </a:r>
            <a:r>
              <a:rPr lang="zh-TW" altLang="zh-TW" sz="2500" spc="100" dirty="0" smtClean="0"/>
              <a:t>腳，寫出一段又一段的感人故事</a:t>
            </a:r>
            <a:r>
              <a:rPr lang="en-US" altLang="zh-TW" sz="2500" spc="100" dirty="0" smtClean="0"/>
              <a:t> !!! </a:t>
            </a:r>
            <a:r>
              <a:rPr lang="zh-TW" altLang="zh-TW" sz="2500" spc="100" dirty="0" smtClean="0"/>
              <a:t>福爾摩沙，</a:t>
            </a:r>
            <a:r>
              <a:rPr lang="zh-TW" altLang="zh-TW" sz="2500" spc="100" dirty="0" smtClean="0"/>
              <a:t>或許已經</a:t>
            </a:r>
            <a:r>
              <a:rPr lang="zh-TW" altLang="zh-TW" sz="2500" spc="100" dirty="0" smtClean="0"/>
              <a:t>不在漂亮。但是，我相信</a:t>
            </a:r>
            <a:r>
              <a:rPr lang="en-US" altLang="zh-TW" sz="2500" spc="100" dirty="0" smtClean="0"/>
              <a:t>! </a:t>
            </a:r>
            <a:r>
              <a:rPr lang="zh-TW" altLang="zh-TW" sz="2500" spc="100" dirty="0" smtClean="0"/>
              <a:t>這裡的人心還是一樣</a:t>
            </a:r>
            <a:r>
              <a:rPr lang="zh-TW" altLang="zh-TW" sz="2500" spc="100" dirty="0" smtClean="0"/>
              <a:t>美麗</a:t>
            </a:r>
            <a:r>
              <a:rPr lang="en-US" altLang="zh-TW" sz="2500" spc="100" dirty="0" smtClean="0"/>
              <a:t>!!!</a:t>
            </a:r>
            <a:r>
              <a:rPr lang="zh-TW" altLang="zh-TW" sz="2500" spc="100" dirty="0" smtClean="0"/>
              <a:t>我很好奇</a:t>
            </a:r>
            <a:r>
              <a:rPr lang="en-US" altLang="zh-TW" sz="2500" spc="100" dirty="0" smtClean="0"/>
              <a:t> .. </a:t>
            </a:r>
            <a:r>
              <a:rPr lang="zh-TW" altLang="zh-TW" sz="2500" spc="100" dirty="0" smtClean="0"/>
              <a:t>作者的台灣心是否被這些</a:t>
            </a:r>
            <a:r>
              <a:rPr lang="en-US" altLang="zh-TW" sz="2500" spc="100" dirty="0" smtClean="0"/>
              <a:t>(</a:t>
            </a:r>
            <a:r>
              <a:rPr lang="zh-TW" altLang="zh-TW" sz="2500" spc="100" dirty="0" smtClean="0"/>
              <a:t>複合式景觀</a:t>
            </a:r>
            <a:r>
              <a:rPr lang="en-US" altLang="zh-TW" sz="2500" spc="100" dirty="0" smtClean="0"/>
              <a:t>)</a:t>
            </a:r>
            <a:r>
              <a:rPr lang="zh-TW" altLang="zh-TW" sz="2500" spc="100" dirty="0" smtClean="0"/>
              <a:t>給</a:t>
            </a:r>
            <a:r>
              <a:rPr lang="zh-TW" altLang="zh-TW" sz="2500" spc="100" dirty="0" smtClean="0"/>
              <a:t>蒙蔽了</a:t>
            </a:r>
            <a:r>
              <a:rPr lang="zh-TW" altLang="zh-TW" sz="2500" spc="100" dirty="0" smtClean="0"/>
              <a:t>呢</a:t>
            </a:r>
            <a:r>
              <a:rPr lang="zh-TW" altLang="en-US" sz="2500" spc="100" dirty="0" smtClean="0"/>
              <a:t>？？</a:t>
            </a:r>
            <a:r>
              <a:rPr lang="zh-TW" altLang="zh-TW" sz="2500" spc="100" dirty="0" smtClean="0"/>
              <a:t>或許</a:t>
            </a:r>
            <a:r>
              <a:rPr lang="zh-TW" altLang="zh-TW" sz="2500" spc="100" dirty="0" smtClean="0"/>
              <a:t>，台灣髒</a:t>
            </a:r>
            <a:r>
              <a:rPr lang="en-US" altLang="zh-TW" sz="2500" spc="100" dirty="0" smtClean="0"/>
              <a:t> ! </a:t>
            </a:r>
            <a:r>
              <a:rPr lang="zh-TW" altLang="zh-TW" sz="2500" spc="100" dirty="0" smtClean="0"/>
              <a:t>台灣亂</a:t>
            </a:r>
            <a:r>
              <a:rPr lang="en-US" altLang="zh-TW" sz="2500" spc="100" dirty="0" smtClean="0"/>
              <a:t> ! </a:t>
            </a:r>
            <a:r>
              <a:rPr lang="zh-TW" altLang="zh-TW" sz="2500" spc="100" dirty="0" smtClean="0"/>
              <a:t>但，台灣還有</a:t>
            </a:r>
            <a:r>
              <a:rPr lang="zh-TW" altLang="zh-TW" sz="2500" spc="100" dirty="0" smtClean="0"/>
              <a:t>人情味</a:t>
            </a:r>
            <a:r>
              <a:rPr lang="en-US" altLang="zh-TW" sz="2500" spc="100" dirty="0" smtClean="0"/>
              <a:t>!!!</a:t>
            </a:r>
            <a:endParaRPr lang="zh-TW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考察學習單</a:t>
            </a:r>
            <a:r>
              <a:rPr lang="zh-TW" altLang="en-US" b="1" dirty="0" smtClean="0"/>
              <a:t>１</a:t>
            </a:r>
            <a:endParaRPr lang="zh-TW" altLang="en-US" b="1" dirty="0"/>
          </a:p>
        </p:txBody>
      </p:sp>
      <p:pic>
        <p:nvPicPr>
          <p:cNvPr id="4" name="圖片 3" descr="933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99181" y="485195"/>
            <a:ext cx="4968553" cy="7255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169</TotalTime>
  <Words>158</Words>
  <Application>Microsoft Office PowerPoint</Application>
  <PresentationFormat>如螢幕大小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中庸</vt:lpstr>
      <vt:lpstr>國文期中報告</vt:lpstr>
      <vt:lpstr>目錄</vt:lpstr>
      <vt:lpstr>選文小組討論-台南街巷特色</vt:lpstr>
      <vt:lpstr>選文介紹-水城台北</vt:lpstr>
      <vt:lpstr>選文介紹-鄉愁</vt:lpstr>
      <vt:lpstr>選文介紹-鄉愁</vt:lpstr>
      <vt:lpstr>小組討論-錯置的旅行</vt:lpstr>
      <vt:lpstr>小組討論-錯置的旅行</vt:lpstr>
      <vt:lpstr>考察學習單１</vt:lpstr>
      <vt:lpstr>考察學習單２</vt:lpstr>
      <vt:lpstr>考察學習單３</vt:lpstr>
      <vt:lpstr>台南好望角考察過程</vt:lpstr>
      <vt:lpstr>台南好望角考察過程</vt:lpstr>
      <vt:lpstr>心得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國文期中報告</dc:title>
  <dc:creator>Vicky</dc:creator>
  <cp:lastModifiedBy>Vicky</cp:lastModifiedBy>
  <cp:revision>16</cp:revision>
  <dcterms:created xsi:type="dcterms:W3CDTF">2013-04-22T16:20:16Z</dcterms:created>
  <dcterms:modified xsi:type="dcterms:W3CDTF">2013-04-23T14:13:56Z</dcterms:modified>
</cp:coreProperties>
</file>