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7" r:id="rId4"/>
    <p:sldId id="259" r:id="rId5"/>
    <p:sldId id="260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4516B-6492-4781-A25B-3A23AD4FEAB5}" type="datetimeFigureOut">
              <a:rPr lang="zh-TW" altLang="en-US" smtClean="0"/>
              <a:pPr/>
              <a:t>2011/11/19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C6F03-633E-4C59-A243-FBE47D6212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hant/%E7%BB%B4%E5%9F%BA%E7%99%BE%E7%A7%9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lawtw.com/index.php" TargetMode="External"/><Relationship Id="rId4" Type="http://schemas.openxmlformats.org/officeDocument/2006/relationships/hyperlink" Target="http://165.gov.tw/index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57422" y="214290"/>
            <a:ext cx="4429156" cy="135732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工程與社會專題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資訊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4400" b="1" dirty="0">
              <a:solidFill>
                <a:sysClr val="windowText" lastClr="0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0" y="2928934"/>
            <a:ext cx="2143140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第１０組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組長：李承霖</a:t>
            </a:r>
            <a:endParaRPr lang="en-US" altLang="zh-TW" sz="24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組員：廖晧</a:t>
            </a:r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欽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謝穎輝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71472" y="2000240"/>
            <a:ext cx="8001056" cy="2643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討論議題</a:t>
            </a:r>
            <a:r>
              <a:rPr lang="en-US" altLang="zh-TW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E</a:t>
            </a:r>
            <a:endParaRPr lang="en-US" altLang="zh-TW" sz="88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dist"/>
            <a:r>
              <a:rPr lang="zh-TW" altLang="en-US" sz="5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網路犯罪問題探討</a:t>
            </a:r>
            <a:endParaRPr lang="zh-TW" altLang="en-US" sz="54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43240" y="6357958"/>
            <a:ext cx="2895600" cy="365125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2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Ｑ１在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台灣何種行為構成網路犯罪？請列舉三項構成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網路犯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罪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的行為，請且針對該三項網路犯罪行說明如何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預防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3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85786" y="1500174"/>
            <a:ext cx="7643866" cy="4786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廣義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說認為所謂「網路犯罪」係泛指所有與電腦科技或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電腦系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統有關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的犯罪，意即「與電腦有關的犯罪」，此說顯然過於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廣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泛，並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無任何實質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意義。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狹義說認為「網路犯罪」乃指與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電子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資料處理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有關的故意而違法破壞財產法益的「財產罪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」。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利用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網路發表不法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言論：這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要預防就需要廣大網友的支持，發現後並通報相關單位來取締，畢竟網路上能留下言論的地方到處都是，防不勝防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虛設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購物網詐取訂購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貸款：應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設立類似合法標章的認證，讓消費者能確定購物網是否通過認證能夠安心下訂單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利用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網路散佈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電腦病毒：除了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安裝防毒軟體與開啟防火牆之外，最重要的就是不要下載來路不明的檔案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Ｑ２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現在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網路資訊發達、資源豐富，如何判斷該資訊是否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屬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實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，並且如何正確的使用此資源，不至於構成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網路犯罪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4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8596" y="1285860"/>
            <a:ext cx="8358246" cy="48577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獲得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資訊時，應在去多參考相關資訊，並找出資料來源出處為何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若要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引用則必須貼上來源甚至是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網址。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不要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在網路上輕易透露你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家人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個人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資料，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除非你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獲得他人的同意。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收到奇怪或陌生的電子郵件、檔案、文字或圖片時，罪好不理不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睬。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網路背後的真實身份真偽難辨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，不可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盡信網路上的天花亂墜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由於網路犯罪具有匿名性、智慧性、普遍性、偵查困難及犯罪客體多樣化的特性，網路科技犯罪之偵查、蒐證均需使用高科技之工具與設備，受害之後相關被害證據，被害人儘量蒐集後報警處理。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50017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Ｑ３人民有言論自由，但為何上述網友在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網路討論區發言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卻涉及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違法，請問該網友可能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涉及什麼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樣的法律？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並且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對於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此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法做出分析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5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57224" y="1643050"/>
            <a:ext cx="7429552" cy="4572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85786" y="1857364"/>
            <a:ext cx="7643866" cy="4429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可能涉及到恐嚇危害安全罪。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恐嚇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危害安全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罪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以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加害生命、身體、自由、名譽、財產之事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恐嚇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他人致生危害於安全者，處兩年以下有期徒刑、拘役或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三百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元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以下罰金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雖然言論自由，不過法律還是對言論有所規定，太過自由就會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影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響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他人自由，所以法律的規範是必須的，但是，這些法律條文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絕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大部份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人民根本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一無所知，通常犯法了也不以為意。所以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我們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認為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有必要用些方法讓人民們知道，不管是任何宣傳或是在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上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設立討論版版規，知道的人愈多就愈能防止這類型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的事件發生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。 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pPr algn="l"/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Ｑ４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每當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社會上出現違反道德事件，網友常以人肉搜索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票個　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人資料，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但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當事人擁有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憲法所保障的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隱私權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。請問此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人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肉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搜索是否觸擊侵犯他人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隱私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？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６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57224" y="1928802"/>
            <a:ext cx="7358114" cy="3857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其實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要看網友如何取得該資料的，也就是該個人資料的來源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若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公開的，那網友再公開一次，通常就沒有違法之虞。若是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取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得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資料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是網友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以不正當的手法取得，這些資料不是在公開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之下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可以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取得的，那他確實有違法之嫌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所以說人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肉搜索的出發點是好的，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但是直接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公佈他人的個人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料是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可能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涉及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違法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換個方法，查到資料後可以交給警方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處理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，這樣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的正義才不會被人詬病。</a:t>
            </a:r>
          </a:p>
          <a:p>
            <a:pPr algn="just"/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85786" y="1857364"/>
            <a:ext cx="7643866" cy="4429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14366" y="357166"/>
            <a:ext cx="8229600" cy="1214446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Ｑ５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網路購物的虛擬店面，增進了賣家許多商機，但也衍生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出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許多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問題。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這樣網路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商人犯罪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問題，若今天遇到了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，　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我們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有什麼樣的管道與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方式解決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問題？</a:t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７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28662" y="2214554"/>
            <a:ext cx="7286676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網上購物，首重挑選信譽良好之商家，尤其對於上國外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企業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網站消費　時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，更是重要。因為網路消費，並不太像現實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消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費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上之「一手交錢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，一手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交貨」之型態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如果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未能清楚網站企業之信譽，遽下訂單，先行付款或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提供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信用卡資料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，會有受騙上當之可能。而且，亦應就商家所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提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供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之售後服務方式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　加以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瞭解、選擇與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比較。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結        論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8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8596" y="1714488"/>
            <a:ext cx="8286808" cy="407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8662" y="2428868"/>
            <a:ext cx="7286676" cy="2286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隨著科技日新月異，網路資訊帶來許多便利，但也因此造成網路犯罪頻傳，所以應該要加強宣導宣導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民眾一些正確觀念來防止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網路犯罪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並且謹慎小心的使用網路資訊，否則一不小心，就會因小失大，在此希望大家都能有警惕之心。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參考資料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9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2910" y="2000240"/>
            <a:ext cx="7858180" cy="3143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維</a:t>
            </a: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基百科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3"/>
              </a:rPr>
              <a:t>http://zh.wikipedia.org/zh-hant/%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3"/>
              </a:rPr>
              <a:t>E7%BB%B4%E5%9F%BA%E7%99%BE%E7%A7%91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警政署１６５防詐騙諮詢專線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4"/>
              </a:rPr>
              <a:t>http://</a:t>
            </a:r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4"/>
              </a:rPr>
              <a:t>165.gov.tw/index.aspx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台灣法律網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5"/>
              </a:rPr>
              <a:t>http://www.lawtw.com/index.php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1291</TotalTime>
  <Words>152</Words>
  <Application>Microsoft Office PowerPoint</Application>
  <PresentationFormat>如螢幕大小 (4:3)</PresentationFormat>
  <Paragraphs>90</Paragraphs>
  <Slides>9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投影片 1</vt:lpstr>
      <vt:lpstr>投影片 2</vt:lpstr>
      <vt:lpstr>Ｑ１在台灣何種行為構成網路犯罪？請列舉三項構成網路犯 　　罪的行為，請且針對該三項網路犯罪行說明如何預防</vt:lpstr>
      <vt:lpstr>  Ｑ２現在網路資訊發達、資源豐富，如何判斷該資訊是否屬 　　實，並且如何正確的使用此資源，不至於構成網路犯罪  </vt:lpstr>
      <vt:lpstr>Ｑ３人民有言論自由，但為何上述網友在網路討論區發言， 　　卻涉及違法，請問該網友可能涉及什麼樣的法律？並且 　　對於此法做出分析</vt:lpstr>
      <vt:lpstr> Ｑ４每當社會上出現違反道德事件，網友常以人肉搜索票個　　 　　人資料，但當事人擁有憲法所保障的隱私權。請問此人 　　肉搜索是否觸擊侵犯他人隱私？ </vt:lpstr>
      <vt:lpstr>  Ｑ５網路購物的虛擬店面，增進了賣家許多商機，但也衍生 　　出許多問題。這樣網路商人犯罪問題，若今天遇到了，　　 　　我們有什麼樣的管道與方式解決問題？  </vt:lpstr>
      <vt:lpstr> 結        論 </vt:lpstr>
      <vt:lpstr> 參考資料 </vt:lpstr>
    </vt:vector>
  </TitlesOfParts>
  <Company>Taiwan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MC SYSTEM</dc:creator>
  <cp:lastModifiedBy>MC SYSTEM</cp:lastModifiedBy>
  <cp:revision>247</cp:revision>
  <dcterms:created xsi:type="dcterms:W3CDTF">2011-10-09T11:22:50Z</dcterms:created>
  <dcterms:modified xsi:type="dcterms:W3CDTF">2011-11-19T07:26:10Z</dcterms:modified>
</cp:coreProperties>
</file>