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2" r:id="rId10"/>
    <p:sldId id="264" r:id="rId11"/>
    <p:sldId id="269" r:id="rId12"/>
    <p:sldId id="270" r:id="rId13"/>
    <p:sldId id="271" r:id="rId14"/>
    <p:sldId id="279" r:id="rId15"/>
    <p:sldId id="280" r:id="rId16"/>
    <p:sldId id="28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98" autoAdjust="0"/>
    <p:restoredTop sz="94685" autoAdjust="0"/>
  </p:normalViewPr>
  <p:slideViewPr>
    <p:cSldViewPr>
      <p:cViewPr varScale="1">
        <p:scale>
          <a:sx n="59" d="100"/>
          <a:sy n="59" d="100"/>
        </p:scale>
        <p:origin x="-46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538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5E911-411C-48D1-B7D6-B6E329B98C6E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6D772-FA02-4FB0-AB1E-F02EB827D3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6D772-FA02-4FB0-AB1E-F02EB827D3B0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9844B-7162-4264-B963-A948F9745245}" type="datetimeFigureOut">
              <a:rPr lang="zh-TW" altLang="en-US" smtClean="0"/>
              <a:pPr/>
              <a:t>2013/1/3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B4F40-01D5-444D-B07A-1E4A3294141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DSC009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99592" y="4797152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4800" b="1" dirty="0">
                <a:latin typeface="華康正顏楷體W9(P)" pitchFamily="66" charset="-120"/>
                <a:ea typeface="華康正顏楷體W9(P)" pitchFamily="66" charset="-120"/>
              </a:rPr>
              <a:t>南台科技大學退休教職員工聯誼會</a:t>
            </a:r>
            <a:r>
              <a:rPr lang="en-US" altLang="zh-TW" sz="4800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sz="4800" b="1" dirty="0" smtClean="0">
                <a:latin typeface="華康正顏楷體W9(P)" pitchFamily="66" charset="-120"/>
                <a:ea typeface="華康正顏楷體W9(P)" pitchFamily="66" charset="-120"/>
              </a:rPr>
              <a:t>年會員大會</a:t>
            </a:r>
            <a:endParaRPr lang="zh-TW" altLang="zh-TW" sz="4800" dirty="0">
              <a:latin typeface="華康正顏楷體W9(P)" pitchFamily="66" charset="-120"/>
              <a:ea typeface="華康正顏楷體W9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會計組長  江月珠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pic>
        <p:nvPicPr>
          <p:cNvPr id="4" name="內容版面配置區 3" descr="DSC0093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844824"/>
            <a:ext cx="4726538" cy="3672407"/>
          </a:xfrm>
        </p:spPr>
      </p:pic>
      <p:sp>
        <p:nvSpPr>
          <p:cNvPr id="8" name="文字方塊 7"/>
          <p:cNvSpPr txBox="1"/>
          <p:nvPr/>
        </p:nvSpPr>
        <p:spPr>
          <a:xfrm>
            <a:off x="5220072" y="2276872"/>
            <a:ext cx="3923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行楷體W5(P)" pitchFamily="66" charset="-120"/>
                <a:ea typeface="華康行楷體W5(P)" pitchFamily="66" charset="-120"/>
              </a:rPr>
              <a:t>每半年結報一次。</a:t>
            </a:r>
            <a:endParaRPr lang="en-US" altLang="zh-TW" sz="40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zh-TW" altLang="en-US" sz="4000" dirty="0" smtClean="0">
                <a:latin typeface="華康行楷體W5(P)" pitchFamily="66" charset="-120"/>
                <a:ea typeface="華康行楷體W5(P)" pitchFamily="66" charset="-120"/>
              </a:rPr>
              <a:t>年終結算 。</a:t>
            </a:r>
            <a:endParaRPr lang="zh-TW" altLang="en-US" sz="4000" dirty="0">
              <a:latin typeface="華康行楷體W5(P)" pitchFamily="66" charset="-120"/>
              <a:ea typeface="華康行楷體W5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討論提案：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 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一、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審核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101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收支決算表，敬請討論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！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    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 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二、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審查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工作計畫書，敬請討論！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   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三、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審查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收支預算表，敬請討論！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  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臨時動議：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278904"/>
          </a:xfrm>
        </p:spPr>
        <p:txBody>
          <a:bodyPr>
            <a:normAutofit fontScale="90000"/>
          </a:bodyPr>
          <a:lstStyle/>
          <a:p>
            <a:r>
              <a:rPr lang="zh-TW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一、審核</a:t>
            </a:r>
            <a:r>
              <a:rPr lang="en-US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101</a:t>
            </a:r>
            <a:r>
              <a:rPr lang="zh-TW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年收支決算表，敬請討論！</a:t>
            </a:r>
            <a:r>
              <a:rPr lang="en-US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    </a:t>
            </a:r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/>
            </a:r>
            <a:b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</a:b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 </a:t>
            </a:r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/>
            </a:r>
            <a:b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</a:br>
            <a:endParaRPr lang="zh-TW" altLang="en-US" dirty="0"/>
          </a:p>
        </p:txBody>
      </p:sp>
      <p:pic>
        <p:nvPicPr>
          <p:cNvPr id="4" name="內容版面配置區 3" descr="決算表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9548" y="1600200"/>
            <a:ext cx="346490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二、審查</a:t>
            </a:r>
            <a:r>
              <a:rPr lang="en-US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年工作計畫書，敬請討論！</a:t>
            </a:r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/>
            </a:r>
            <a:b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b="1" u="sng" dirty="0">
                <a:latin typeface="華康正顏楷體W9(P)" pitchFamily="66" charset="-120"/>
                <a:ea typeface="華康正顏楷體W9(P)" pitchFamily="66" charset="-120"/>
              </a:rPr>
              <a:t>南台科技大學退休教職員工聯誼會</a:t>
            </a:r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/>
            </a:r>
            <a:b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</a:b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工作計畫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會務工作：</a:t>
            </a:r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一、召開會員大會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二、召開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幹部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工作會報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三、整理會務，吸收新會員徵收會費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四、加強會員聯誼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pPr>
              <a:buNone/>
            </a:pPr>
            <a:endParaRPr lang="zh-TW" altLang="zh-TW" dirty="0" smtClean="0"/>
          </a:p>
          <a:p>
            <a:r>
              <a:rPr lang="en-US" altLang="zh-TW" b="1" dirty="0"/>
              <a:t> </a:t>
            </a:r>
            <a:endParaRPr lang="zh-TW" altLang="zh-TW" dirty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會計工作：</a:t>
            </a:r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一、按期編制收支明細表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二、編制年度經費收支預算及結算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 </a:t>
            </a:r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其他：</a:t>
            </a:r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一、參加學校重要校慶活動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92894"/>
          </a:xfrm>
        </p:spPr>
        <p:txBody>
          <a:bodyPr>
            <a:normAutofit fontScale="90000"/>
          </a:bodyPr>
          <a:lstStyle/>
          <a:p>
            <a:r>
              <a:rPr lang="zh-TW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三、審查</a:t>
            </a:r>
            <a:r>
              <a:rPr lang="en-US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sz="4000" b="1" dirty="0" smtClean="0">
                <a:latin typeface="華康正顏楷體W9(P)" pitchFamily="66" charset="-120"/>
                <a:ea typeface="華康正顏楷體W9(P)" pitchFamily="66" charset="-120"/>
              </a:rPr>
              <a:t>年收支預算表，敬請討論！</a:t>
            </a:r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/>
            </a:r>
            <a:b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</a:b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    </a:t>
            </a:r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/>
            </a:r>
            <a:b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</a:br>
            <a:endParaRPr lang="zh-TW" altLang="en-US" dirty="0"/>
          </a:p>
        </p:txBody>
      </p:sp>
      <p:pic>
        <p:nvPicPr>
          <p:cNvPr id="4" name="內容版面配置區 3" descr="預算表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9548" y="1600200"/>
            <a:ext cx="346490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sz="4900" b="1" dirty="0" smtClean="0">
                <a:latin typeface="華康行楷體W5(P)" pitchFamily="66" charset="-120"/>
                <a:ea typeface="華康行楷體W5(P)" pitchFamily="66" charset="-120"/>
              </a:rPr>
              <a:t>臨時動議：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Autofit/>
          </a:bodyPr>
          <a:lstStyle/>
          <a:p>
            <a:r>
              <a:rPr lang="zh-TW" altLang="zh-TW" sz="5400" b="1" dirty="0" smtClean="0">
                <a:latin typeface="華康行楷體W5(P)" pitchFamily="66" charset="-120"/>
                <a:ea typeface="華康行楷體W5(P)" pitchFamily="66" charset="-120"/>
              </a:rPr>
              <a:t>摸彩活動：</a:t>
            </a:r>
            <a:r>
              <a:rPr lang="zh-TW" altLang="zh-TW" sz="5400" dirty="0" smtClean="0">
                <a:latin typeface="華康行楷體W5(P)" pitchFamily="66" charset="-120"/>
                <a:ea typeface="華康行楷體W5(P)" pitchFamily="66" charset="-120"/>
              </a:rPr>
              <a:t/>
            </a:r>
            <a:br>
              <a:rPr lang="zh-TW" altLang="zh-TW" sz="5400" dirty="0" smtClean="0">
                <a:latin typeface="華康行楷體W5(P)" pitchFamily="66" charset="-120"/>
                <a:ea typeface="華康行楷體W5(P)" pitchFamily="66" charset="-120"/>
              </a:rPr>
            </a:br>
            <a:endParaRPr lang="zh-TW" altLang="en-US" sz="5400" dirty="0">
              <a:latin typeface="華康行楷體W5(P)" pitchFamily="66" charset="-120"/>
              <a:ea typeface="華康行楷體W5(P)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</p:spPr>
        <p:txBody>
          <a:bodyPr/>
          <a:lstStyle/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大會議</a:t>
            </a:r>
            <a:r>
              <a:rPr lang="zh-TW" altLang="en-US" dirty="0">
                <a:latin typeface="華康正顏楷體W9(P)" pitchFamily="66" charset="-120"/>
                <a:ea typeface="華康正顏楷體W9(P)" pitchFamily="66" charset="-120"/>
              </a:rPr>
              <a:t>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 fontScale="55000" lnSpcReduction="20000"/>
          </a:bodyPr>
          <a:lstStyle/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一、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大會開始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二、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介紹來賓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三、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主席致詞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四、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校長致詞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五、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來賓致詞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六、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上次會議建議執行情形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七、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101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會務工作報告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八、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討論提案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 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(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一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)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審核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101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收支決算表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 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(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二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)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審查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工作計畫書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   (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三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)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審查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102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收支預算表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九、</a:t>
            </a:r>
            <a:r>
              <a:rPr lang="en-US" altLang="zh-TW" b="1" dirty="0">
                <a:latin typeface="華康正顏楷體W9(P)" pitchFamily="66" charset="-120"/>
                <a:ea typeface="華康正顏楷體W9(P)" pitchFamily="66" charset="-120"/>
              </a:rPr>
              <a:t>  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臨時動議</a:t>
            </a:r>
            <a:endParaRPr lang="en-US" altLang="zh-TW" b="1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en-US" b="1" dirty="0" smtClean="0">
                <a:latin typeface="華康正顏楷體W9(P)" pitchFamily="66" charset="-120"/>
                <a:ea typeface="華康正顏楷體W9(P)" pitchFamily="66" charset="-120"/>
              </a:rPr>
              <a:t>十一、摸彩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　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十</a:t>
            </a:r>
            <a:r>
              <a:rPr lang="zh-TW" altLang="en-US" b="1" dirty="0" smtClean="0">
                <a:latin typeface="華康正顏楷體W9(P)" pitchFamily="66" charset="-120"/>
                <a:ea typeface="華康正顏楷體W9(P)" pitchFamily="66" charset="-120"/>
              </a:rPr>
              <a:t>、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散會</a:t>
            </a:r>
            <a:r>
              <a:rPr lang="zh-TW" altLang="zh-TW" b="1" dirty="0">
                <a:latin typeface="華康正顏楷體W9(P)" pitchFamily="66" charset="-120"/>
                <a:ea typeface="華康正顏楷體W9(P)" pitchFamily="66" charset="-120"/>
              </a:rPr>
              <a:t>（餐</a:t>
            </a:r>
            <a:r>
              <a:rPr lang="zh-TW" altLang="zh-TW" b="1" dirty="0" smtClean="0">
                <a:latin typeface="華康正顏楷體W9(P)" pitchFamily="66" charset="-120"/>
                <a:ea typeface="華康正顏楷體W9(P)" pitchFamily="66" charset="-120"/>
              </a:rPr>
              <a:t>敘）</a:t>
            </a:r>
            <a:r>
              <a:rPr lang="zh-TW" altLang="en-US" b="1" dirty="0" smtClean="0">
                <a:latin typeface="華康正顏楷體W9(P)" pitchFamily="66" charset="-120"/>
                <a:ea typeface="華康正顏楷體W9(P)" pitchFamily="66" charset="-120"/>
              </a:rPr>
              <a:t>中華路 異人錧</a:t>
            </a:r>
            <a:r>
              <a:rPr lang="en-US" altLang="zh-TW" b="1" dirty="0" smtClean="0">
                <a:latin typeface="華康正顏楷體W9(P)" pitchFamily="66" charset="-120"/>
                <a:ea typeface="華康正顏楷體W9(P)" pitchFamily="66" charset="-120"/>
              </a:rPr>
              <a:t>  </a:t>
            </a:r>
            <a:endParaRPr lang="zh-TW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400" b="1" dirty="0" smtClean="0">
                <a:latin typeface="華康行楷體W5(P)" pitchFamily="66" charset="-120"/>
                <a:ea typeface="華康行楷體W5(P)" pitchFamily="66" charset="-120"/>
              </a:rPr>
              <a:t>散會</a:t>
            </a:r>
            <a:r>
              <a:rPr lang="zh-TW" altLang="zh-TW" sz="4400" b="1" dirty="0" smtClean="0">
                <a:latin typeface="華康行楷體W5(P)" pitchFamily="66" charset="-120"/>
                <a:ea typeface="華康行楷體W5(P)" pitchFamily="66" charset="-120"/>
              </a:rPr>
              <a:t>：</a:t>
            </a:r>
            <a:endParaRPr lang="en-US" altLang="zh-TW" sz="4400" b="1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zh-TW" altLang="zh-TW" sz="4400" b="1" dirty="0" smtClean="0">
                <a:latin typeface="華康行楷體W5(P)" pitchFamily="66" charset="-120"/>
                <a:ea typeface="華康行楷體W5(P)" pitchFamily="66" charset="-120"/>
              </a:rPr>
              <a:t>移</a:t>
            </a:r>
            <a:r>
              <a:rPr lang="zh-TW" altLang="zh-TW" sz="4400" b="1" dirty="0" smtClean="0">
                <a:latin typeface="華康行楷體W5(P)" pitchFamily="66" charset="-120"/>
                <a:ea typeface="華康行楷體W5(P)" pitchFamily="66" charset="-120"/>
              </a:rPr>
              <a:t>駕至本市</a:t>
            </a:r>
            <a:r>
              <a:rPr lang="zh-TW" altLang="zh-TW" sz="4400" b="1" dirty="0" smtClean="0">
                <a:latin typeface="華康行楷體W5(P)" pitchFamily="66" charset="-120"/>
                <a:ea typeface="華康行楷體W5(P)" pitchFamily="66" charset="-120"/>
              </a:rPr>
              <a:t>中華路</a:t>
            </a:r>
            <a:endParaRPr lang="en-US" altLang="zh-TW" sz="4400" b="1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zh-TW" altLang="zh-TW" sz="4400" b="1" dirty="0" smtClean="0">
                <a:latin typeface="華康行楷體W5(P)" pitchFamily="66" charset="-120"/>
                <a:ea typeface="華康行楷體W5(P)" pitchFamily="66" charset="-120"/>
              </a:rPr>
              <a:t>異人</a:t>
            </a:r>
            <a:r>
              <a:rPr lang="zh-TW" altLang="zh-TW" sz="4400" b="1" dirty="0" smtClean="0">
                <a:latin typeface="華康行楷體W5(P)" pitchFamily="66" charset="-120"/>
                <a:ea typeface="華康行楷體W5(P)" pitchFamily="66" charset="-120"/>
              </a:rPr>
              <a:t>館咖啡部屋餐敘</a:t>
            </a:r>
            <a:endParaRPr lang="zh-TW" altLang="zh-TW" sz="44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en-US" altLang="zh-TW" sz="4400" b="1" dirty="0" smtClean="0">
                <a:latin typeface="華康行楷體W5(P)" pitchFamily="66" charset="-120"/>
                <a:ea typeface="華康行楷體W5(P)" pitchFamily="66" charset="-120"/>
              </a:rPr>
              <a:t> </a:t>
            </a:r>
            <a:endParaRPr lang="zh-TW" altLang="zh-TW" sz="4400" dirty="0">
              <a:latin typeface="華康行楷體W5(P)" pitchFamily="66" charset="-120"/>
              <a:ea typeface="華康行楷體W5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上次會議建議執行情形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400" dirty="0" smtClean="0">
                <a:latin typeface="華康行楷體W5(P)" pitchFamily="66" charset="-120"/>
                <a:ea typeface="華康行楷體W5(P)" pitchFamily="66" charset="-120"/>
              </a:rPr>
              <a:t>於本次會員大會時</a:t>
            </a:r>
            <a:r>
              <a:rPr lang="zh-TW" altLang="zh-TW" sz="4400" dirty="0" smtClean="0">
                <a:latin typeface="華康行楷體W5(P)" pitchFamily="66" charset="-120"/>
                <a:ea typeface="華康行楷體W5(P)" pitchFamily="66" charset="-120"/>
              </a:rPr>
              <a:t>舉辦</a:t>
            </a:r>
            <a:endParaRPr lang="en-US" altLang="zh-TW" sz="44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zh-TW" altLang="zh-TW" sz="4400" dirty="0" smtClean="0">
                <a:latin typeface="華康行楷體W5(P)" pitchFamily="66" charset="-120"/>
                <a:ea typeface="華康行楷體W5(P)" pitchFamily="66" charset="-120"/>
              </a:rPr>
              <a:t>出席</a:t>
            </a:r>
            <a:r>
              <a:rPr lang="zh-TW" altLang="zh-TW" sz="4400" dirty="0" smtClean="0">
                <a:latin typeface="華康行楷體W5(P)" pitchFamily="66" charset="-120"/>
                <a:ea typeface="華康行楷體W5(P)" pitchFamily="66" charset="-120"/>
              </a:rPr>
              <a:t>會員摸彩活動。</a:t>
            </a:r>
            <a:endParaRPr lang="zh-TW" altLang="en-US" sz="4400" dirty="0">
              <a:latin typeface="華康行楷體W5(P)" pitchFamily="66" charset="-120"/>
              <a:ea typeface="華康行楷體W5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>一百</a:t>
            </a:r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零一</a:t>
            </a:r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>年</a:t>
            </a:r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會務工作報告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pic>
        <p:nvPicPr>
          <p:cNvPr id="4" name="內容版面配置區 3" descr="DSC0042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1" y="1432912"/>
            <a:ext cx="6480720" cy="48605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公關組長  卓吉興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pic>
        <p:nvPicPr>
          <p:cNvPr id="4" name="內容版面配置區 3" descr="DSC0863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293342"/>
            <a:ext cx="4186238" cy="3139679"/>
          </a:xfrm>
        </p:spPr>
      </p:pic>
      <p:sp>
        <p:nvSpPr>
          <p:cNvPr id="5" name="文字方塊 4"/>
          <p:cNvSpPr txBox="1"/>
          <p:nvPr/>
        </p:nvSpPr>
        <p:spPr>
          <a:xfrm>
            <a:off x="4716016" y="2132856"/>
            <a:ext cx="41764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101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年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：</a:t>
            </a:r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zh-TW" altLang="zh-TW" sz="2800" dirty="0" smtClean="0">
                <a:latin typeface="華康行楷體W5(P)" pitchFamily="66" charset="-120"/>
                <a:ea typeface="華康行楷體W5(P)" pitchFamily="66" charset="-120"/>
              </a:rPr>
              <a:t>寄</a:t>
            </a:r>
            <a:r>
              <a:rPr lang="zh-TW" altLang="zh-TW" sz="2800" dirty="0">
                <a:latin typeface="華康行楷體W5(P)" pitchFamily="66" charset="-120"/>
                <a:ea typeface="華康行楷體W5(P)" pitchFamily="66" charset="-120"/>
              </a:rPr>
              <a:t>發會員</a:t>
            </a:r>
            <a:r>
              <a:rPr lang="zh-TW" altLang="zh-TW" sz="2800" dirty="0" smtClean="0">
                <a:latin typeface="華康行楷體W5(P)" pitchFamily="66" charset="-120"/>
                <a:ea typeface="華康行楷體W5(P)" pitchFamily="66" charset="-120"/>
              </a:rPr>
              <a:t>生日卡</a:t>
            </a:r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  </a:t>
            </a:r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                        60 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份</a:t>
            </a:r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寄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發邀請信函           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  </a:t>
            </a:r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 </a:t>
            </a:r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                       </a:t>
            </a:r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32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份</a:t>
            </a:r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寄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發通知信函       </a:t>
            </a:r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                      180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 份      </a:t>
            </a:r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endParaRPr lang="en-US" altLang="zh-TW" sz="2800" dirty="0" smtClean="0">
              <a:latin typeface="華康行楷體W5(P)" pitchFamily="66" charset="-120"/>
              <a:ea typeface="華康行楷體W5(P)" pitchFamily="66" charset="-120"/>
            </a:endParaRPr>
          </a:p>
          <a:p>
            <a:r>
              <a:rPr lang="en-US" altLang="zh-TW" sz="2800" dirty="0" smtClean="0">
                <a:latin typeface="華康行楷體W5(P)" pitchFamily="66" charset="-120"/>
                <a:ea typeface="華康行楷體W5(P)" pitchFamily="66" charset="-120"/>
              </a:rPr>
              <a:t>  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探視</a:t>
            </a:r>
            <a:r>
              <a:rPr lang="zh-TW" altLang="en-US" sz="2800" dirty="0" smtClean="0">
                <a:latin typeface="華康行楷體W5(P)" pitchFamily="66" charset="-120"/>
                <a:ea typeface="華康行楷體W5(P)" pitchFamily="66" charset="-120"/>
              </a:rPr>
              <a:t>會員二次</a:t>
            </a:r>
            <a:endParaRPr lang="zh-TW" altLang="en-US" sz="2800" dirty="0">
              <a:latin typeface="華康行楷體W5(P)" pitchFamily="66" charset="-120"/>
              <a:ea typeface="華康行楷體W5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活動組長  彭聲富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pic>
        <p:nvPicPr>
          <p:cNvPr id="4" name="內容版面配置區 3" descr="DSC0854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20131"/>
            <a:ext cx="4114800" cy="3086100"/>
          </a:xfrm>
        </p:spPr>
      </p:pic>
      <p:sp>
        <p:nvSpPr>
          <p:cNvPr id="5" name="文字方塊 4"/>
          <p:cNvSpPr txBox="1"/>
          <p:nvPr/>
        </p:nvSpPr>
        <p:spPr>
          <a:xfrm>
            <a:off x="4788024" y="1196752"/>
            <a:ext cx="41764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101</a:t>
            </a:r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年 自強活動</a:t>
            </a:r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dirty="0">
                <a:latin typeface="華康正顏楷體W9(P)" pitchFamily="66" charset="-120"/>
                <a:ea typeface="華康正顏楷體W9(P)" pitchFamily="66" charset="-120"/>
              </a:rPr>
              <a:t> 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       </a:t>
            </a:r>
          </a:p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第一季  西港採桑樂七股吃海產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40</a:t>
            </a:r>
          </a:p>
          <a:p>
            <a:endParaRPr lang="en-US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第二季  瑞里太平健行活動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20</a:t>
            </a:r>
          </a:p>
          <a:p>
            <a:endParaRPr lang="en-US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第三季   西港包餃子及台博館文化之旅</a:t>
            </a:r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           30</a:t>
            </a:r>
          </a:p>
          <a:p>
            <a:endParaRPr lang="en-US" altLang="zh-TW" dirty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第四季   不老溫泉之旅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16</a:t>
            </a:r>
          </a:p>
          <a:p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學校尾牙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20 </a:t>
            </a:r>
          </a:p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張校長宴請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33</a:t>
            </a:r>
          </a:p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校慶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20</a:t>
            </a:r>
          </a:p>
          <a:p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             </a:t>
            </a:r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參與活動人員合計</a:t>
            </a:r>
            <a:r>
              <a:rPr lang="en-US" altLang="zh-TW" dirty="0" smtClean="0">
                <a:latin typeface="華康正顏楷體W9(P)" pitchFamily="66" charset="-120"/>
                <a:ea typeface="華康正顏楷體W9(P)" pitchFamily="66" charset="-120"/>
              </a:rPr>
              <a:t>179</a:t>
            </a:r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人次</a:t>
            </a:r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endParaRPr lang="en-US" altLang="zh-TW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en-US" altLang="zh-TW" dirty="0"/>
              <a:t> </a:t>
            </a:r>
            <a:r>
              <a:rPr lang="en-US" altLang="zh-TW" dirty="0" smtClean="0"/>
              <a:t>   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文書組長  張少泉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pic>
        <p:nvPicPr>
          <p:cNvPr id="4" name="內容版面配置區 3" descr="DSC0094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20131"/>
            <a:ext cx="4114800" cy="3086100"/>
          </a:xfrm>
        </p:spPr>
      </p:pic>
      <p:sp>
        <p:nvSpPr>
          <p:cNvPr id="5" name="文字方塊 4"/>
          <p:cNvSpPr txBox="1"/>
          <p:nvPr/>
        </p:nvSpPr>
        <p:spPr>
          <a:xfrm>
            <a:off x="4860032" y="1772816"/>
            <a:ext cx="3888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dirty="0">
                <a:latin typeface="華康行楷體W5(P)" pitchFamily="66" charset="-120"/>
                <a:ea typeface="華康行楷體W5(P)" pitchFamily="66" charset="-120"/>
              </a:rPr>
              <a:t>聯誼會成立幹事部，共計有會長等</a:t>
            </a:r>
            <a:r>
              <a:rPr lang="en-US" altLang="zh-TW" sz="3600" dirty="0">
                <a:latin typeface="華康行楷體W5(P)" pitchFamily="66" charset="-120"/>
                <a:ea typeface="華康行楷體W5(P)" pitchFamily="66" charset="-120"/>
              </a:rPr>
              <a:t>9</a:t>
            </a:r>
            <a:r>
              <a:rPr lang="zh-TW" altLang="zh-TW" sz="3600" dirty="0">
                <a:latin typeface="華康行楷體W5(P)" pitchFamily="66" charset="-120"/>
                <a:ea typeface="華康行楷體W5(P)" pitchFamily="66" charset="-120"/>
              </a:rPr>
              <a:t>人，每月第二個週二</a:t>
            </a:r>
            <a:r>
              <a:rPr lang="zh-TW" altLang="zh-TW" sz="3600" dirty="0" smtClean="0">
                <a:latin typeface="華康行楷體W5(P)" pitchFamily="66" charset="-120"/>
                <a:ea typeface="華康行楷體W5(P)" pitchFamily="66" charset="-120"/>
              </a:rPr>
              <a:t>早上</a:t>
            </a:r>
            <a:r>
              <a:rPr lang="en-US" altLang="zh-TW" sz="3600" dirty="0" smtClean="0">
                <a:latin typeface="華康行楷體W5(P)" pitchFamily="66" charset="-120"/>
                <a:ea typeface="華康行楷體W5(P)" pitchFamily="66" charset="-120"/>
              </a:rPr>
              <a:t>10</a:t>
            </a:r>
            <a:r>
              <a:rPr lang="zh-TW" altLang="zh-TW" sz="3600" dirty="0" smtClean="0">
                <a:latin typeface="華康行楷體W5(P)" pitchFamily="66" charset="-120"/>
                <a:ea typeface="華康行楷體W5(P)" pitchFamily="66" charset="-120"/>
              </a:rPr>
              <a:t>：</a:t>
            </a:r>
            <a:r>
              <a:rPr lang="en-US" altLang="zh-TW" sz="3600" dirty="0" smtClean="0">
                <a:latin typeface="華康行楷體W5(P)" pitchFamily="66" charset="-120"/>
                <a:ea typeface="華康行楷體W5(P)" pitchFamily="66" charset="-120"/>
              </a:rPr>
              <a:t>00</a:t>
            </a:r>
            <a:r>
              <a:rPr lang="zh-TW" altLang="zh-TW" sz="3600" dirty="0" smtClean="0">
                <a:latin typeface="華康行楷體W5(P)" pitchFamily="66" charset="-120"/>
                <a:ea typeface="華康行楷體W5(P)" pitchFamily="66" charset="-120"/>
              </a:rPr>
              <a:t>於</a:t>
            </a:r>
            <a:r>
              <a:rPr lang="zh-TW" altLang="zh-TW" sz="3600" dirty="0">
                <a:latin typeface="華康行楷體W5(P)" pitchFamily="66" charset="-120"/>
                <a:ea typeface="華康行楷體W5(P)" pitchFamily="66" charset="-120"/>
              </a:rPr>
              <a:t>聯誼會辦公室（</a:t>
            </a:r>
            <a:r>
              <a:rPr lang="en-US" altLang="zh-TW" sz="3600" dirty="0">
                <a:latin typeface="華康行楷體W5(P)" pitchFamily="66" charset="-120"/>
                <a:ea typeface="華康行楷體W5(P)" pitchFamily="66" charset="-120"/>
              </a:rPr>
              <a:t>T0931</a:t>
            </a:r>
            <a:r>
              <a:rPr lang="zh-TW" altLang="zh-TW" sz="3600" dirty="0">
                <a:latin typeface="華康行楷體W5(P)" pitchFamily="66" charset="-120"/>
                <a:ea typeface="華康行楷體W5(P)" pitchFamily="66" charset="-120"/>
              </a:rPr>
              <a:t>）開會</a:t>
            </a:r>
            <a:r>
              <a:rPr lang="zh-TW" altLang="zh-TW" sz="3600" dirty="0" smtClean="0">
                <a:latin typeface="華康行楷體W5(P)" pitchFamily="66" charset="-120"/>
                <a:ea typeface="華康行楷體W5(P)" pitchFamily="66" charset="-120"/>
              </a:rPr>
              <a:t>。</a:t>
            </a:r>
            <a:r>
              <a:rPr lang="zh-TW" altLang="en-US" sz="3600" dirty="0" smtClean="0">
                <a:latin typeface="華康行楷體W5(P)" pitchFamily="66" charset="-120"/>
                <a:ea typeface="華康行楷體W5(P)" pitchFamily="66" charset="-120"/>
              </a:rPr>
              <a:t>暨會議記錄並</a:t>
            </a:r>
            <a:r>
              <a:rPr lang="en-US" altLang="zh-TW" sz="3600" dirty="0" smtClean="0">
                <a:latin typeface="華康行楷體W5(P)" pitchFamily="66" charset="-120"/>
                <a:ea typeface="華康行楷體W5(P)" pitchFamily="66" charset="-120"/>
              </a:rPr>
              <a:t>PO</a:t>
            </a:r>
            <a:r>
              <a:rPr lang="zh-TW" altLang="en-US" sz="3600" dirty="0" smtClean="0">
                <a:latin typeface="華康行楷體W5(P)" pitchFamily="66" charset="-120"/>
                <a:ea typeface="華康行楷體W5(P)" pitchFamily="66" charset="-120"/>
              </a:rPr>
              <a:t>上網路</a:t>
            </a:r>
            <a:endParaRPr lang="zh-TW" altLang="en-US" sz="3600" dirty="0">
              <a:latin typeface="華康行楷體W5(P)" pitchFamily="66" charset="-120"/>
              <a:ea typeface="華康行楷體W5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正顏楷體W9(P)" pitchFamily="66" charset="-120"/>
                <a:ea typeface="華康正顏楷體W9(P)" pitchFamily="66" charset="-120"/>
              </a:rPr>
              <a:t>出納組長  吳道明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pic>
        <p:nvPicPr>
          <p:cNvPr id="4" name="內容版面配置區 3" descr="DSC0770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132856"/>
            <a:ext cx="4114800" cy="3086100"/>
          </a:xfrm>
        </p:spPr>
      </p:pic>
      <p:sp>
        <p:nvSpPr>
          <p:cNvPr id="8" name="矩形 7"/>
          <p:cNvSpPr/>
          <p:nvPr/>
        </p:nvSpPr>
        <p:spPr>
          <a:xfrm>
            <a:off x="4572000" y="1988840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>
                <a:latin typeface="華康正顏楷體W9(P)" pitchFamily="66" charset="-120"/>
                <a:ea typeface="華康正顏楷體W9(P)" pitchFamily="66" charset="-120"/>
              </a:rPr>
              <a:t>本會目前會員現人數已</a:t>
            </a:r>
            <a:r>
              <a:rPr lang="zh-TW" altLang="zh-TW" sz="3600" dirty="0" smtClean="0">
                <a:latin typeface="華康正顏楷體W9(P)" pitchFamily="66" charset="-120"/>
                <a:ea typeface="華康正顏楷體W9(P)" pitchFamily="66" charset="-120"/>
              </a:rPr>
              <a:t>達</a:t>
            </a:r>
            <a:r>
              <a:rPr lang="en-US" altLang="zh-TW" sz="3600" dirty="0">
                <a:latin typeface="華康正顏楷體W9(P)" pitchFamily="66" charset="-120"/>
                <a:ea typeface="華康正顏楷體W9(P)" pitchFamily="66" charset="-120"/>
              </a:rPr>
              <a:t> </a:t>
            </a:r>
            <a:r>
              <a:rPr lang="en-US" altLang="zh-TW" sz="3600" dirty="0" smtClean="0">
                <a:latin typeface="華康正顏楷體W9(P)" pitchFamily="66" charset="-120"/>
                <a:ea typeface="華康正顏楷體W9(P)" pitchFamily="66" charset="-120"/>
              </a:rPr>
              <a:t>52  </a:t>
            </a:r>
            <a:r>
              <a:rPr lang="zh-TW" altLang="zh-TW" sz="3600" dirty="0" smtClean="0">
                <a:latin typeface="華康正顏楷體W9(P)" pitchFamily="66" charset="-120"/>
                <a:ea typeface="華康正顏楷體W9(P)" pitchFamily="66" charset="-120"/>
              </a:rPr>
              <a:t>人，</a:t>
            </a:r>
            <a:endParaRPr lang="en-US" altLang="zh-TW" sz="3600" dirty="0" smtClean="0">
              <a:latin typeface="華康正顏楷體W9(P)" pitchFamily="66" charset="-120"/>
              <a:ea typeface="華康正顏楷體W9(P)" pitchFamily="66" charset="-120"/>
            </a:endParaRPr>
          </a:p>
          <a:p>
            <a:r>
              <a:rPr lang="zh-TW" altLang="zh-TW" sz="3600" dirty="0" smtClean="0">
                <a:latin typeface="華康正顏楷體W9(P)" pitchFamily="66" charset="-120"/>
                <a:ea typeface="華康正顏楷體W9(P)" pitchFamily="66" charset="-120"/>
              </a:rPr>
              <a:t>正</a:t>
            </a:r>
            <a:r>
              <a:rPr lang="zh-TW" altLang="zh-TW" sz="3600" dirty="0">
                <a:latin typeface="華康正顏楷體W9(P)" pitchFamily="66" charset="-120"/>
                <a:ea typeface="華康正顏楷體W9(P)" pitchFamily="66" charset="-120"/>
              </a:rPr>
              <a:t>熱烈召集新會員</a:t>
            </a:r>
            <a:r>
              <a:rPr lang="zh-TW" altLang="zh-TW" sz="3600" dirty="0" smtClean="0">
                <a:latin typeface="華康正顏楷體W9(P)" pitchFamily="66" charset="-120"/>
                <a:ea typeface="華康正顏楷體W9(P)" pitchFamily="66" charset="-120"/>
              </a:rPr>
              <a:t>中</a:t>
            </a:r>
            <a:r>
              <a:rPr lang="en-US" altLang="zh-TW" sz="3600" dirty="0" smtClean="0">
                <a:latin typeface="華康正顏楷體W9(P)" pitchFamily="66" charset="-120"/>
                <a:ea typeface="華康正顏楷體W9(P)" pitchFamily="66" charset="-120"/>
              </a:rPr>
              <a:t> </a:t>
            </a:r>
            <a:r>
              <a:rPr lang="zh-TW" altLang="en-US" sz="3600" dirty="0" smtClean="0">
                <a:latin typeface="華康正顏楷體W9(P)" pitchFamily="66" charset="-120"/>
                <a:ea typeface="華康正顏楷體W9(P)" pitchFamily="66" charset="-120"/>
              </a:rPr>
              <a:t>。</a:t>
            </a:r>
            <a:endParaRPr lang="zh-TW" altLang="en-US" sz="3600" dirty="0">
              <a:latin typeface="華康正顏楷體W9(P)" pitchFamily="66" charset="-120"/>
              <a:ea typeface="華康正顏楷體W9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>本會會員名冊：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dirty="0" smtClean="0">
                <a:latin typeface="華康正顏楷體W9(P)" pitchFamily="66" charset="-120"/>
                <a:ea typeface="華康正顏楷體W9(P)" pitchFamily="66" charset="-120"/>
              </a:rPr>
              <a:t>張信雄</a:t>
            </a:r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、莊振昌、蔡明彥、黃源典、吳道明、楊開南、孫克讓、林壽宏、李傳彬、林惠明、</a:t>
            </a:r>
          </a:p>
          <a:p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黃宗新、李傳瑋、韓育親、卓吉興、陳世棋、洪天正、陳正心、黃德明、辛秀花、吳耿良、</a:t>
            </a:r>
          </a:p>
          <a:p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雷兆恩、王憲雄、謝金美、黃惠岳、江月珠、汪瑞宣、李鴻洲、倪嘯風、王國人、蘇風吉、</a:t>
            </a:r>
          </a:p>
          <a:p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洪博昭、黃昭溟、張瑞康、林明源、王森川、欒丕維、林念澎、葉鴻彬、黃信助、林秀英、</a:t>
            </a:r>
          </a:p>
          <a:p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李仲俍、黃玉枝、侯振樣、白 毅</a:t>
            </a:r>
            <a:r>
              <a:rPr lang="zh-TW" altLang="zh-TW">
                <a:latin typeface="華康正顏楷體W9(P)" pitchFamily="66" charset="-120"/>
                <a:ea typeface="華康正顏楷體W9(P)" pitchFamily="66" charset="-120"/>
              </a:rPr>
              <a:t>、</a:t>
            </a:r>
            <a:r>
              <a:rPr lang="zh-TW" altLang="zh-TW" smtClean="0">
                <a:latin typeface="華康正顏楷體W9(P)" pitchFamily="66" charset="-120"/>
                <a:ea typeface="華康正顏楷體W9(P)" pitchFamily="66" charset="-120"/>
              </a:rPr>
              <a:t>林東堯、</a:t>
            </a:r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白海勤、彭聲富、陳許桂雲、</a:t>
            </a:r>
          </a:p>
          <a:p>
            <a:r>
              <a:rPr lang="zh-TW" altLang="zh-TW" dirty="0">
                <a:latin typeface="華康正顏楷體W9(P)" pitchFamily="66" charset="-120"/>
                <a:ea typeface="華康正顏楷體W9(P)" pitchFamily="66" charset="-120"/>
              </a:rPr>
              <a:t>張少泉、陳楊素香、林麗淑</a:t>
            </a:r>
            <a:endParaRPr lang="zh-TW" altLang="en-US" dirty="0">
              <a:latin typeface="華康正顏楷體W9(P)" pitchFamily="66" charset="-120"/>
              <a:ea typeface="華康正顏楷體W9(P)" pitchFamily="66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469</Words>
  <Application>Microsoft Office PowerPoint</Application>
  <PresentationFormat>如螢幕大小 (4:3)</PresentationFormat>
  <Paragraphs>109</Paragraphs>
  <Slides>23</Slides>
  <Notes>14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Office 佈景主題</vt:lpstr>
      <vt:lpstr>投影片 1</vt:lpstr>
      <vt:lpstr>大會議程</vt:lpstr>
      <vt:lpstr>上次會議建議執行情形</vt:lpstr>
      <vt:lpstr>一百零一年會務工作報告</vt:lpstr>
      <vt:lpstr>公關組長  卓吉興</vt:lpstr>
      <vt:lpstr>活動組長  彭聲富</vt:lpstr>
      <vt:lpstr>文書組長  張少泉</vt:lpstr>
      <vt:lpstr>出納組長  吳道明</vt:lpstr>
      <vt:lpstr>本會會員名冊：</vt:lpstr>
      <vt:lpstr>會計組長  江月珠</vt:lpstr>
      <vt:lpstr>討論提案：</vt:lpstr>
      <vt:lpstr>一、審核101年收支決算表，敬請討論！       </vt:lpstr>
      <vt:lpstr>二、審查102年工作計畫書，敬請討論！ </vt:lpstr>
      <vt:lpstr>南台科技大學退休教職員工聯誼會 102年工作計畫 </vt:lpstr>
      <vt:lpstr>投影片 15</vt:lpstr>
      <vt:lpstr>投影片 16</vt:lpstr>
      <vt:lpstr>三、審查102年收支預算表，敬請討論！      </vt:lpstr>
      <vt:lpstr>臨時動議： </vt:lpstr>
      <vt:lpstr>摸彩活動： </vt:lpstr>
      <vt:lpstr>投影片 20</vt:lpstr>
      <vt:lpstr>投影片 21</vt:lpstr>
      <vt:lpstr>投影片 22</vt:lpstr>
      <vt:lpstr>投影片 23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 </dc:creator>
  <cp:lastModifiedBy> </cp:lastModifiedBy>
  <cp:revision>22</cp:revision>
  <dcterms:created xsi:type="dcterms:W3CDTF">2012-12-17T11:40:15Z</dcterms:created>
  <dcterms:modified xsi:type="dcterms:W3CDTF">2013-01-03T13:58:09Z</dcterms:modified>
</cp:coreProperties>
</file>