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0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07AC-F383-42AE-B017-BCA1E5A1A854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A79D-08B6-4D85-88AF-7781AA89A4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07AC-F383-42AE-B017-BCA1E5A1A854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A79D-08B6-4D85-88AF-7781AA89A4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07AC-F383-42AE-B017-BCA1E5A1A854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A79D-08B6-4D85-88AF-7781AA89A4F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07AC-F383-42AE-B017-BCA1E5A1A854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A79D-08B6-4D85-88AF-7781AA89A4F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07AC-F383-42AE-B017-BCA1E5A1A854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A79D-08B6-4D85-88AF-7781AA89A4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07AC-F383-42AE-B017-BCA1E5A1A854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A79D-08B6-4D85-88AF-7781AA89A4F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07AC-F383-42AE-B017-BCA1E5A1A854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A79D-08B6-4D85-88AF-7781AA89A4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07AC-F383-42AE-B017-BCA1E5A1A854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A79D-08B6-4D85-88AF-7781AA89A4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07AC-F383-42AE-B017-BCA1E5A1A854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A79D-08B6-4D85-88AF-7781AA89A4F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07AC-F383-42AE-B017-BCA1E5A1A854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A79D-08B6-4D85-88AF-7781AA89A4F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07AC-F383-42AE-B017-BCA1E5A1A854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A79D-08B6-4D85-88AF-7781AA89A4F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1207AC-F383-42AE-B017-BCA1E5A1A854}" type="datetimeFigureOut">
              <a:rPr lang="zh-TW" altLang="en-US" smtClean="0"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83A79D-08B6-4D85-88AF-7781AA89A4F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協作平台教學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劉毓芬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99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可以縮短網址，方便使用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免費資源，結合問卷表單、影片等功能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容易學習，自行建置網站。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協作平台好處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73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星座 - Google 雲端硬碟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6993"/>
            <a:ext cx="5112568" cy="3312368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雲端硬碟，選取建立表單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先建立表單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南臺科技大學 - Calendar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32" y="2674938"/>
            <a:ext cx="5745274" cy="3451225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建立日曆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9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登入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帳號後，選取協作平台。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建立一個協作平台並命名，選取主題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建立新平台</a:t>
            </a:r>
            <a:endParaRPr lang="zh-TW" altLang="en-US" dirty="0"/>
          </a:p>
        </p:txBody>
      </p:sp>
      <p:pic>
        <p:nvPicPr>
          <p:cNvPr id="4" name="圖片 3" descr="網路資源協作平台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17032"/>
            <a:ext cx="633670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於更多選項中選取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編輯平台版面配置</a:t>
            </a:r>
            <a:r>
              <a:rPr lang="en-US" altLang="zh-TW" dirty="0" smtClean="0"/>
              <a:t>“</a:t>
            </a:r>
          </a:p>
          <a:p>
            <a:pPr lvl="1"/>
            <a:r>
              <a:rPr lang="zh-TW" altLang="en-US" dirty="0" smtClean="0"/>
              <a:t>滑鼠移到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網站標題區</a:t>
            </a:r>
            <a:r>
              <a:rPr lang="en-US" altLang="zh-TW" dirty="0" smtClean="0"/>
              <a:t>“</a:t>
            </a:r>
          </a:p>
          <a:p>
            <a:pPr lvl="1"/>
            <a:r>
              <a:rPr lang="zh-TW" altLang="en-US" dirty="0"/>
              <a:t>可選擇自訂</a:t>
            </a:r>
            <a:r>
              <a:rPr lang="zh-TW" altLang="en-US" dirty="0" smtClean="0"/>
              <a:t>標誌</a:t>
            </a:r>
            <a:r>
              <a:rPr lang="en-US" altLang="zh-TW" dirty="0" smtClean="0"/>
              <a:t>(Logo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自訂背景圖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平台版面配置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24706"/>
            <a:ext cx="4475336" cy="302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0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於更多選項中選取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管理協作平台 </a:t>
            </a:r>
            <a:r>
              <a:rPr lang="en-US" altLang="zh-TW" dirty="0" smtClean="0"/>
              <a:t>“</a:t>
            </a:r>
          </a:p>
          <a:p>
            <a:pPr lvl="1"/>
            <a:r>
              <a:rPr lang="zh-TW" altLang="en-US" dirty="0" smtClean="0"/>
              <a:t>一般選項中，變更名稱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頁面</a:t>
            </a:r>
            <a:r>
              <a:rPr lang="zh-TW" altLang="en-US" dirty="0"/>
              <a:t>選項</a:t>
            </a:r>
            <a:r>
              <a:rPr lang="zh-TW" altLang="en-US" dirty="0" smtClean="0"/>
              <a:t>移動頁面</a:t>
            </a:r>
            <a:endParaRPr lang="en-US" altLang="zh-TW" dirty="0" smtClean="0"/>
          </a:p>
          <a:p>
            <a:pPr lvl="1"/>
            <a:r>
              <a:rPr lang="zh-TW" altLang="en-US" dirty="0"/>
              <a:t>主題選項變更</a:t>
            </a:r>
            <a:r>
              <a:rPr lang="zh-TW" altLang="en-US" dirty="0" smtClean="0"/>
              <a:t>主題</a:t>
            </a:r>
            <a:endParaRPr lang="en-US" altLang="zh-TW" dirty="0" smtClean="0"/>
          </a:p>
          <a:p>
            <a:pPr lvl="1"/>
            <a:r>
              <a:rPr lang="zh-TW" altLang="en-US" dirty="0"/>
              <a:t>共用選項變更</a:t>
            </a:r>
            <a:r>
              <a:rPr lang="zh-TW" altLang="en-US" dirty="0" smtClean="0"/>
              <a:t>使用</a:t>
            </a:r>
            <a:r>
              <a:rPr lang="zh-TW" altLang="en-US" dirty="0"/>
              <a:t>權限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管理協作平台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74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頁面選項有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網頁、公告、檔案櫃、清單</a:t>
            </a:r>
            <a:r>
              <a:rPr lang="zh-TW" altLang="en-US" dirty="0"/>
              <a:t>頁</a:t>
            </a:r>
            <a:r>
              <a:rPr lang="zh-TW" altLang="en-US" dirty="0" smtClean="0"/>
              <a:t>面</a:t>
            </a:r>
            <a:endParaRPr lang="en-US" altLang="zh-TW" dirty="0" smtClean="0"/>
          </a:p>
          <a:p>
            <a:r>
              <a:rPr lang="zh-TW" altLang="en-US" dirty="0" smtClean="0"/>
              <a:t>編輯頁面有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插入、格式、表格、配置</a:t>
            </a:r>
            <a:endParaRPr lang="en-US" altLang="zh-TW" dirty="0" smtClean="0"/>
          </a:p>
          <a:p>
            <a:pPr lvl="2"/>
            <a:r>
              <a:rPr lang="zh-TW" altLang="en-US" dirty="0"/>
              <a:t>插入圖表、日曆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Youtube</a:t>
            </a:r>
            <a:r>
              <a:rPr lang="zh-TW" altLang="en-US" dirty="0" smtClean="0"/>
              <a:t>影片、雲端硬碟</a:t>
            </a:r>
            <a:r>
              <a:rPr lang="en-US" altLang="zh-TW" dirty="0" smtClean="0"/>
              <a:t>(</a:t>
            </a:r>
            <a:r>
              <a:rPr lang="zh-TW" altLang="en-US" dirty="0" smtClean="0"/>
              <a:t>表單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/>
              <a:t>配置可選兩</a:t>
            </a:r>
            <a:r>
              <a:rPr lang="zh-TW" altLang="en-US" dirty="0"/>
              <a:t>欄或三欄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建立新頁</a:t>
            </a:r>
            <a:r>
              <a:rPr lang="zh-TW" altLang="en-US" dirty="0" smtClean="0"/>
              <a:t>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62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於更多選項中選取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編輯平台版面配置</a:t>
            </a:r>
            <a:r>
              <a:rPr lang="en-US" altLang="zh-TW" dirty="0" smtClean="0"/>
              <a:t>“</a:t>
            </a:r>
          </a:p>
          <a:p>
            <a:pPr marL="400050" lvl="1" indent="0">
              <a:buNone/>
            </a:pPr>
            <a:r>
              <a:rPr lang="zh-TW" altLang="en-US" dirty="0"/>
              <a:t>有兩種編輯</a:t>
            </a:r>
            <a:r>
              <a:rPr lang="zh-TW" altLang="en-US" dirty="0" smtClean="0"/>
              <a:t>方式</a:t>
            </a:r>
            <a:r>
              <a:rPr lang="en-US" altLang="zh-TW" dirty="0" smtClean="0"/>
              <a:t>:</a:t>
            </a:r>
          </a:p>
          <a:p>
            <a:pPr marL="400050" lvl="1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自動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自動</a:t>
            </a:r>
            <a:r>
              <a:rPr lang="zh-TW" altLang="en-US" dirty="0"/>
              <a:t>建立導覽樹狀</a:t>
            </a:r>
            <a:r>
              <a:rPr lang="zh-TW" altLang="en-US" dirty="0" smtClean="0"/>
              <a:t>圖</a:t>
            </a:r>
            <a:r>
              <a:rPr lang="en-US" altLang="zh-TW" dirty="0" smtClean="0"/>
              <a:t>)</a:t>
            </a:r>
          </a:p>
          <a:p>
            <a:pPr marL="40005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選取頁面直接拖曳</a:t>
            </a:r>
            <a:endParaRPr lang="en-US" altLang="zh-TW" dirty="0" smtClean="0"/>
          </a:p>
          <a:p>
            <a:pPr marL="400050" lvl="1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非自動</a:t>
            </a:r>
            <a:r>
              <a:rPr lang="en-US" altLang="zh-TW" dirty="0" smtClean="0"/>
              <a:t>(</a:t>
            </a:r>
            <a:r>
              <a:rPr lang="zh-TW" altLang="en-US" dirty="0" smtClean="0"/>
              <a:t>取消</a:t>
            </a:r>
            <a:r>
              <a:rPr lang="zh-TW" altLang="en-US" dirty="0"/>
              <a:t>自動建立導覽樹狀</a:t>
            </a:r>
            <a:r>
              <a:rPr lang="zh-TW" altLang="en-US" dirty="0" smtClean="0"/>
              <a:t>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400050" lvl="1" indent="0">
              <a:buNone/>
            </a:pPr>
            <a:r>
              <a:rPr lang="zh-TW" altLang="en-US" dirty="0" smtClean="0"/>
              <a:t>    建議使用非自動編輯，於新增頁</a:t>
            </a:r>
            <a:endParaRPr lang="en-US" altLang="zh-TW" dirty="0" smtClean="0"/>
          </a:p>
          <a:p>
            <a:pPr marL="400050" lvl="1" indent="0">
              <a:buNone/>
            </a:pPr>
            <a:r>
              <a:rPr lang="zh-TW" altLang="en-US" dirty="0" smtClean="0"/>
              <a:t>    面後，編輯欄位排序。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編輯左邊側欄選單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57462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7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可邀請同學共同建置，合作完成一個網站。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共用和權限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07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533</TotalTime>
  <Words>271</Words>
  <Application>Microsoft Office PowerPoint</Application>
  <PresentationFormat>如螢幕大小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波形</vt:lpstr>
      <vt:lpstr>協作平台教學</vt:lpstr>
      <vt:lpstr>先建立表單</vt:lpstr>
      <vt:lpstr>建立日曆</vt:lpstr>
      <vt:lpstr>建立新平台</vt:lpstr>
      <vt:lpstr>平台版面配置</vt:lpstr>
      <vt:lpstr>管理協作平台</vt:lpstr>
      <vt:lpstr>建立新頁面</vt:lpstr>
      <vt:lpstr>編輯左邊側欄選單</vt:lpstr>
      <vt:lpstr>共用和權限</vt:lpstr>
      <vt:lpstr>協作平台好處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協作平台教學</dc:title>
  <dc:creator>STUST</dc:creator>
  <cp:lastModifiedBy>STUST</cp:lastModifiedBy>
  <cp:revision>11</cp:revision>
  <dcterms:created xsi:type="dcterms:W3CDTF">2013-11-29T01:53:19Z</dcterms:created>
  <dcterms:modified xsi:type="dcterms:W3CDTF">2013-12-03T08:48:52Z</dcterms:modified>
</cp:coreProperties>
</file>