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38C68-69B2-4E57-8C65-C86110FA39CC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97B9B-678A-4905-BF5E-77F2E8BCAE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98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4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31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5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10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55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6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1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9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92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37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E9F6-2BE0-4B77-88C1-F6EE9CE1E25E}" type="datetimeFigureOut">
              <a:rPr lang="zh-TW" altLang="en-US" smtClean="0"/>
              <a:t>2015/11/22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797A-00FD-4532-8849-DED1432BBD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72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armunbrella.com.tw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8604448" cy="404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04448" y="0"/>
            <a:ext cx="539552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34938" y="392023"/>
            <a:ext cx="6300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135508" y="310723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http://www.warmunbrella.com.tw</a:t>
            </a:r>
            <a:endParaRPr lang="en-US" altLang="zh-TW" dirty="0"/>
          </a:p>
        </p:txBody>
      </p:sp>
      <p:sp>
        <p:nvSpPr>
          <p:cNvPr id="26" name="向左箭號 25"/>
          <p:cNvSpPr/>
          <p:nvPr/>
        </p:nvSpPr>
        <p:spPr>
          <a:xfrm>
            <a:off x="0" y="404664"/>
            <a:ext cx="395536" cy="36004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11560" y="403560"/>
            <a:ext cx="43204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9" name="圖片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66" y="1100693"/>
            <a:ext cx="5104412" cy="2871232"/>
          </a:xfrm>
          <a:prstGeom prst="rect">
            <a:avLst/>
          </a:prstGeom>
        </p:spPr>
      </p:pic>
      <p:sp>
        <p:nvSpPr>
          <p:cNvPr id="34" name="文字方塊 33"/>
          <p:cNvSpPr txBox="1"/>
          <p:nvPr/>
        </p:nvSpPr>
        <p:spPr>
          <a:xfrm>
            <a:off x="718989" y="5018186"/>
            <a:ext cx="8150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umbrella is your best choice!!</a:t>
            </a:r>
            <a:endParaRPr lang="zh-TW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5374280" y="1101248"/>
            <a:ext cx="234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Login</a:t>
            </a:r>
            <a:endParaRPr lang="zh-TW" altLang="en-US" sz="3200" dirty="0"/>
          </a:p>
        </p:txBody>
      </p:sp>
      <p:sp>
        <p:nvSpPr>
          <p:cNvPr id="39" name="矩形 38"/>
          <p:cNvSpPr/>
          <p:nvPr/>
        </p:nvSpPr>
        <p:spPr>
          <a:xfrm>
            <a:off x="4693641" y="1802277"/>
            <a:ext cx="4283968" cy="25139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/>
          <p:cNvSpPr txBox="1"/>
          <p:nvPr/>
        </p:nvSpPr>
        <p:spPr>
          <a:xfrm>
            <a:off x="4904846" y="2005900"/>
            <a:ext cx="163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Username:</a:t>
            </a:r>
          </a:p>
        </p:txBody>
      </p:sp>
      <p:sp>
        <p:nvSpPr>
          <p:cNvPr id="41" name="矩形 40"/>
          <p:cNvSpPr/>
          <p:nvPr/>
        </p:nvSpPr>
        <p:spPr>
          <a:xfrm>
            <a:off x="4992239" y="2429429"/>
            <a:ext cx="3816424" cy="3221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4992239" y="304122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Password:</a:t>
            </a:r>
            <a:endParaRPr lang="zh-TW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5005360" y="3613534"/>
            <a:ext cx="3803303" cy="352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98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8604448" cy="404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04448" y="0"/>
            <a:ext cx="539552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34938" y="392023"/>
            <a:ext cx="6300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135508" y="310723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http://www.warmunbrella.com.tw</a:t>
            </a:r>
            <a:endParaRPr lang="en-US" altLang="zh-TW" dirty="0"/>
          </a:p>
        </p:txBody>
      </p:sp>
      <p:sp>
        <p:nvSpPr>
          <p:cNvPr id="26" name="向左箭號 25"/>
          <p:cNvSpPr/>
          <p:nvPr/>
        </p:nvSpPr>
        <p:spPr>
          <a:xfrm>
            <a:off x="0" y="404664"/>
            <a:ext cx="395536" cy="36004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11560" y="403560"/>
            <a:ext cx="43204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280119" y="109857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/>
              <a:t>Our product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763600"/>
            <a:ext cx="2389660" cy="134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735" y="2953128"/>
            <a:ext cx="3744415" cy="374441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01208"/>
            <a:ext cx="974628" cy="1148159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801886" y="2654435"/>
            <a:ext cx="3457450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043608" y="2953128"/>
            <a:ext cx="291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+mj-lt"/>
              </a:rPr>
              <a:t>Cool umbrella</a:t>
            </a:r>
            <a:endParaRPr lang="zh-TW" altLang="en-US" sz="3600" dirty="0">
              <a:latin typeface="+mj-lt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280119" y="4005064"/>
            <a:ext cx="2283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NT.1800</a:t>
            </a:r>
            <a:endParaRPr lang="zh-TW" altLang="en-US" sz="3600" dirty="0"/>
          </a:p>
        </p:txBody>
      </p:sp>
      <p:sp>
        <p:nvSpPr>
          <p:cNvPr id="19" name="矩形 18"/>
          <p:cNvSpPr/>
          <p:nvPr/>
        </p:nvSpPr>
        <p:spPr>
          <a:xfrm>
            <a:off x="1135508" y="5085183"/>
            <a:ext cx="2826060" cy="790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1280119" y="5187846"/>
            <a:ext cx="249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o</a:t>
            </a:r>
            <a:r>
              <a:rPr lang="en-US" altLang="zh-TW" sz="3200" dirty="0" smtClean="0"/>
              <a:t>rder it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678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8604448" cy="404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04448" y="0"/>
            <a:ext cx="539552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34938" y="392023"/>
            <a:ext cx="6300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135508" y="310723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http://www.warmunbrella.com.tw</a:t>
            </a:r>
            <a:endParaRPr lang="en-US" altLang="zh-TW" dirty="0"/>
          </a:p>
        </p:txBody>
      </p:sp>
      <p:sp>
        <p:nvSpPr>
          <p:cNvPr id="26" name="向左箭號 25"/>
          <p:cNvSpPr/>
          <p:nvPr/>
        </p:nvSpPr>
        <p:spPr>
          <a:xfrm>
            <a:off x="0" y="404664"/>
            <a:ext cx="395536" cy="36004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11560" y="403560"/>
            <a:ext cx="43204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259632" y="123284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/>
              <a:t>Our product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1006487"/>
            <a:ext cx="2389660" cy="134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614" y="2564904"/>
            <a:ext cx="3861048" cy="386104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27584" y="2564904"/>
            <a:ext cx="3457450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043608" y="292494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p</a:t>
            </a:r>
            <a:r>
              <a:rPr lang="en-US" altLang="zh-TW" sz="2800" dirty="0" smtClean="0"/>
              <a:t>rotective umbrella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135508" y="3933056"/>
            <a:ext cx="2826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>NT.1600</a:t>
            </a:r>
            <a:endParaRPr lang="zh-TW" altLang="en-US" sz="3600" dirty="0"/>
          </a:p>
        </p:txBody>
      </p:sp>
      <p:sp>
        <p:nvSpPr>
          <p:cNvPr id="8" name="矩形 7"/>
          <p:cNvSpPr/>
          <p:nvPr/>
        </p:nvSpPr>
        <p:spPr>
          <a:xfrm>
            <a:off x="1259632" y="4941168"/>
            <a:ext cx="270193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458472" y="494116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o</a:t>
            </a:r>
            <a:r>
              <a:rPr lang="en-US" altLang="zh-TW" sz="3200" dirty="0" smtClean="0"/>
              <a:t>rder it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987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8604448" cy="404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04448" y="0"/>
            <a:ext cx="539552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34938" y="392023"/>
            <a:ext cx="6300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135508" y="310723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http://www.warmunbrella.com.tw</a:t>
            </a:r>
            <a:endParaRPr lang="en-US" altLang="zh-TW" dirty="0"/>
          </a:p>
        </p:txBody>
      </p:sp>
      <p:sp>
        <p:nvSpPr>
          <p:cNvPr id="26" name="向左箭號 25"/>
          <p:cNvSpPr/>
          <p:nvPr/>
        </p:nvSpPr>
        <p:spPr>
          <a:xfrm>
            <a:off x="0" y="404664"/>
            <a:ext cx="395536" cy="36004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11560" y="403560"/>
            <a:ext cx="43204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259632" y="123284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dirty="0" smtClean="0"/>
              <a:t>Our product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8" y="1006487"/>
            <a:ext cx="2389660" cy="134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45854"/>
            <a:ext cx="4149080" cy="414908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44749" y="2648186"/>
            <a:ext cx="3240360" cy="37444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259632" y="5157191"/>
            <a:ext cx="252028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392598" y="5296852"/>
            <a:ext cx="2243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Order it</a:t>
            </a:r>
            <a:endParaRPr lang="zh-TW" altLang="en-US" sz="3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331640" y="415106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 smtClean="0"/>
              <a:t>NT.1500</a:t>
            </a:r>
            <a:endParaRPr lang="zh-TW" altLang="en-US" sz="3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100932" y="3123327"/>
            <a:ext cx="282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b</a:t>
            </a:r>
            <a:r>
              <a:rPr lang="en-US" altLang="zh-TW" sz="2800" dirty="0" smtClean="0"/>
              <a:t>igger umbrella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9830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8604448" cy="4046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604448" y="0"/>
            <a:ext cx="539552" cy="404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18" name="直線接點 17"/>
          <p:cNvCxnSpPr/>
          <p:nvPr/>
        </p:nvCxnSpPr>
        <p:spPr>
          <a:xfrm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8604448" y="0"/>
            <a:ext cx="539552" cy="4046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34938" y="392023"/>
            <a:ext cx="63001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1135508" y="310723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http://www.warmunbrella.com.tw</a:t>
            </a:r>
            <a:endParaRPr lang="en-US" altLang="zh-TW" dirty="0"/>
          </a:p>
        </p:txBody>
      </p:sp>
      <p:sp>
        <p:nvSpPr>
          <p:cNvPr id="26" name="向左箭號 25"/>
          <p:cNvSpPr/>
          <p:nvPr/>
        </p:nvSpPr>
        <p:spPr>
          <a:xfrm>
            <a:off x="0" y="404664"/>
            <a:ext cx="395536" cy="36004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11560" y="403560"/>
            <a:ext cx="432048" cy="3600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2799115" y="1196752"/>
            <a:ext cx="34213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5400" dirty="0" smtClean="0"/>
              <a:t>How to buy</a:t>
            </a:r>
            <a:endParaRPr lang="en-US" altLang="zh-TW" sz="5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135508" y="2420888"/>
            <a:ext cx="7108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①You can buy our umbrella on our website.</a:t>
            </a:r>
          </a:p>
          <a:p>
            <a:r>
              <a:rPr lang="en-US" altLang="zh-TW" sz="2800" dirty="0"/>
              <a:t>(</a:t>
            </a:r>
            <a:r>
              <a:rPr lang="en-US" altLang="zh-TW" sz="2800" dirty="0">
                <a:hlinkClick r:id="rId2"/>
              </a:rPr>
              <a:t>http://</a:t>
            </a:r>
            <a:r>
              <a:rPr lang="en-US" altLang="zh-TW" sz="2800" dirty="0" smtClean="0">
                <a:hlinkClick r:id="rId2"/>
              </a:rPr>
              <a:t>www.warmumbrella.com.tw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Before you buy our umbrella, you </a:t>
            </a:r>
            <a:r>
              <a:rPr lang="en-US" altLang="zh-TW" sz="2800" dirty="0"/>
              <a:t>should </a:t>
            </a:r>
            <a:r>
              <a:rPr lang="en-US" altLang="zh-TW" sz="2800" dirty="0" smtClean="0"/>
              <a:t>register an  account. (If you don’t have account, click 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me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②We also have  real store. </a:t>
            </a:r>
            <a:r>
              <a:rPr lang="en-US" altLang="zh-TW" sz="2800" dirty="0"/>
              <a:t>Our address:No.500, 2nd Neighborhood, Sec. 2, Bade Rd., </a:t>
            </a:r>
            <a:r>
              <a:rPr lang="en-US" altLang="zh-TW" sz="2800" dirty="0" err="1"/>
              <a:t>Songshan</a:t>
            </a:r>
            <a:r>
              <a:rPr lang="en-US" altLang="zh-TW" sz="2800" dirty="0"/>
              <a:t> Dist., Taipei City 10556, Taiwan (R.O.C</a:t>
            </a:r>
            <a:r>
              <a:rPr lang="en-US" altLang="zh-TW" sz="2800" dirty="0" smtClean="0"/>
              <a:t>.)  You can go to our store to buy umbrella.</a:t>
            </a:r>
            <a:endParaRPr lang="en-US" altLang="zh-TW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5" y="868859"/>
            <a:ext cx="2476897" cy="13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506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129</Words>
  <Application>Microsoft Office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user30902</dc:creator>
  <cp:lastModifiedBy>user30902</cp:lastModifiedBy>
  <cp:revision>32</cp:revision>
  <dcterms:created xsi:type="dcterms:W3CDTF">2015-10-31T09:33:10Z</dcterms:created>
  <dcterms:modified xsi:type="dcterms:W3CDTF">2015-11-21T17:07:09Z</dcterms:modified>
</cp:coreProperties>
</file>