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3" r:id="rId4"/>
    <p:sldId id="264" r:id="rId5"/>
    <p:sldId id="260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38C68-69B2-4E57-8C65-C86110FA39CC}" type="datetimeFigureOut">
              <a:rPr lang="zh-TW" altLang="en-US" smtClean="0"/>
              <a:t>2015/11/22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197B9B-678A-4905-BF5E-77F2E8BCAE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6980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E9F6-2BE0-4B77-88C1-F6EE9CE1E25E}" type="datetimeFigureOut">
              <a:rPr lang="zh-TW" altLang="en-US" smtClean="0"/>
              <a:t>2015/11/22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797A-00FD-4532-8849-DED1432BB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344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E9F6-2BE0-4B77-88C1-F6EE9CE1E25E}" type="datetimeFigureOut">
              <a:rPr lang="zh-TW" altLang="en-US" smtClean="0"/>
              <a:t>2015/11/22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797A-00FD-4532-8849-DED1432BB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6311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E9F6-2BE0-4B77-88C1-F6EE9CE1E25E}" type="datetimeFigureOut">
              <a:rPr lang="zh-TW" altLang="en-US" smtClean="0"/>
              <a:t>2015/11/22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797A-00FD-4532-8849-DED1432BB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6554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E9F6-2BE0-4B77-88C1-F6EE9CE1E25E}" type="datetimeFigureOut">
              <a:rPr lang="zh-TW" altLang="en-US" smtClean="0"/>
              <a:t>2015/11/22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797A-00FD-4532-8849-DED1432BB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5101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E9F6-2BE0-4B77-88C1-F6EE9CE1E25E}" type="datetimeFigureOut">
              <a:rPr lang="zh-TW" altLang="en-US" smtClean="0"/>
              <a:t>2015/11/22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797A-00FD-4532-8849-DED1432BB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552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E9F6-2BE0-4B77-88C1-F6EE9CE1E25E}" type="datetimeFigureOut">
              <a:rPr lang="zh-TW" altLang="en-US" smtClean="0"/>
              <a:t>2015/11/22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797A-00FD-4532-8849-DED1432BB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3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E9F6-2BE0-4B77-88C1-F6EE9CE1E25E}" type="datetimeFigureOut">
              <a:rPr lang="zh-TW" altLang="en-US" smtClean="0"/>
              <a:t>2015/11/22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797A-00FD-4532-8849-DED1432BB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162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E9F6-2BE0-4B77-88C1-F6EE9CE1E25E}" type="datetimeFigureOut">
              <a:rPr lang="zh-TW" altLang="en-US" smtClean="0"/>
              <a:t>2015/11/22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797A-00FD-4532-8849-DED1432BB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2189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E9F6-2BE0-4B77-88C1-F6EE9CE1E25E}" type="datetimeFigureOut">
              <a:rPr lang="zh-TW" altLang="en-US" smtClean="0"/>
              <a:t>2015/11/22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797A-00FD-4532-8849-DED1432BB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3994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E9F6-2BE0-4B77-88C1-F6EE9CE1E25E}" type="datetimeFigureOut">
              <a:rPr lang="zh-TW" altLang="en-US" smtClean="0"/>
              <a:t>2015/11/22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797A-00FD-4532-8849-DED1432BB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6926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E9F6-2BE0-4B77-88C1-F6EE9CE1E25E}" type="datetimeFigureOut">
              <a:rPr lang="zh-TW" altLang="en-US" smtClean="0"/>
              <a:t>2015/11/22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C797A-00FD-4532-8849-DED1432BB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537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CE9F6-2BE0-4B77-88C1-F6EE9CE1E25E}" type="datetimeFigureOut">
              <a:rPr lang="zh-TW" altLang="en-US" smtClean="0"/>
              <a:t>2015/11/22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C797A-00FD-4532-8849-DED1432BBD4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9726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warmunbrella.com.tw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8604448" cy="40466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8604448" y="0"/>
            <a:ext cx="539552" cy="4046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cxnSp>
        <p:nvCxnSpPr>
          <p:cNvPr id="18" name="直線接點 17"/>
          <p:cNvCxnSpPr/>
          <p:nvPr/>
        </p:nvCxnSpPr>
        <p:spPr>
          <a:xfrm>
            <a:off x="8604448" y="0"/>
            <a:ext cx="539552" cy="40466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直線接點 19"/>
          <p:cNvCxnSpPr/>
          <p:nvPr/>
        </p:nvCxnSpPr>
        <p:spPr>
          <a:xfrm flipV="1">
            <a:off x="8604448" y="0"/>
            <a:ext cx="539552" cy="40466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1134938" y="392023"/>
            <a:ext cx="630019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文字方塊 24"/>
          <p:cNvSpPr txBox="1"/>
          <p:nvPr/>
        </p:nvSpPr>
        <p:spPr>
          <a:xfrm>
            <a:off x="1135508" y="310723"/>
            <a:ext cx="565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http://www.warmunbrella.com.tw</a:t>
            </a:r>
            <a:endParaRPr lang="en-US" altLang="zh-TW" dirty="0"/>
          </a:p>
        </p:txBody>
      </p:sp>
      <p:sp>
        <p:nvSpPr>
          <p:cNvPr id="26" name="向左箭號 25"/>
          <p:cNvSpPr/>
          <p:nvPr/>
        </p:nvSpPr>
        <p:spPr>
          <a:xfrm>
            <a:off x="0" y="404664"/>
            <a:ext cx="395536" cy="360040"/>
          </a:xfrm>
          <a:prstGeom prst="lef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向右箭號 27"/>
          <p:cNvSpPr/>
          <p:nvPr/>
        </p:nvSpPr>
        <p:spPr>
          <a:xfrm>
            <a:off x="611560" y="403560"/>
            <a:ext cx="432048" cy="36004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9" name="圖片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9566" y="1100693"/>
            <a:ext cx="5104412" cy="2871232"/>
          </a:xfrm>
          <a:prstGeom prst="rect">
            <a:avLst/>
          </a:prstGeom>
        </p:spPr>
      </p:pic>
      <p:sp>
        <p:nvSpPr>
          <p:cNvPr id="34" name="文字方塊 33"/>
          <p:cNvSpPr txBox="1"/>
          <p:nvPr/>
        </p:nvSpPr>
        <p:spPr>
          <a:xfrm>
            <a:off x="718989" y="5018186"/>
            <a:ext cx="81500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 umbrella is your best choice!!</a:t>
            </a:r>
            <a:endParaRPr lang="zh-TW" altLang="en-US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文字方塊 35"/>
          <p:cNvSpPr txBox="1"/>
          <p:nvPr/>
        </p:nvSpPr>
        <p:spPr>
          <a:xfrm>
            <a:off x="5374280" y="1101248"/>
            <a:ext cx="2340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 smtClean="0"/>
              <a:t>Login</a:t>
            </a:r>
            <a:endParaRPr lang="zh-TW" altLang="en-US" sz="3200" dirty="0"/>
          </a:p>
        </p:txBody>
      </p:sp>
      <p:sp>
        <p:nvSpPr>
          <p:cNvPr id="39" name="矩形 38"/>
          <p:cNvSpPr/>
          <p:nvPr/>
        </p:nvSpPr>
        <p:spPr>
          <a:xfrm>
            <a:off x="4693641" y="1802277"/>
            <a:ext cx="4283968" cy="25139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文字方塊 39"/>
          <p:cNvSpPr txBox="1"/>
          <p:nvPr/>
        </p:nvSpPr>
        <p:spPr>
          <a:xfrm>
            <a:off x="4904846" y="2005900"/>
            <a:ext cx="1639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Username:</a:t>
            </a:r>
          </a:p>
        </p:txBody>
      </p:sp>
      <p:sp>
        <p:nvSpPr>
          <p:cNvPr id="41" name="矩形 40"/>
          <p:cNvSpPr/>
          <p:nvPr/>
        </p:nvSpPr>
        <p:spPr>
          <a:xfrm>
            <a:off x="4992239" y="2429429"/>
            <a:ext cx="3816424" cy="32215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文字方塊 41"/>
          <p:cNvSpPr txBox="1"/>
          <p:nvPr/>
        </p:nvSpPr>
        <p:spPr>
          <a:xfrm>
            <a:off x="4992239" y="3041229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Password:</a:t>
            </a:r>
            <a:endParaRPr lang="zh-TW" altLang="en-US" dirty="0"/>
          </a:p>
        </p:txBody>
      </p:sp>
      <p:sp>
        <p:nvSpPr>
          <p:cNvPr id="43" name="矩形 42"/>
          <p:cNvSpPr/>
          <p:nvPr/>
        </p:nvSpPr>
        <p:spPr>
          <a:xfrm>
            <a:off x="5005360" y="3613534"/>
            <a:ext cx="3803303" cy="3522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2982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8604448" cy="40466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8604448" y="0"/>
            <a:ext cx="539552" cy="4046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cxnSp>
        <p:nvCxnSpPr>
          <p:cNvPr id="18" name="直線接點 17"/>
          <p:cNvCxnSpPr/>
          <p:nvPr/>
        </p:nvCxnSpPr>
        <p:spPr>
          <a:xfrm>
            <a:off x="8604448" y="0"/>
            <a:ext cx="539552" cy="40466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直線接點 19"/>
          <p:cNvCxnSpPr/>
          <p:nvPr/>
        </p:nvCxnSpPr>
        <p:spPr>
          <a:xfrm flipV="1">
            <a:off x="8604448" y="0"/>
            <a:ext cx="539552" cy="40466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1134938" y="392023"/>
            <a:ext cx="630019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文字方塊 24"/>
          <p:cNvSpPr txBox="1"/>
          <p:nvPr/>
        </p:nvSpPr>
        <p:spPr>
          <a:xfrm>
            <a:off x="1135508" y="310723"/>
            <a:ext cx="565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http://www.warmunbrella.com.tw</a:t>
            </a:r>
            <a:endParaRPr lang="en-US" altLang="zh-TW" dirty="0"/>
          </a:p>
        </p:txBody>
      </p:sp>
      <p:sp>
        <p:nvSpPr>
          <p:cNvPr id="26" name="向左箭號 25"/>
          <p:cNvSpPr/>
          <p:nvPr/>
        </p:nvSpPr>
        <p:spPr>
          <a:xfrm>
            <a:off x="0" y="404664"/>
            <a:ext cx="395536" cy="360040"/>
          </a:xfrm>
          <a:prstGeom prst="lef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向右箭號 27"/>
          <p:cNvSpPr/>
          <p:nvPr/>
        </p:nvSpPr>
        <p:spPr>
          <a:xfrm>
            <a:off x="611560" y="403560"/>
            <a:ext cx="432048" cy="36004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文字方塊 1"/>
          <p:cNvSpPr txBox="1"/>
          <p:nvPr/>
        </p:nvSpPr>
        <p:spPr>
          <a:xfrm>
            <a:off x="1280119" y="1098574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5400" dirty="0" smtClean="0"/>
              <a:t>Our product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68" y="763600"/>
            <a:ext cx="2389660" cy="1343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735" y="2953128"/>
            <a:ext cx="3744415" cy="374441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301208"/>
            <a:ext cx="974628" cy="1148159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801886" y="2654435"/>
            <a:ext cx="3457450" cy="36724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文字方塊 15"/>
          <p:cNvSpPr txBox="1"/>
          <p:nvPr/>
        </p:nvSpPr>
        <p:spPr>
          <a:xfrm>
            <a:off x="1043608" y="2953128"/>
            <a:ext cx="2917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+mj-lt"/>
              </a:rPr>
              <a:t>Cool umbrella</a:t>
            </a:r>
            <a:endParaRPr lang="zh-TW" altLang="en-US" sz="3600" dirty="0">
              <a:latin typeface="+mj-lt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1280119" y="4005064"/>
            <a:ext cx="22837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/>
              <a:t>NT.1800</a:t>
            </a:r>
            <a:endParaRPr lang="zh-TW" altLang="en-US" sz="3600" dirty="0"/>
          </a:p>
        </p:txBody>
      </p:sp>
      <p:sp>
        <p:nvSpPr>
          <p:cNvPr id="19" name="矩形 18"/>
          <p:cNvSpPr/>
          <p:nvPr/>
        </p:nvSpPr>
        <p:spPr>
          <a:xfrm>
            <a:off x="1135508" y="5085183"/>
            <a:ext cx="2826060" cy="7901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/>
          <p:cNvSpPr txBox="1"/>
          <p:nvPr/>
        </p:nvSpPr>
        <p:spPr>
          <a:xfrm>
            <a:off x="1280119" y="5187846"/>
            <a:ext cx="24997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/>
              <a:t>o</a:t>
            </a:r>
            <a:r>
              <a:rPr lang="en-US" altLang="zh-TW" sz="3200" dirty="0" smtClean="0"/>
              <a:t>rder it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767828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8604448" cy="40466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8604448" y="0"/>
            <a:ext cx="539552" cy="4046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cxnSp>
        <p:nvCxnSpPr>
          <p:cNvPr id="18" name="直線接點 17"/>
          <p:cNvCxnSpPr/>
          <p:nvPr/>
        </p:nvCxnSpPr>
        <p:spPr>
          <a:xfrm>
            <a:off x="8604448" y="0"/>
            <a:ext cx="539552" cy="40466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直線接點 19"/>
          <p:cNvCxnSpPr/>
          <p:nvPr/>
        </p:nvCxnSpPr>
        <p:spPr>
          <a:xfrm flipV="1">
            <a:off x="8604448" y="0"/>
            <a:ext cx="539552" cy="40466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1134938" y="392023"/>
            <a:ext cx="630019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文字方塊 24"/>
          <p:cNvSpPr txBox="1"/>
          <p:nvPr/>
        </p:nvSpPr>
        <p:spPr>
          <a:xfrm>
            <a:off x="1135508" y="310723"/>
            <a:ext cx="565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http://www.warmunbrella.com.tw</a:t>
            </a:r>
            <a:endParaRPr lang="en-US" altLang="zh-TW" dirty="0"/>
          </a:p>
        </p:txBody>
      </p:sp>
      <p:sp>
        <p:nvSpPr>
          <p:cNvPr id="26" name="向左箭號 25"/>
          <p:cNvSpPr/>
          <p:nvPr/>
        </p:nvSpPr>
        <p:spPr>
          <a:xfrm>
            <a:off x="0" y="404664"/>
            <a:ext cx="395536" cy="360040"/>
          </a:xfrm>
          <a:prstGeom prst="lef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向右箭號 27"/>
          <p:cNvSpPr/>
          <p:nvPr/>
        </p:nvSpPr>
        <p:spPr>
          <a:xfrm>
            <a:off x="611560" y="403560"/>
            <a:ext cx="432048" cy="36004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文字方塊 1"/>
          <p:cNvSpPr txBox="1"/>
          <p:nvPr/>
        </p:nvSpPr>
        <p:spPr>
          <a:xfrm>
            <a:off x="1259632" y="1232842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5400" dirty="0" smtClean="0"/>
              <a:t>Our product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68" y="1006487"/>
            <a:ext cx="2389660" cy="1343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614" y="2564904"/>
            <a:ext cx="3861048" cy="3861048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827584" y="2564904"/>
            <a:ext cx="3457450" cy="36724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1043608" y="2924944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/>
              <a:t>p</a:t>
            </a:r>
            <a:r>
              <a:rPr lang="en-US" altLang="zh-TW" sz="2800" dirty="0" smtClean="0"/>
              <a:t>rotective umbrella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1135508" y="3933056"/>
            <a:ext cx="28260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600" dirty="0" smtClean="0"/>
              <a:t>NT.1600</a:t>
            </a:r>
            <a:endParaRPr lang="zh-TW" altLang="en-US" sz="3600" dirty="0"/>
          </a:p>
        </p:txBody>
      </p:sp>
      <p:sp>
        <p:nvSpPr>
          <p:cNvPr id="8" name="矩形 7"/>
          <p:cNvSpPr/>
          <p:nvPr/>
        </p:nvSpPr>
        <p:spPr>
          <a:xfrm>
            <a:off x="1259632" y="4941168"/>
            <a:ext cx="2701936" cy="7200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1458472" y="4941168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/>
              <a:t>o</a:t>
            </a:r>
            <a:r>
              <a:rPr lang="en-US" altLang="zh-TW" sz="3200" dirty="0" smtClean="0"/>
              <a:t>rder it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099870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8604448" cy="40466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8604448" y="0"/>
            <a:ext cx="539552" cy="4046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cxnSp>
        <p:nvCxnSpPr>
          <p:cNvPr id="18" name="直線接點 17"/>
          <p:cNvCxnSpPr/>
          <p:nvPr/>
        </p:nvCxnSpPr>
        <p:spPr>
          <a:xfrm>
            <a:off x="8604448" y="0"/>
            <a:ext cx="539552" cy="40466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直線接點 19"/>
          <p:cNvCxnSpPr/>
          <p:nvPr/>
        </p:nvCxnSpPr>
        <p:spPr>
          <a:xfrm flipV="1">
            <a:off x="8604448" y="0"/>
            <a:ext cx="539552" cy="40466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1134938" y="392023"/>
            <a:ext cx="630019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文字方塊 24"/>
          <p:cNvSpPr txBox="1"/>
          <p:nvPr/>
        </p:nvSpPr>
        <p:spPr>
          <a:xfrm>
            <a:off x="1135508" y="310723"/>
            <a:ext cx="565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http://www.warmunbrella.com.tw</a:t>
            </a:r>
            <a:endParaRPr lang="en-US" altLang="zh-TW" dirty="0"/>
          </a:p>
        </p:txBody>
      </p:sp>
      <p:sp>
        <p:nvSpPr>
          <p:cNvPr id="26" name="向左箭號 25"/>
          <p:cNvSpPr/>
          <p:nvPr/>
        </p:nvSpPr>
        <p:spPr>
          <a:xfrm>
            <a:off x="0" y="404664"/>
            <a:ext cx="395536" cy="360040"/>
          </a:xfrm>
          <a:prstGeom prst="lef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向右箭號 27"/>
          <p:cNvSpPr/>
          <p:nvPr/>
        </p:nvSpPr>
        <p:spPr>
          <a:xfrm>
            <a:off x="611560" y="403560"/>
            <a:ext cx="432048" cy="36004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文字方塊 1"/>
          <p:cNvSpPr txBox="1"/>
          <p:nvPr/>
        </p:nvSpPr>
        <p:spPr>
          <a:xfrm>
            <a:off x="1259632" y="1232842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5400" dirty="0" smtClean="0"/>
              <a:t>Our product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68" y="1006487"/>
            <a:ext cx="2389660" cy="13433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445854"/>
            <a:ext cx="4149080" cy="414908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844749" y="2648186"/>
            <a:ext cx="3240360" cy="37444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259632" y="5157191"/>
            <a:ext cx="2520280" cy="8640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1392598" y="5296852"/>
            <a:ext cx="22432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200" dirty="0" smtClean="0"/>
              <a:t>Order it</a:t>
            </a:r>
            <a:endParaRPr lang="zh-TW" altLang="en-US" sz="32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1331640" y="4151062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3600" dirty="0" smtClean="0"/>
              <a:t>NT.1500</a:t>
            </a:r>
            <a:endParaRPr lang="zh-TW" altLang="en-US" sz="36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1100932" y="3123327"/>
            <a:ext cx="2826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800" dirty="0"/>
              <a:t>b</a:t>
            </a:r>
            <a:r>
              <a:rPr lang="en-US" altLang="zh-TW" sz="2800" dirty="0" smtClean="0"/>
              <a:t>igger umbrella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98302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8604448" cy="40466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/>
        </p:nvSpPr>
        <p:spPr>
          <a:xfrm>
            <a:off x="8604448" y="0"/>
            <a:ext cx="539552" cy="4046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cxnSp>
        <p:nvCxnSpPr>
          <p:cNvPr id="18" name="直線接點 17"/>
          <p:cNvCxnSpPr/>
          <p:nvPr/>
        </p:nvCxnSpPr>
        <p:spPr>
          <a:xfrm>
            <a:off x="8604448" y="0"/>
            <a:ext cx="539552" cy="40466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直線接點 19"/>
          <p:cNvCxnSpPr/>
          <p:nvPr/>
        </p:nvCxnSpPr>
        <p:spPr>
          <a:xfrm flipV="1">
            <a:off x="8604448" y="0"/>
            <a:ext cx="539552" cy="40466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1134938" y="392023"/>
            <a:ext cx="630019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文字方塊 24"/>
          <p:cNvSpPr txBox="1"/>
          <p:nvPr/>
        </p:nvSpPr>
        <p:spPr>
          <a:xfrm>
            <a:off x="1135508" y="310723"/>
            <a:ext cx="565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http://www.warmunbrella.com.tw</a:t>
            </a:r>
            <a:endParaRPr lang="en-US" altLang="zh-TW" dirty="0"/>
          </a:p>
        </p:txBody>
      </p:sp>
      <p:sp>
        <p:nvSpPr>
          <p:cNvPr id="26" name="向左箭號 25"/>
          <p:cNvSpPr/>
          <p:nvPr/>
        </p:nvSpPr>
        <p:spPr>
          <a:xfrm>
            <a:off x="0" y="404664"/>
            <a:ext cx="395536" cy="360040"/>
          </a:xfrm>
          <a:prstGeom prst="lef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向右箭號 27"/>
          <p:cNvSpPr/>
          <p:nvPr/>
        </p:nvSpPr>
        <p:spPr>
          <a:xfrm>
            <a:off x="611560" y="403560"/>
            <a:ext cx="432048" cy="360040"/>
          </a:xfrm>
          <a:prstGeom prst="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/>
          <p:cNvSpPr/>
          <p:nvPr/>
        </p:nvSpPr>
        <p:spPr>
          <a:xfrm>
            <a:off x="2799115" y="1196752"/>
            <a:ext cx="342132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TW" sz="5400" dirty="0" smtClean="0"/>
              <a:t>How to buy</a:t>
            </a:r>
            <a:endParaRPr lang="en-US" altLang="zh-TW" sz="5400" dirty="0"/>
          </a:p>
        </p:txBody>
      </p:sp>
      <p:sp>
        <p:nvSpPr>
          <p:cNvPr id="3" name="文字方塊 2"/>
          <p:cNvSpPr txBox="1"/>
          <p:nvPr/>
        </p:nvSpPr>
        <p:spPr>
          <a:xfrm>
            <a:off x="1135508" y="2420888"/>
            <a:ext cx="71089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/>
              <a:t>①You can buy our umbrella on our website.</a:t>
            </a:r>
          </a:p>
          <a:p>
            <a:r>
              <a:rPr lang="en-US" altLang="zh-TW" sz="2800" dirty="0"/>
              <a:t>(</a:t>
            </a:r>
            <a:r>
              <a:rPr lang="en-US" altLang="zh-TW" sz="2800" dirty="0">
                <a:hlinkClick r:id="rId2"/>
              </a:rPr>
              <a:t>http://</a:t>
            </a:r>
            <a:r>
              <a:rPr lang="en-US" altLang="zh-TW" sz="2800" dirty="0" smtClean="0">
                <a:hlinkClick r:id="rId2"/>
              </a:rPr>
              <a:t>www.warmumbrella.com.tw</a:t>
            </a:r>
            <a:r>
              <a:rPr lang="en-US" altLang="zh-TW" sz="2800" dirty="0" smtClean="0"/>
              <a:t>)</a:t>
            </a:r>
          </a:p>
          <a:p>
            <a:r>
              <a:rPr lang="en-US" altLang="zh-TW" sz="2800" dirty="0" smtClean="0"/>
              <a:t>Before you buy our umbrella, you </a:t>
            </a:r>
            <a:r>
              <a:rPr lang="en-US" altLang="zh-TW" sz="2800" dirty="0"/>
              <a:t>should </a:t>
            </a:r>
            <a:r>
              <a:rPr lang="en-US" altLang="zh-TW" sz="2800" dirty="0" smtClean="0"/>
              <a:t>register an  account. (If you don’t have account, click 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me</a:t>
            </a:r>
            <a:r>
              <a:rPr lang="en-US" altLang="zh-TW" sz="2800" dirty="0" smtClean="0"/>
              <a:t>)</a:t>
            </a:r>
          </a:p>
          <a:p>
            <a:endParaRPr lang="en-US" altLang="zh-TW" sz="2800" dirty="0" smtClean="0"/>
          </a:p>
          <a:p>
            <a:r>
              <a:rPr lang="en-US" altLang="zh-TW" sz="2800" dirty="0" smtClean="0"/>
              <a:t>②We also have  real store. </a:t>
            </a:r>
            <a:r>
              <a:rPr lang="en-US" altLang="zh-TW" sz="2800" dirty="0"/>
              <a:t>Our address:No.500, 2nd Neighborhood, Sec. 2, Bade Rd., </a:t>
            </a:r>
            <a:r>
              <a:rPr lang="en-US" altLang="zh-TW" sz="2800" dirty="0" err="1"/>
              <a:t>Songshan</a:t>
            </a:r>
            <a:r>
              <a:rPr lang="en-US" altLang="zh-TW" sz="2800" dirty="0"/>
              <a:t> Dist., Taipei City 10556, Taiwan (R.O.C</a:t>
            </a:r>
            <a:r>
              <a:rPr lang="en-US" altLang="zh-TW" sz="2800" dirty="0" smtClean="0"/>
              <a:t>.)  You can go to our store to buy umbrella.</a:t>
            </a:r>
            <a:endParaRPr lang="en-US" altLang="zh-TW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35" y="868859"/>
            <a:ext cx="2476897" cy="13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0506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129</Words>
  <Application>Microsoft Office PowerPoint</Application>
  <PresentationFormat>如螢幕大小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user30902</dc:creator>
  <cp:lastModifiedBy>user30902</cp:lastModifiedBy>
  <cp:revision>32</cp:revision>
  <dcterms:created xsi:type="dcterms:W3CDTF">2015-10-31T09:33:10Z</dcterms:created>
  <dcterms:modified xsi:type="dcterms:W3CDTF">2015-11-21T17:07:09Z</dcterms:modified>
</cp:coreProperties>
</file>