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1" r:id="rId1"/>
  </p:sldMasterIdLst>
  <p:notesMasterIdLst>
    <p:notesMasterId r:id="rId46"/>
  </p:notesMasterIdLst>
  <p:sldIdLst>
    <p:sldId id="837" r:id="rId2"/>
    <p:sldId id="838" r:id="rId3"/>
    <p:sldId id="785" r:id="rId4"/>
    <p:sldId id="833" r:id="rId5"/>
    <p:sldId id="832" r:id="rId6"/>
    <p:sldId id="807" r:id="rId7"/>
    <p:sldId id="839" r:id="rId8"/>
    <p:sldId id="809" r:id="rId9"/>
    <p:sldId id="808" r:id="rId10"/>
    <p:sldId id="810" r:id="rId11"/>
    <p:sldId id="840" r:id="rId12"/>
    <p:sldId id="811" r:id="rId13"/>
    <p:sldId id="830" r:id="rId14"/>
    <p:sldId id="812" r:id="rId15"/>
    <p:sldId id="831" r:id="rId16"/>
    <p:sldId id="773" r:id="rId17"/>
    <p:sldId id="819" r:id="rId18"/>
    <p:sldId id="820" r:id="rId19"/>
    <p:sldId id="818" r:id="rId20"/>
    <p:sldId id="821" r:id="rId21"/>
    <p:sldId id="825" r:id="rId22"/>
    <p:sldId id="775" r:id="rId23"/>
    <p:sldId id="827" r:id="rId24"/>
    <p:sldId id="776" r:id="rId25"/>
    <p:sldId id="822" r:id="rId26"/>
    <p:sldId id="823" r:id="rId27"/>
    <p:sldId id="824" r:id="rId28"/>
    <p:sldId id="796" r:id="rId29"/>
    <p:sldId id="834" r:id="rId30"/>
    <p:sldId id="826" r:id="rId31"/>
    <p:sldId id="828" r:id="rId32"/>
    <p:sldId id="804" r:id="rId33"/>
    <p:sldId id="815" r:id="rId34"/>
    <p:sldId id="816" r:id="rId35"/>
    <p:sldId id="779" r:id="rId36"/>
    <p:sldId id="799" r:id="rId37"/>
    <p:sldId id="800" r:id="rId38"/>
    <p:sldId id="801" r:id="rId39"/>
    <p:sldId id="783" r:id="rId40"/>
    <p:sldId id="805" r:id="rId41"/>
    <p:sldId id="835" r:id="rId42"/>
    <p:sldId id="836" r:id="rId43"/>
    <p:sldId id="817" r:id="rId44"/>
    <p:sldId id="803" r:id="rId45"/>
  </p:sldIdLst>
  <p:sldSz cx="9144000" cy="6858000" type="screen4x3"/>
  <p:notesSz cx="6858000" cy="9144000"/>
  <p:embeddedFontLst>
    <p:embeddedFont>
      <p:font typeface="Wingdings 2" panose="05020102010507070707" pitchFamily="18" charset="2"/>
      <p:regular r:id="rId47"/>
    </p:embeddedFont>
    <p:embeddedFont>
      <p:font typeface="微軟正黑體" panose="020B0604030504040204" pitchFamily="34" charset="-120"/>
      <p:regular r:id="rId48"/>
      <p:bold r:id="rId49"/>
    </p:embeddedFont>
    <p:embeddedFont>
      <p:font typeface="Calibri" panose="020F0502020204030204" pitchFamily="34" charset="0"/>
      <p:regular r:id="rId50"/>
      <p:bold r:id="rId51"/>
      <p:italic r:id="rId52"/>
      <p:boldItalic r:id="rId53"/>
    </p:embeddedFont>
    <p:embeddedFont>
      <p:font typeface="Tahoma" panose="020B0604030504040204" pitchFamily="34" charset="0"/>
      <p:regular r:id="rId54"/>
      <p:bold r:id="rId55"/>
    </p:embeddedFont>
    <p:embeddedFont>
      <p:font typeface="Constantia" panose="02030602050306030303" pitchFamily="18"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a:defRPr lang="en-US"/>
    </a:defPPr>
    <a:lvl1pPr algn="ctr" rtl="0" fontAlgn="base">
      <a:spcBef>
        <a:spcPct val="0"/>
      </a:spcBef>
      <a:spcAft>
        <a:spcPct val="0"/>
      </a:spcAft>
      <a:defRPr sz="2400" kern="1200">
        <a:solidFill>
          <a:schemeClr val="tx1"/>
        </a:solidFill>
        <a:latin typeface="Tahoma" pitchFamily="34" charset="0"/>
        <a:ea typeface="+mn-ea"/>
        <a:cs typeface="+mn-cs"/>
      </a:defRPr>
    </a:lvl1pPr>
    <a:lvl2pPr marL="457200" algn="ctr" rtl="0" fontAlgn="base">
      <a:spcBef>
        <a:spcPct val="0"/>
      </a:spcBef>
      <a:spcAft>
        <a:spcPct val="0"/>
      </a:spcAft>
      <a:defRPr sz="2400" kern="1200">
        <a:solidFill>
          <a:schemeClr val="tx1"/>
        </a:solidFill>
        <a:latin typeface="Tahoma" pitchFamily="34" charset="0"/>
        <a:ea typeface="+mn-ea"/>
        <a:cs typeface="+mn-cs"/>
      </a:defRPr>
    </a:lvl2pPr>
    <a:lvl3pPr marL="914400" algn="ctr" rtl="0" fontAlgn="base">
      <a:spcBef>
        <a:spcPct val="0"/>
      </a:spcBef>
      <a:spcAft>
        <a:spcPct val="0"/>
      </a:spcAft>
      <a:defRPr sz="2400" kern="1200">
        <a:solidFill>
          <a:schemeClr val="tx1"/>
        </a:solidFill>
        <a:latin typeface="Tahoma" pitchFamily="34" charset="0"/>
        <a:ea typeface="+mn-ea"/>
        <a:cs typeface="+mn-cs"/>
      </a:defRPr>
    </a:lvl3pPr>
    <a:lvl4pPr marL="1371600" algn="ctr" rtl="0" fontAlgn="base">
      <a:spcBef>
        <a:spcPct val="0"/>
      </a:spcBef>
      <a:spcAft>
        <a:spcPct val="0"/>
      </a:spcAft>
      <a:defRPr sz="2400" kern="1200">
        <a:solidFill>
          <a:schemeClr val="tx1"/>
        </a:solidFill>
        <a:latin typeface="Tahoma" pitchFamily="34" charset="0"/>
        <a:ea typeface="+mn-ea"/>
        <a:cs typeface="+mn-cs"/>
      </a:defRPr>
    </a:lvl4pPr>
    <a:lvl5pPr marL="1828800" algn="ctr"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C62"/>
    <a:srgbClr val="FAFD87"/>
    <a:srgbClr val="DC3E98"/>
    <a:srgbClr val="000000"/>
    <a:srgbClr val="FFFFFF"/>
    <a:srgbClr val="B2B2B2"/>
    <a:srgbClr val="00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5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2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A10E3-D5F9-4C69-89FD-1103EE1CB6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9797E7B-777A-4FB0-84B6-1645E4FCA9CC}">
      <dgm:prSet custT="1"/>
      <dgm:spPr/>
      <dgm:t>
        <a:bodyPr/>
        <a:lstStyle/>
        <a:p>
          <a:pPr rtl="0"/>
          <a:r>
            <a:rPr lang="zh-TW" altLang="en-US" sz="3600" b="0" i="0" baseline="0" dirty="0" smtClean="0">
              <a:solidFill>
                <a:srgbClr val="FF0000"/>
              </a:solidFill>
            </a:rPr>
            <a:t>小組討論</a:t>
          </a:r>
          <a:endParaRPr lang="zh-TW" altLang="en-US" sz="3600" b="0" i="0" baseline="0" dirty="0">
            <a:solidFill>
              <a:srgbClr val="FF0000"/>
            </a:solidFill>
          </a:endParaRPr>
        </a:p>
      </dgm:t>
    </dgm:pt>
    <dgm:pt modelId="{1EDADC15-216D-4ED2-B737-B1F7A764C42A}" type="parTrans" cxnId="{07BBB17B-3467-4744-AA81-DD9052293164}">
      <dgm:prSet/>
      <dgm:spPr/>
      <dgm:t>
        <a:bodyPr/>
        <a:lstStyle/>
        <a:p>
          <a:endParaRPr lang="zh-TW" altLang="en-US"/>
        </a:p>
      </dgm:t>
    </dgm:pt>
    <dgm:pt modelId="{C7EC9886-B8A2-4879-A149-B5D1761CDE58}" type="sibTrans" cxnId="{07BBB17B-3467-4744-AA81-DD9052293164}">
      <dgm:prSet/>
      <dgm:spPr/>
      <dgm:t>
        <a:bodyPr/>
        <a:lstStyle/>
        <a:p>
          <a:endParaRPr lang="zh-TW" altLang="en-US"/>
        </a:p>
      </dgm:t>
    </dgm:pt>
    <dgm:pt modelId="{62DB06D9-087B-4667-BD99-A2C5C2FE2722}">
      <dgm:prSet custT="1"/>
      <dgm:spPr/>
      <dgm:t>
        <a:bodyPr/>
        <a:lstStyle/>
        <a:p>
          <a:pPr rtl="0"/>
          <a:r>
            <a:rPr lang="zh-TW" sz="2800" b="0" i="0" baseline="0" dirty="0" smtClean="0">
              <a:solidFill>
                <a:srgbClr val="FFFF00"/>
              </a:solidFill>
            </a:rPr>
            <a:t>目標行銷的主要步驟：參見圖</a:t>
          </a:r>
          <a:r>
            <a:rPr lang="en-US" altLang="zh-TW" sz="2800" b="0" i="0" baseline="0" dirty="0" smtClean="0">
              <a:solidFill>
                <a:srgbClr val="FFFF00"/>
              </a:solidFill>
            </a:rPr>
            <a:t>5</a:t>
          </a:r>
          <a:r>
            <a:rPr lang="en-US" sz="2800" b="0" i="0" baseline="0" dirty="0" smtClean="0">
              <a:solidFill>
                <a:srgbClr val="FFFF00"/>
              </a:solidFill>
            </a:rPr>
            <a:t>-1</a:t>
          </a:r>
          <a:endParaRPr lang="en-US" sz="2800" b="0" i="0" baseline="0" dirty="0">
            <a:solidFill>
              <a:srgbClr val="FFFF00"/>
            </a:solidFill>
          </a:endParaRPr>
        </a:p>
      </dgm:t>
    </dgm:pt>
    <dgm:pt modelId="{35377861-019A-456B-80E0-88CE7B32496A}" type="parTrans" cxnId="{CAB4A01A-C46B-44BD-B9B0-772C63BB96D1}">
      <dgm:prSet/>
      <dgm:spPr/>
      <dgm:t>
        <a:bodyPr/>
        <a:lstStyle/>
        <a:p>
          <a:endParaRPr lang="zh-TW" altLang="en-US"/>
        </a:p>
      </dgm:t>
    </dgm:pt>
    <dgm:pt modelId="{60F40646-0D5B-4BAC-9D23-6111566D05AC}" type="sibTrans" cxnId="{CAB4A01A-C46B-44BD-B9B0-772C63BB96D1}">
      <dgm:prSet/>
      <dgm:spPr/>
      <dgm:t>
        <a:bodyPr/>
        <a:lstStyle/>
        <a:p>
          <a:endParaRPr lang="zh-TW" altLang="en-US"/>
        </a:p>
      </dgm:t>
    </dgm:pt>
    <dgm:pt modelId="{60E6714F-184B-4D9E-9A36-4060693C2ACB}">
      <dgm:prSet custT="1"/>
      <dgm:spPr/>
      <dgm:t>
        <a:bodyPr/>
        <a:lstStyle/>
        <a:p>
          <a:pPr rtl="0"/>
          <a:r>
            <a:rPr lang="zh-TW" altLang="en-US" sz="2400" b="0" i="0" baseline="0" dirty="0" smtClean="0"/>
            <a:t>看一下，沙宣、飛柔、潘婷、海倫仙杜斯的廣告，這四種品牌的特點為何，它們是屬於哪一家公司所有？</a:t>
          </a:r>
          <a:endParaRPr lang="zh-TW" altLang="en-US" sz="2400" b="0" i="0" baseline="0" dirty="0"/>
        </a:p>
      </dgm:t>
    </dgm:pt>
    <dgm:pt modelId="{7023732B-26C1-4835-888D-D0B1DFB8FA7A}" type="parTrans" cxnId="{5C048234-EE3F-43D8-B015-4380DD745261}">
      <dgm:prSet/>
      <dgm:spPr/>
      <dgm:t>
        <a:bodyPr/>
        <a:lstStyle/>
        <a:p>
          <a:endParaRPr lang="zh-TW" altLang="en-US"/>
        </a:p>
      </dgm:t>
    </dgm:pt>
    <dgm:pt modelId="{9133FFF0-6476-4B7F-BE4B-D5A3F7A1507B}" type="sibTrans" cxnId="{5C048234-EE3F-43D8-B015-4380DD745261}">
      <dgm:prSet/>
      <dgm:spPr/>
      <dgm:t>
        <a:bodyPr/>
        <a:lstStyle/>
        <a:p>
          <a:endParaRPr lang="zh-TW" altLang="en-US"/>
        </a:p>
      </dgm:t>
    </dgm:pt>
    <dgm:pt modelId="{EC169121-5C92-4805-B308-E5C57F3732C3}" type="pres">
      <dgm:prSet presAssocID="{8DBA10E3-D5F9-4C69-89FD-1103EE1CB64D}" presName="linear" presStyleCnt="0">
        <dgm:presLayoutVars>
          <dgm:animLvl val="lvl"/>
          <dgm:resizeHandles val="exact"/>
        </dgm:presLayoutVars>
      </dgm:prSet>
      <dgm:spPr/>
      <dgm:t>
        <a:bodyPr/>
        <a:lstStyle/>
        <a:p>
          <a:endParaRPr lang="zh-TW" altLang="en-US"/>
        </a:p>
      </dgm:t>
    </dgm:pt>
    <dgm:pt modelId="{9ABED507-328B-4BEF-B5A1-F2CD8677388F}" type="pres">
      <dgm:prSet presAssocID="{E9797E7B-777A-4FB0-84B6-1645E4FCA9CC}" presName="parentText" presStyleLbl="node1" presStyleIdx="0" presStyleCnt="3" custScaleY="110001" custLinFactNeighborY="72528">
        <dgm:presLayoutVars>
          <dgm:chMax val="0"/>
          <dgm:bulletEnabled val="1"/>
        </dgm:presLayoutVars>
      </dgm:prSet>
      <dgm:spPr/>
      <dgm:t>
        <a:bodyPr/>
        <a:lstStyle/>
        <a:p>
          <a:endParaRPr lang="zh-TW" altLang="en-US"/>
        </a:p>
      </dgm:t>
    </dgm:pt>
    <dgm:pt modelId="{3E461940-7DC9-481B-AF27-C67BAC8C296C}" type="pres">
      <dgm:prSet presAssocID="{C7EC9886-B8A2-4879-A149-B5D1761CDE58}" presName="spacer" presStyleCnt="0"/>
      <dgm:spPr/>
    </dgm:pt>
    <dgm:pt modelId="{AE90A9CB-F701-4009-88E2-EDD1CBDDA935}" type="pres">
      <dgm:prSet presAssocID="{60E6714F-184B-4D9E-9A36-4060693C2ACB}" presName="parentText" presStyleLbl="node1" presStyleIdx="1" presStyleCnt="3">
        <dgm:presLayoutVars>
          <dgm:chMax val="0"/>
          <dgm:bulletEnabled val="1"/>
        </dgm:presLayoutVars>
      </dgm:prSet>
      <dgm:spPr/>
      <dgm:t>
        <a:bodyPr/>
        <a:lstStyle/>
        <a:p>
          <a:endParaRPr lang="zh-TW" altLang="en-US"/>
        </a:p>
      </dgm:t>
    </dgm:pt>
    <dgm:pt modelId="{D5DD3CA3-79D8-4176-9BFF-D1ABA6F7554F}" type="pres">
      <dgm:prSet presAssocID="{9133FFF0-6476-4B7F-BE4B-D5A3F7A1507B}" presName="spacer" presStyleCnt="0"/>
      <dgm:spPr/>
    </dgm:pt>
    <dgm:pt modelId="{260EFEE9-2325-4E49-9D3C-9D9230097CAA}" type="pres">
      <dgm:prSet presAssocID="{62DB06D9-087B-4667-BD99-A2C5C2FE2722}" presName="parentText" presStyleLbl="node1" presStyleIdx="2" presStyleCnt="3" custScaleY="78598" custLinFactY="-1319" custLinFactNeighborY="-100000">
        <dgm:presLayoutVars>
          <dgm:chMax val="0"/>
          <dgm:bulletEnabled val="1"/>
        </dgm:presLayoutVars>
      </dgm:prSet>
      <dgm:spPr/>
      <dgm:t>
        <a:bodyPr/>
        <a:lstStyle/>
        <a:p>
          <a:endParaRPr lang="zh-TW" altLang="en-US"/>
        </a:p>
      </dgm:t>
    </dgm:pt>
  </dgm:ptLst>
  <dgm:cxnLst>
    <dgm:cxn modelId="{5C048234-EE3F-43D8-B015-4380DD745261}" srcId="{8DBA10E3-D5F9-4C69-89FD-1103EE1CB64D}" destId="{60E6714F-184B-4D9E-9A36-4060693C2ACB}" srcOrd="1" destOrd="0" parTransId="{7023732B-26C1-4835-888D-D0B1DFB8FA7A}" sibTransId="{9133FFF0-6476-4B7F-BE4B-D5A3F7A1507B}"/>
    <dgm:cxn modelId="{779152F5-C301-4276-86E8-74373D26F942}" type="presOf" srcId="{E9797E7B-777A-4FB0-84B6-1645E4FCA9CC}" destId="{9ABED507-328B-4BEF-B5A1-F2CD8677388F}" srcOrd="0" destOrd="0" presId="urn:microsoft.com/office/officeart/2005/8/layout/vList2"/>
    <dgm:cxn modelId="{1F63037F-6EEC-40B2-BFE2-786053533A00}" type="presOf" srcId="{60E6714F-184B-4D9E-9A36-4060693C2ACB}" destId="{AE90A9CB-F701-4009-88E2-EDD1CBDDA935}" srcOrd="0" destOrd="0" presId="urn:microsoft.com/office/officeart/2005/8/layout/vList2"/>
    <dgm:cxn modelId="{07BBB17B-3467-4744-AA81-DD9052293164}" srcId="{8DBA10E3-D5F9-4C69-89FD-1103EE1CB64D}" destId="{E9797E7B-777A-4FB0-84B6-1645E4FCA9CC}" srcOrd="0" destOrd="0" parTransId="{1EDADC15-216D-4ED2-B737-B1F7A764C42A}" sibTransId="{C7EC9886-B8A2-4879-A149-B5D1761CDE58}"/>
    <dgm:cxn modelId="{30A83FDF-5FA9-452A-ABDC-F82F4EE941BD}" type="presOf" srcId="{62DB06D9-087B-4667-BD99-A2C5C2FE2722}" destId="{260EFEE9-2325-4E49-9D3C-9D9230097CAA}" srcOrd="0" destOrd="0" presId="urn:microsoft.com/office/officeart/2005/8/layout/vList2"/>
    <dgm:cxn modelId="{CAB4A01A-C46B-44BD-B9B0-772C63BB96D1}" srcId="{8DBA10E3-D5F9-4C69-89FD-1103EE1CB64D}" destId="{62DB06D9-087B-4667-BD99-A2C5C2FE2722}" srcOrd="2" destOrd="0" parTransId="{35377861-019A-456B-80E0-88CE7B32496A}" sibTransId="{60F40646-0D5B-4BAC-9D23-6111566D05AC}"/>
    <dgm:cxn modelId="{2294D7AC-D0F1-4F56-8384-F356077270BA}" type="presOf" srcId="{8DBA10E3-D5F9-4C69-89FD-1103EE1CB64D}" destId="{EC169121-5C92-4805-B308-E5C57F3732C3}" srcOrd="0" destOrd="0" presId="urn:microsoft.com/office/officeart/2005/8/layout/vList2"/>
    <dgm:cxn modelId="{9999F2C8-B403-48AB-8A16-616E523A4826}" type="presParOf" srcId="{EC169121-5C92-4805-B308-E5C57F3732C3}" destId="{9ABED507-328B-4BEF-B5A1-F2CD8677388F}" srcOrd="0" destOrd="0" presId="urn:microsoft.com/office/officeart/2005/8/layout/vList2"/>
    <dgm:cxn modelId="{2771DEEA-6AC1-4E1E-9A22-63058E351157}" type="presParOf" srcId="{EC169121-5C92-4805-B308-E5C57F3732C3}" destId="{3E461940-7DC9-481B-AF27-C67BAC8C296C}" srcOrd="1" destOrd="0" presId="urn:microsoft.com/office/officeart/2005/8/layout/vList2"/>
    <dgm:cxn modelId="{23C5805C-68E7-4203-9EDE-9D7BC420AFF9}" type="presParOf" srcId="{EC169121-5C92-4805-B308-E5C57F3732C3}" destId="{AE90A9CB-F701-4009-88E2-EDD1CBDDA935}" srcOrd="2" destOrd="0" presId="urn:microsoft.com/office/officeart/2005/8/layout/vList2"/>
    <dgm:cxn modelId="{AE248C03-168C-4188-A19B-7D544A132C65}" type="presParOf" srcId="{EC169121-5C92-4805-B308-E5C57F3732C3}" destId="{D5DD3CA3-79D8-4176-9BFF-D1ABA6F7554F}" srcOrd="3" destOrd="0" presId="urn:microsoft.com/office/officeart/2005/8/layout/vList2"/>
    <dgm:cxn modelId="{F6A21745-7F9B-4369-AF5F-1A0CBCD39497}" type="presParOf" srcId="{EC169121-5C92-4805-B308-E5C57F3732C3}" destId="{260EFEE9-2325-4E49-9D3C-9D9230097C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981949-4878-4FC0-BD13-8297A79DC56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B74EBEAC-DC44-4032-918A-E4AC8DE352C0}">
      <dgm:prSet custT="1"/>
      <dgm:spPr/>
      <dgm:t>
        <a:bodyPr/>
        <a:lstStyle/>
        <a:p>
          <a:pPr rtl="0"/>
          <a:r>
            <a:rPr lang="zh-TW" altLang="en-US" sz="2000" b="0" i="0" baseline="0" dirty="0" smtClean="0"/>
            <a:t>購買時機</a:t>
          </a:r>
          <a:endParaRPr lang="zh-TW" altLang="en-US" sz="2000" b="0" i="0" baseline="0" dirty="0"/>
        </a:p>
      </dgm:t>
    </dgm:pt>
    <dgm:pt modelId="{CF1E2091-F533-45BC-8A6D-E3D98656F8A7}" type="parTrans" cxnId="{64979458-7C84-49D0-8B6A-75BD99AACB24}">
      <dgm:prSet/>
      <dgm:spPr/>
      <dgm:t>
        <a:bodyPr/>
        <a:lstStyle/>
        <a:p>
          <a:endParaRPr lang="zh-TW" altLang="en-US" sz="2000"/>
        </a:p>
      </dgm:t>
    </dgm:pt>
    <dgm:pt modelId="{4FF0D3E0-0081-4970-8BAF-1B6ED25D09F9}" type="sibTrans" cxnId="{64979458-7C84-49D0-8B6A-75BD99AACB24}">
      <dgm:prSet/>
      <dgm:spPr/>
      <dgm:t>
        <a:bodyPr/>
        <a:lstStyle/>
        <a:p>
          <a:endParaRPr lang="zh-TW" altLang="en-US" sz="2000"/>
        </a:p>
      </dgm:t>
    </dgm:pt>
    <dgm:pt modelId="{90BAAFB3-4D2A-479B-BE77-E84492B946FB}">
      <dgm:prSet custT="1"/>
      <dgm:spPr/>
      <dgm:t>
        <a:bodyPr/>
        <a:lstStyle/>
        <a:p>
          <a:pPr rtl="0"/>
          <a:r>
            <a:rPr lang="zh-TW" altLang="en-US" sz="2000" b="0" i="0" baseline="0" dirty="0" smtClean="0"/>
            <a:t>平常場合、特殊場合</a:t>
          </a:r>
          <a:endParaRPr lang="zh-TW" altLang="en-US" sz="2000" b="0" i="0" baseline="0" dirty="0"/>
        </a:p>
      </dgm:t>
    </dgm:pt>
    <dgm:pt modelId="{E4ADAD7A-613F-4161-9E69-72C29DDF48A5}" type="parTrans" cxnId="{FD146909-F910-4AF4-ABBA-27989B8358AA}">
      <dgm:prSet/>
      <dgm:spPr/>
      <dgm:t>
        <a:bodyPr/>
        <a:lstStyle/>
        <a:p>
          <a:endParaRPr lang="zh-TW" altLang="en-US" sz="2000"/>
        </a:p>
      </dgm:t>
    </dgm:pt>
    <dgm:pt modelId="{DA6B500C-49D7-482B-9CB1-0BB42015F280}" type="sibTrans" cxnId="{FD146909-F910-4AF4-ABBA-27989B8358AA}">
      <dgm:prSet/>
      <dgm:spPr/>
      <dgm:t>
        <a:bodyPr/>
        <a:lstStyle/>
        <a:p>
          <a:endParaRPr lang="zh-TW" altLang="en-US" sz="2000"/>
        </a:p>
      </dgm:t>
    </dgm:pt>
    <dgm:pt modelId="{B1693C3F-E9BD-4EB6-B621-51622461A4D1}">
      <dgm:prSet custT="1"/>
      <dgm:spPr/>
      <dgm:t>
        <a:bodyPr/>
        <a:lstStyle/>
        <a:p>
          <a:pPr rtl="0"/>
          <a:r>
            <a:rPr lang="zh-TW" altLang="en-US" sz="2000" b="0" i="0" baseline="0" dirty="0" smtClean="0"/>
            <a:t>追尋利益</a:t>
          </a:r>
          <a:endParaRPr lang="zh-TW" altLang="en-US" sz="2000" b="0" i="0" baseline="0" dirty="0"/>
        </a:p>
      </dgm:t>
    </dgm:pt>
    <dgm:pt modelId="{3BA7D1B5-1A36-411D-ACE8-930E565482C5}" type="parTrans" cxnId="{E86B5903-FD4F-483B-8194-CE89DB6BCF94}">
      <dgm:prSet/>
      <dgm:spPr/>
      <dgm:t>
        <a:bodyPr/>
        <a:lstStyle/>
        <a:p>
          <a:endParaRPr lang="zh-TW" altLang="en-US" sz="2000"/>
        </a:p>
      </dgm:t>
    </dgm:pt>
    <dgm:pt modelId="{2E089606-7120-4EA3-B1D8-0E69FCA5A77E}" type="sibTrans" cxnId="{E86B5903-FD4F-483B-8194-CE89DB6BCF94}">
      <dgm:prSet/>
      <dgm:spPr/>
      <dgm:t>
        <a:bodyPr/>
        <a:lstStyle/>
        <a:p>
          <a:endParaRPr lang="zh-TW" altLang="en-US" sz="2000"/>
        </a:p>
      </dgm:t>
    </dgm:pt>
    <dgm:pt modelId="{C04FC6B0-CE19-47FF-85B0-BF09949F4CCA}">
      <dgm:prSet custT="1"/>
      <dgm:spPr/>
      <dgm:t>
        <a:bodyPr/>
        <a:lstStyle/>
        <a:p>
          <a:pPr rtl="0"/>
          <a:r>
            <a:rPr lang="zh-TW" altLang="en-US" sz="2000" b="0" i="0" baseline="0" dirty="0" smtClean="0"/>
            <a:t>品質、服務、經濟、便利、快速</a:t>
          </a:r>
          <a:endParaRPr lang="zh-TW" altLang="en-US" sz="2000" b="0" i="0" baseline="0" dirty="0"/>
        </a:p>
      </dgm:t>
    </dgm:pt>
    <dgm:pt modelId="{51F33519-A9C0-482E-97AE-1654380F3B4D}" type="parTrans" cxnId="{18DC21C4-E2D0-4C65-86F1-7D9102177E7C}">
      <dgm:prSet/>
      <dgm:spPr/>
      <dgm:t>
        <a:bodyPr/>
        <a:lstStyle/>
        <a:p>
          <a:endParaRPr lang="zh-TW" altLang="en-US" sz="2000"/>
        </a:p>
      </dgm:t>
    </dgm:pt>
    <dgm:pt modelId="{60802D74-D48E-46B0-A584-550B6C3914FE}" type="sibTrans" cxnId="{18DC21C4-E2D0-4C65-86F1-7D9102177E7C}">
      <dgm:prSet/>
      <dgm:spPr/>
      <dgm:t>
        <a:bodyPr/>
        <a:lstStyle/>
        <a:p>
          <a:endParaRPr lang="zh-TW" altLang="en-US" sz="2000"/>
        </a:p>
      </dgm:t>
    </dgm:pt>
    <dgm:pt modelId="{99A940A9-CF80-4C19-910B-661154FADBB1}">
      <dgm:prSet custT="1"/>
      <dgm:spPr/>
      <dgm:t>
        <a:bodyPr/>
        <a:lstStyle/>
        <a:p>
          <a:pPr rtl="0"/>
          <a:r>
            <a:rPr lang="zh-TW" altLang="en-US" sz="2000" b="0" i="0" baseline="0" dirty="0" smtClean="0"/>
            <a:t>使用者狀況</a:t>
          </a:r>
          <a:endParaRPr lang="zh-TW" altLang="en-US" sz="2000" b="0" i="0" baseline="0" dirty="0"/>
        </a:p>
      </dgm:t>
    </dgm:pt>
    <dgm:pt modelId="{6DCD1A6C-8273-4624-8F28-34F49C174601}" type="parTrans" cxnId="{D00E234A-6EC9-4466-B181-0ACF9C50DD80}">
      <dgm:prSet/>
      <dgm:spPr/>
      <dgm:t>
        <a:bodyPr/>
        <a:lstStyle/>
        <a:p>
          <a:endParaRPr lang="zh-TW" altLang="en-US" sz="2000"/>
        </a:p>
      </dgm:t>
    </dgm:pt>
    <dgm:pt modelId="{8BBBE5E0-6DB0-4D23-AAC8-74F05ADFB7A1}" type="sibTrans" cxnId="{D00E234A-6EC9-4466-B181-0ACF9C50DD80}">
      <dgm:prSet/>
      <dgm:spPr/>
      <dgm:t>
        <a:bodyPr/>
        <a:lstStyle/>
        <a:p>
          <a:endParaRPr lang="zh-TW" altLang="en-US" sz="2000"/>
        </a:p>
      </dgm:t>
    </dgm:pt>
    <dgm:pt modelId="{F84A74FA-E6BE-4500-A718-A0FC68D36B2A}">
      <dgm:prSet custT="1"/>
      <dgm:spPr/>
      <dgm:t>
        <a:bodyPr/>
        <a:lstStyle/>
        <a:p>
          <a:pPr rtl="0"/>
          <a:r>
            <a:rPr lang="zh-TW" altLang="en-US" sz="2000" b="0" i="0" baseline="0" dirty="0" smtClean="0"/>
            <a:t>從未用過、以前用過、有使用潛力、</a:t>
          </a:r>
          <a:r>
            <a:rPr lang="en-US" altLang="zh-TW" sz="2000" b="0" i="0" baseline="0" dirty="0" smtClean="0"/>
            <a:t/>
          </a:r>
          <a:br>
            <a:rPr lang="en-US" altLang="zh-TW" sz="2000" b="0" i="0" baseline="0" dirty="0" smtClean="0"/>
          </a:br>
          <a:r>
            <a:rPr lang="zh-TW" altLang="en-US" sz="2000" b="0" i="0" baseline="0" dirty="0" smtClean="0"/>
            <a:t>初次使用、固定使用</a:t>
          </a:r>
          <a:endParaRPr lang="zh-TW" altLang="en-US" sz="2000" b="0" i="0" baseline="0" dirty="0"/>
        </a:p>
      </dgm:t>
    </dgm:pt>
    <dgm:pt modelId="{F6A55643-A0D0-4ED1-A801-29D1D7B40D1B}" type="parTrans" cxnId="{9EEC41C6-1170-470A-9688-F04831E2825C}">
      <dgm:prSet/>
      <dgm:spPr/>
      <dgm:t>
        <a:bodyPr/>
        <a:lstStyle/>
        <a:p>
          <a:endParaRPr lang="zh-TW" altLang="en-US" sz="2000"/>
        </a:p>
      </dgm:t>
    </dgm:pt>
    <dgm:pt modelId="{EEF311FE-F74F-4244-A034-467E3648CD30}" type="sibTrans" cxnId="{9EEC41C6-1170-470A-9688-F04831E2825C}">
      <dgm:prSet/>
      <dgm:spPr/>
      <dgm:t>
        <a:bodyPr/>
        <a:lstStyle/>
        <a:p>
          <a:endParaRPr lang="zh-TW" altLang="en-US" sz="2000"/>
        </a:p>
      </dgm:t>
    </dgm:pt>
    <dgm:pt modelId="{1A9A9B49-2CF3-4492-9D64-06462FF609F7}">
      <dgm:prSet custT="1"/>
      <dgm:spPr/>
      <dgm:t>
        <a:bodyPr/>
        <a:lstStyle/>
        <a:p>
          <a:pPr rtl="0"/>
          <a:r>
            <a:rPr lang="zh-TW" altLang="en-US" sz="2000" b="0" i="0" baseline="0" dirty="0" smtClean="0"/>
            <a:t>使用率</a:t>
          </a:r>
          <a:endParaRPr lang="zh-TW" altLang="en-US" sz="2000" b="0" i="0" baseline="0" dirty="0"/>
        </a:p>
      </dgm:t>
    </dgm:pt>
    <dgm:pt modelId="{3355ADA5-465A-448B-95D2-4C4D25E9536A}" type="parTrans" cxnId="{595C85A2-CA90-400B-B3DC-A50533BF677B}">
      <dgm:prSet/>
      <dgm:spPr/>
      <dgm:t>
        <a:bodyPr/>
        <a:lstStyle/>
        <a:p>
          <a:endParaRPr lang="zh-TW" altLang="en-US" sz="2000"/>
        </a:p>
      </dgm:t>
    </dgm:pt>
    <dgm:pt modelId="{95BF4F86-2813-4902-9253-514F89210986}" type="sibTrans" cxnId="{595C85A2-CA90-400B-B3DC-A50533BF677B}">
      <dgm:prSet/>
      <dgm:spPr/>
      <dgm:t>
        <a:bodyPr/>
        <a:lstStyle/>
        <a:p>
          <a:endParaRPr lang="zh-TW" altLang="en-US" sz="2000"/>
        </a:p>
      </dgm:t>
    </dgm:pt>
    <dgm:pt modelId="{21F18D50-DCBE-4978-9FBF-ED1ED397FD0D}">
      <dgm:prSet custT="1"/>
      <dgm:spPr/>
      <dgm:t>
        <a:bodyPr/>
        <a:lstStyle/>
        <a:p>
          <a:pPr rtl="0"/>
          <a:r>
            <a:rPr lang="zh-TW" altLang="en-US" sz="2000" b="0" i="0" baseline="0" dirty="0" smtClean="0"/>
            <a:t>很少使用、偶爾使用、經常使用</a:t>
          </a:r>
          <a:endParaRPr lang="zh-TW" altLang="en-US" sz="2000" b="0" i="0" baseline="0" dirty="0"/>
        </a:p>
      </dgm:t>
    </dgm:pt>
    <dgm:pt modelId="{73ED2389-2E07-42E8-90DF-0E2CF68C59E6}" type="parTrans" cxnId="{82C33388-F911-44DB-95E1-222511A304B6}">
      <dgm:prSet/>
      <dgm:spPr/>
      <dgm:t>
        <a:bodyPr/>
        <a:lstStyle/>
        <a:p>
          <a:endParaRPr lang="zh-TW" altLang="en-US" sz="2000"/>
        </a:p>
      </dgm:t>
    </dgm:pt>
    <dgm:pt modelId="{0E07C1E0-6FB6-45AF-8B12-5DC00D6D3F23}" type="sibTrans" cxnId="{82C33388-F911-44DB-95E1-222511A304B6}">
      <dgm:prSet/>
      <dgm:spPr/>
      <dgm:t>
        <a:bodyPr/>
        <a:lstStyle/>
        <a:p>
          <a:endParaRPr lang="zh-TW" altLang="en-US" sz="2000"/>
        </a:p>
      </dgm:t>
    </dgm:pt>
    <dgm:pt modelId="{BA3A70A1-223F-499E-A8D7-E4F1E887340B}">
      <dgm:prSet custT="1"/>
      <dgm:spPr/>
      <dgm:t>
        <a:bodyPr/>
        <a:lstStyle/>
        <a:p>
          <a:pPr rtl="0"/>
          <a:r>
            <a:rPr lang="zh-TW" altLang="en-US" sz="2000" b="0" i="0" baseline="0" dirty="0" smtClean="0"/>
            <a:t>忠誠性</a:t>
          </a:r>
          <a:endParaRPr lang="zh-TW" altLang="en-US" sz="2000" b="0" i="0" baseline="0" dirty="0"/>
        </a:p>
      </dgm:t>
    </dgm:pt>
    <dgm:pt modelId="{7E8D6D5D-B927-44C2-BAC3-7F626CF1F346}" type="parTrans" cxnId="{0115BB4D-63B4-4F34-9EE7-75B3EA109B1B}">
      <dgm:prSet/>
      <dgm:spPr/>
      <dgm:t>
        <a:bodyPr/>
        <a:lstStyle/>
        <a:p>
          <a:endParaRPr lang="zh-TW" altLang="en-US" sz="2000"/>
        </a:p>
      </dgm:t>
    </dgm:pt>
    <dgm:pt modelId="{696A33E8-F764-46E2-9BB9-5E5A95A9AA09}" type="sibTrans" cxnId="{0115BB4D-63B4-4F34-9EE7-75B3EA109B1B}">
      <dgm:prSet/>
      <dgm:spPr/>
      <dgm:t>
        <a:bodyPr/>
        <a:lstStyle/>
        <a:p>
          <a:endParaRPr lang="zh-TW" altLang="en-US" sz="2000"/>
        </a:p>
      </dgm:t>
    </dgm:pt>
    <dgm:pt modelId="{E76E906F-E648-47BF-83D3-57D9860B83EC}">
      <dgm:prSet custT="1"/>
      <dgm:spPr/>
      <dgm:t>
        <a:bodyPr/>
        <a:lstStyle/>
        <a:p>
          <a:pPr rtl="0"/>
          <a:r>
            <a:rPr lang="zh-TW" altLang="en-US" sz="2000" b="0" i="0" baseline="0" dirty="0" smtClean="0"/>
            <a:t>無、尚可、強烈、絕對</a:t>
          </a:r>
          <a:endParaRPr lang="zh-TW" altLang="en-US" sz="2000" b="0" i="0" baseline="0" dirty="0"/>
        </a:p>
      </dgm:t>
    </dgm:pt>
    <dgm:pt modelId="{244934C5-C1B4-4168-B685-E9004AE0C16C}" type="parTrans" cxnId="{189B2E30-9EDA-49D2-AA3D-2EBD11D7F815}">
      <dgm:prSet/>
      <dgm:spPr/>
      <dgm:t>
        <a:bodyPr/>
        <a:lstStyle/>
        <a:p>
          <a:endParaRPr lang="zh-TW" altLang="en-US" sz="2000"/>
        </a:p>
      </dgm:t>
    </dgm:pt>
    <dgm:pt modelId="{D25940BA-04A5-4D72-B335-49BAEF10D194}" type="sibTrans" cxnId="{189B2E30-9EDA-49D2-AA3D-2EBD11D7F815}">
      <dgm:prSet/>
      <dgm:spPr/>
      <dgm:t>
        <a:bodyPr/>
        <a:lstStyle/>
        <a:p>
          <a:endParaRPr lang="zh-TW" altLang="en-US" sz="2000"/>
        </a:p>
      </dgm:t>
    </dgm:pt>
    <dgm:pt modelId="{D93BCEFB-DE83-45F0-A702-BE93933EE5F1}">
      <dgm:prSet custT="1"/>
      <dgm:spPr/>
      <dgm:t>
        <a:bodyPr/>
        <a:lstStyle/>
        <a:p>
          <a:pPr rtl="0"/>
          <a:r>
            <a:rPr lang="zh-TW" altLang="en-US" sz="2000" b="0" i="0" baseline="0" dirty="0" smtClean="0"/>
            <a:t>購買準備階段</a:t>
          </a:r>
          <a:endParaRPr lang="zh-TW" altLang="en-US" sz="2000" b="0" i="0" baseline="0" dirty="0"/>
        </a:p>
      </dgm:t>
    </dgm:pt>
    <dgm:pt modelId="{19F7F983-E28F-40BB-A4EB-70E404A00DB1}" type="parTrans" cxnId="{DC5FB5A5-DE54-4C8F-A402-BCDDA1C39A7E}">
      <dgm:prSet/>
      <dgm:spPr/>
      <dgm:t>
        <a:bodyPr/>
        <a:lstStyle/>
        <a:p>
          <a:endParaRPr lang="zh-TW" altLang="en-US" sz="2000"/>
        </a:p>
      </dgm:t>
    </dgm:pt>
    <dgm:pt modelId="{3CB9A1E1-A1E9-4292-80A8-7F67ECAF7758}" type="sibTrans" cxnId="{DC5FB5A5-DE54-4C8F-A402-BCDDA1C39A7E}">
      <dgm:prSet/>
      <dgm:spPr/>
      <dgm:t>
        <a:bodyPr/>
        <a:lstStyle/>
        <a:p>
          <a:endParaRPr lang="zh-TW" altLang="en-US" sz="2000"/>
        </a:p>
      </dgm:t>
    </dgm:pt>
    <dgm:pt modelId="{78AF3B84-7920-44B0-9ED5-92CB47FEFBAD}">
      <dgm:prSet custT="1"/>
      <dgm:spPr/>
      <dgm:t>
        <a:bodyPr/>
        <a:lstStyle/>
        <a:p>
          <a:pPr rtl="0"/>
          <a:r>
            <a:rPr lang="zh-TW" altLang="en-US" sz="2000" b="0" i="0" baseline="0" dirty="0" smtClean="0"/>
            <a:t>不知、已知、相當清楚、有興趣、有欲望、有購買意願</a:t>
          </a:r>
          <a:endParaRPr lang="zh-TW" altLang="en-US" sz="2000" b="0" i="0" baseline="0" dirty="0"/>
        </a:p>
      </dgm:t>
    </dgm:pt>
    <dgm:pt modelId="{290EF386-3035-4156-8B95-31EE9B6832D4}" type="parTrans" cxnId="{A7370F34-DE32-4E91-84FE-3CCC906832F1}">
      <dgm:prSet/>
      <dgm:spPr/>
      <dgm:t>
        <a:bodyPr/>
        <a:lstStyle/>
        <a:p>
          <a:endParaRPr lang="zh-TW" altLang="en-US" sz="2000"/>
        </a:p>
      </dgm:t>
    </dgm:pt>
    <dgm:pt modelId="{F9285100-317E-41D5-BD52-BFD1F034494B}" type="sibTrans" cxnId="{A7370F34-DE32-4E91-84FE-3CCC906832F1}">
      <dgm:prSet/>
      <dgm:spPr/>
      <dgm:t>
        <a:bodyPr/>
        <a:lstStyle/>
        <a:p>
          <a:endParaRPr lang="zh-TW" altLang="en-US" sz="2000"/>
        </a:p>
      </dgm:t>
    </dgm:pt>
    <dgm:pt modelId="{4B71A2C8-3603-4222-BF08-36F415CF4D0C}">
      <dgm:prSet custT="1"/>
      <dgm:spPr/>
      <dgm:t>
        <a:bodyPr/>
        <a:lstStyle/>
        <a:p>
          <a:pPr rtl="0"/>
          <a:r>
            <a:rPr lang="zh-TW" altLang="en-US" sz="2000" b="0" i="0" baseline="0" dirty="0" smtClean="0"/>
            <a:t>對產品的態度</a:t>
          </a:r>
          <a:endParaRPr lang="zh-TW" altLang="en-US" sz="2000" b="0" i="0" baseline="0" dirty="0"/>
        </a:p>
      </dgm:t>
    </dgm:pt>
    <dgm:pt modelId="{EF51B554-F78A-445E-8A20-AF52E2BF2FE2}" type="parTrans" cxnId="{7AD78738-6222-4C6E-9C42-1E97F6B8557E}">
      <dgm:prSet/>
      <dgm:spPr/>
      <dgm:t>
        <a:bodyPr/>
        <a:lstStyle/>
        <a:p>
          <a:endParaRPr lang="zh-TW" altLang="en-US" sz="2000"/>
        </a:p>
      </dgm:t>
    </dgm:pt>
    <dgm:pt modelId="{5B445777-1EC6-4598-81B7-95380B8BFD5E}" type="sibTrans" cxnId="{7AD78738-6222-4C6E-9C42-1E97F6B8557E}">
      <dgm:prSet/>
      <dgm:spPr/>
      <dgm:t>
        <a:bodyPr/>
        <a:lstStyle/>
        <a:p>
          <a:endParaRPr lang="zh-TW" altLang="en-US" sz="2000"/>
        </a:p>
      </dgm:t>
    </dgm:pt>
    <dgm:pt modelId="{BC8D980F-1E79-4293-9908-1156E7394ACE}">
      <dgm:prSet custT="1"/>
      <dgm:spPr/>
      <dgm:t>
        <a:bodyPr/>
        <a:lstStyle/>
        <a:p>
          <a:pPr rtl="0"/>
          <a:r>
            <a:rPr lang="zh-TW" altLang="en-US" sz="2000" b="0" i="0" baseline="0" dirty="0" smtClean="0"/>
            <a:t>狂熱、喜歡、無所謂、不喜歡、敵視</a:t>
          </a:r>
          <a:endParaRPr lang="zh-TW" altLang="en-US" sz="2000" b="0" i="0" baseline="0" dirty="0"/>
        </a:p>
      </dgm:t>
    </dgm:pt>
    <dgm:pt modelId="{C12DC60F-8857-451F-A2DF-7B233A56CD56}" type="parTrans" cxnId="{B9411C30-B144-45FB-89EF-95474CB5BF0B}">
      <dgm:prSet/>
      <dgm:spPr/>
      <dgm:t>
        <a:bodyPr/>
        <a:lstStyle/>
        <a:p>
          <a:endParaRPr lang="zh-TW" altLang="en-US" sz="2000"/>
        </a:p>
      </dgm:t>
    </dgm:pt>
    <dgm:pt modelId="{39A41CA5-246A-474F-8586-7ED7A2647219}" type="sibTrans" cxnId="{B9411C30-B144-45FB-89EF-95474CB5BF0B}">
      <dgm:prSet/>
      <dgm:spPr/>
      <dgm:t>
        <a:bodyPr/>
        <a:lstStyle/>
        <a:p>
          <a:endParaRPr lang="zh-TW" altLang="en-US" sz="2000"/>
        </a:p>
      </dgm:t>
    </dgm:pt>
    <dgm:pt modelId="{48D96DE5-616D-433A-B6F1-74739211CE33}" type="pres">
      <dgm:prSet presAssocID="{2A981949-4878-4FC0-BD13-8297A79DC56A}" presName="Name0" presStyleCnt="0">
        <dgm:presLayoutVars>
          <dgm:dir/>
          <dgm:animLvl val="lvl"/>
          <dgm:resizeHandles val="exact"/>
        </dgm:presLayoutVars>
      </dgm:prSet>
      <dgm:spPr/>
      <dgm:t>
        <a:bodyPr/>
        <a:lstStyle/>
        <a:p>
          <a:endParaRPr lang="zh-TW" altLang="en-US"/>
        </a:p>
      </dgm:t>
    </dgm:pt>
    <dgm:pt modelId="{DDBAC96D-F57D-4994-8D31-E38F86F6C14A}" type="pres">
      <dgm:prSet presAssocID="{B74EBEAC-DC44-4032-918A-E4AC8DE352C0}" presName="linNode" presStyleCnt="0"/>
      <dgm:spPr/>
    </dgm:pt>
    <dgm:pt modelId="{3D1B44C2-6866-416A-B373-E850E3683B2B}" type="pres">
      <dgm:prSet presAssocID="{B74EBEAC-DC44-4032-918A-E4AC8DE352C0}" presName="parentText" presStyleLbl="node1" presStyleIdx="0" presStyleCnt="7">
        <dgm:presLayoutVars>
          <dgm:chMax val="1"/>
          <dgm:bulletEnabled val="1"/>
        </dgm:presLayoutVars>
      </dgm:prSet>
      <dgm:spPr/>
      <dgm:t>
        <a:bodyPr/>
        <a:lstStyle/>
        <a:p>
          <a:endParaRPr lang="zh-TW" altLang="en-US"/>
        </a:p>
      </dgm:t>
    </dgm:pt>
    <dgm:pt modelId="{DAE82FD2-9EE8-4B12-A430-A5385A235EB8}" type="pres">
      <dgm:prSet presAssocID="{B74EBEAC-DC44-4032-918A-E4AC8DE352C0}" presName="descendantText" presStyleLbl="alignAccFollowNode1" presStyleIdx="0" presStyleCnt="7">
        <dgm:presLayoutVars>
          <dgm:bulletEnabled val="1"/>
        </dgm:presLayoutVars>
      </dgm:prSet>
      <dgm:spPr/>
      <dgm:t>
        <a:bodyPr/>
        <a:lstStyle/>
        <a:p>
          <a:endParaRPr lang="zh-TW" altLang="en-US"/>
        </a:p>
      </dgm:t>
    </dgm:pt>
    <dgm:pt modelId="{29B23D3E-7F90-41E1-957C-3B6E2E443D6E}" type="pres">
      <dgm:prSet presAssocID="{4FF0D3E0-0081-4970-8BAF-1B6ED25D09F9}" presName="sp" presStyleCnt="0"/>
      <dgm:spPr/>
    </dgm:pt>
    <dgm:pt modelId="{FB95859C-B373-463C-953E-6467D73726E1}" type="pres">
      <dgm:prSet presAssocID="{B1693C3F-E9BD-4EB6-B621-51622461A4D1}" presName="linNode" presStyleCnt="0"/>
      <dgm:spPr/>
    </dgm:pt>
    <dgm:pt modelId="{A621F110-DB9D-40E3-811F-2F3A4EC3F7C1}" type="pres">
      <dgm:prSet presAssocID="{B1693C3F-E9BD-4EB6-B621-51622461A4D1}" presName="parentText" presStyleLbl="node1" presStyleIdx="1" presStyleCnt="7">
        <dgm:presLayoutVars>
          <dgm:chMax val="1"/>
          <dgm:bulletEnabled val="1"/>
        </dgm:presLayoutVars>
      </dgm:prSet>
      <dgm:spPr/>
      <dgm:t>
        <a:bodyPr/>
        <a:lstStyle/>
        <a:p>
          <a:endParaRPr lang="zh-TW" altLang="en-US"/>
        </a:p>
      </dgm:t>
    </dgm:pt>
    <dgm:pt modelId="{D113CC02-11E6-4B6C-AD0B-3AF5FFF8356F}" type="pres">
      <dgm:prSet presAssocID="{B1693C3F-E9BD-4EB6-B621-51622461A4D1}" presName="descendantText" presStyleLbl="alignAccFollowNode1" presStyleIdx="1" presStyleCnt="7">
        <dgm:presLayoutVars>
          <dgm:bulletEnabled val="1"/>
        </dgm:presLayoutVars>
      </dgm:prSet>
      <dgm:spPr/>
      <dgm:t>
        <a:bodyPr/>
        <a:lstStyle/>
        <a:p>
          <a:endParaRPr lang="zh-TW" altLang="en-US"/>
        </a:p>
      </dgm:t>
    </dgm:pt>
    <dgm:pt modelId="{B5907D90-1C2B-4A58-9CC2-34C2394A5831}" type="pres">
      <dgm:prSet presAssocID="{2E089606-7120-4EA3-B1D8-0E69FCA5A77E}" presName="sp" presStyleCnt="0"/>
      <dgm:spPr/>
    </dgm:pt>
    <dgm:pt modelId="{D9D00541-AC93-4E43-9CDA-A36CACB71A52}" type="pres">
      <dgm:prSet presAssocID="{99A940A9-CF80-4C19-910B-661154FADBB1}" presName="linNode" presStyleCnt="0"/>
      <dgm:spPr/>
    </dgm:pt>
    <dgm:pt modelId="{33CFD273-2B43-4F98-A5A6-F1178DA480A7}" type="pres">
      <dgm:prSet presAssocID="{99A940A9-CF80-4C19-910B-661154FADBB1}" presName="parentText" presStyleLbl="node1" presStyleIdx="2" presStyleCnt="7">
        <dgm:presLayoutVars>
          <dgm:chMax val="1"/>
          <dgm:bulletEnabled val="1"/>
        </dgm:presLayoutVars>
      </dgm:prSet>
      <dgm:spPr/>
      <dgm:t>
        <a:bodyPr/>
        <a:lstStyle/>
        <a:p>
          <a:endParaRPr lang="zh-TW" altLang="en-US"/>
        </a:p>
      </dgm:t>
    </dgm:pt>
    <dgm:pt modelId="{1534FECE-8C85-4385-9CCC-E8FEC75CF58C}" type="pres">
      <dgm:prSet presAssocID="{99A940A9-CF80-4C19-910B-661154FADBB1}" presName="descendantText" presStyleLbl="alignAccFollowNode1" presStyleIdx="2" presStyleCnt="7" custScaleY="146410">
        <dgm:presLayoutVars>
          <dgm:bulletEnabled val="1"/>
        </dgm:presLayoutVars>
      </dgm:prSet>
      <dgm:spPr/>
      <dgm:t>
        <a:bodyPr/>
        <a:lstStyle/>
        <a:p>
          <a:endParaRPr lang="zh-TW" altLang="en-US"/>
        </a:p>
      </dgm:t>
    </dgm:pt>
    <dgm:pt modelId="{5BEE23A8-D733-4ABE-9FD8-AF13CCF4B16A}" type="pres">
      <dgm:prSet presAssocID="{8BBBE5E0-6DB0-4D23-AAC8-74F05ADFB7A1}" presName="sp" presStyleCnt="0"/>
      <dgm:spPr/>
    </dgm:pt>
    <dgm:pt modelId="{146111E1-66F7-4B7B-BD9F-F30195DDD15B}" type="pres">
      <dgm:prSet presAssocID="{1A9A9B49-2CF3-4492-9D64-06462FF609F7}" presName="linNode" presStyleCnt="0"/>
      <dgm:spPr/>
    </dgm:pt>
    <dgm:pt modelId="{8CF216F2-378B-4EF0-8A68-D5F9DD215F1D}" type="pres">
      <dgm:prSet presAssocID="{1A9A9B49-2CF3-4492-9D64-06462FF609F7}" presName="parentText" presStyleLbl="node1" presStyleIdx="3" presStyleCnt="7">
        <dgm:presLayoutVars>
          <dgm:chMax val="1"/>
          <dgm:bulletEnabled val="1"/>
        </dgm:presLayoutVars>
      </dgm:prSet>
      <dgm:spPr/>
      <dgm:t>
        <a:bodyPr/>
        <a:lstStyle/>
        <a:p>
          <a:endParaRPr lang="zh-TW" altLang="en-US"/>
        </a:p>
      </dgm:t>
    </dgm:pt>
    <dgm:pt modelId="{A41D70BB-EDC9-494C-A0DD-CB9288BB8856}" type="pres">
      <dgm:prSet presAssocID="{1A9A9B49-2CF3-4492-9D64-06462FF609F7}" presName="descendantText" presStyleLbl="alignAccFollowNode1" presStyleIdx="3" presStyleCnt="7">
        <dgm:presLayoutVars>
          <dgm:bulletEnabled val="1"/>
        </dgm:presLayoutVars>
      </dgm:prSet>
      <dgm:spPr/>
      <dgm:t>
        <a:bodyPr/>
        <a:lstStyle/>
        <a:p>
          <a:endParaRPr lang="zh-TW" altLang="en-US"/>
        </a:p>
      </dgm:t>
    </dgm:pt>
    <dgm:pt modelId="{7D942292-8F43-4CE1-8BFD-71777D3DB938}" type="pres">
      <dgm:prSet presAssocID="{95BF4F86-2813-4902-9253-514F89210986}" presName="sp" presStyleCnt="0"/>
      <dgm:spPr/>
    </dgm:pt>
    <dgm:pt modelId="{0667F8AE-D7DA-4F70-94B3-D22227A0E963}" type="pres">
      <dgm:prSet presAssocID="{BA3A70A1-223F-499E-A8D7-E4F1E887340B}" presName="linNode" presStyleCnt="0"/>
      <dgm:spPr/>
    </dgm:pt>
    <dgm:pt modelId="{3C4D8D66-27DE-40C5-8F18-5383786FB6E1}" type="pres">
      <dgm:prSet presAssocID="{BA3A70A1-223F-499E-A8D7-E4F1E887340B}" presName="parentText" presStyleLbl="node1" presStyleIdx="4" presStyleCnt="7">
        <dgm:presLayoutVars>
          <dgm:chMax val="1"/>
          <dgm:bulletEnabled val="1"/>
        </dgm:presLayoutVars>
      </dgm:prSet>
      <dgm:spPr/>
      <dgm:t>
        <a:bodyPr/>
        <a:lstStyle/>
        <a:p>
          <a:endParaRPr lang="zh-TW" altLang="en-US"/>
        </a:p>
      </dgm:t>
    </dgm:pt>
    <dgm:pt modelId="{F2851B59-DE4E-47D5-AEDE-81886CD2A9EA}" type="pres">
      <dgm:prSet presAssocID="{BA3A70A1-223F-499E-A8D7-E4F1E887340B}" presName="descendantText" presStyleLbl="alignAccFollowNode1" presStyleIdx="4" presStyleCnt="7">
        <dgm:presLayoutVars>
          <dgm:bulletEnabled val="1"/>
        </dgm:presLayoutVars>
      </dgm:prSet>
      <dgm:spPr/>
      <dgm:t>
        <a:bodyPr/>
        <a:lstStyle/>
        <a:p>
          <a:endParaRPr lang="zh-TW" altLang="en-US"/>
        </a:p>
      </dgm:t>
    </dgm:pt>
    <dgm:pt modelId="{729349C9-07EE-4802-8FD9-996A387EB02B}" type="pres">
      <dgm:prSet presAssocID="{696A33E8-F764-46E2-9BB9-5E5A95A9AA09}" presName="sp" presStyleCnt="0"/>
      <dgm:spPr/>
    </dgm:pt>
    <dgm:pt modelId="{0169568E-570F-47D2-B68F-784D0FE75C1D}" type="pres">
      <dgm:prSet presAssocID="{D93BCEFB-DE83-45F0-A702-BE93933EE5F1}" presName="linNode" presStyleCnt="0"/>
      <dgm:spPr/>
    </dgm:pt>
    <dgm:pt modelId="{FEF56123-373E-4790-8BB4-C990F494F4ED}" type="pres">
      <dgm:prSet presAssocID="{D93BCEFB-DE83-45F0-A702-BE93933EE5F1}" presName="parentText" presStyleLbl="node1" presStyleIdx="5" presStyleCnt="7">
        <dgm:presLayoutVars>
          <dgm:chMax val="1"/>
          <dgm:bulletEnabled val="1"/>
        </dgm:presLayoutVars>
      </dgm:prSet>
      <dgm:spPr/>
      <dgm:t>
        <a:bodyPr/>
        <a:lstStyle/>
        <a:p>
          <a:endParaRPr lang="zh-TW" altLang="en-US"/>
        </a:p>
      </dgm:t>
    </dgm:pt>
    <dgm:pt modelId="{A1DE7416-4AEE-4D5C-ABCA-6250C45315CB}" type="pres">
      <dgm:prSet presAssocID="{D93BCEFB-DE83-45F0-A702-BE93933EE5F1}" presName="descendantText" presStyleLbl="alignAccFollowNode1" presStyleIdx="5" presStyleCnt="7" custScaleY="133100">
        <dgm:presLayoutVars>
          <dgm:bulletEnabled val="1"/>
        </dgm:presLayoutVars>
      </dgm:prSet>
      <dgm:spPr/>
      <dgm:t>
        <a:bodyPr/>
        <a:lstStyle/>
        <a:p>
          <a:endParaRPr lang="zh-TW" altLang="en-US"/>
        </a:p>
      </dgm:t>
    </dgm:pt>
    <dgm:pt modelId="{8C9C5903-B9D2-4195-A063-2886ABB5A83E}" type="pres">
      <dgm:prSet presAssocID="{3CB9A1E1-A1E9-4292-80A8-7F67ECAF7758}" presName="sp" presStyleCnt="0"/>
      <dgm:spPr/>
    </dgm:pt>
    <dgm:pt modelId="{E5CF47A0-A20A-453D-A07A-C55B622986CF}" type="pres">
      <dgm:prSet presAssocID="{4B71A2C8-3603-4222-BF08-36F415CF4D0C}" presName="linNode" presStyleCnt="0"/>
      <dgm:spPr/>
    </dgm:pt>
    <dgm:pt modelId="{6C78CE22-5B4A-4D21-B078-4BCECE3D0ED4}" type="pres">
      <dgm:prSet presAssocID="{4B71A2C8-3603-4222-BF08-36F415CF4D0C}" presName="parentText" presStyleLbl="node1" presStyleIdx="6" presStyleCnt="7">
        <dgm:presLayoutVars>
          <dgm:chMax val="1"/>
          <dgm:bulletEnabled val="1"/>
        </dgm:presLayoutVars>
      </dgm:prSet>
      <dgm:spPr/>
      <dgm:t>
        <a:bodyPr/>
        <a:lstStyle/>
        <a:p>
          <a:endParaRPr lang="zh-TW" altLang="en-US"/>
        </a:p>
      </dgm:t>
    </dgm:pt>
    <dgm:pt modelId="{688CFD60-06BA-490D-BEA3-7824D95F203D}" type="pres">
      <dgm:prSet presAssocID="{4B71A2C8-3603-4222-BF08-36F415CF4D0C}" presName="descendantText" presStyleLbl="alignAccFollowNode1" presStyleIdx="6" presStyleCnt="7">
        <dgm:presLayoutVars>
          <dgm:bulletEnabled val="1"/>
        </dgm:presLayoutVars>
      </dgm:prSet>
      <dgm:spPr/>
      <dgm:t>
        <a:bodyPr/>
        <a:lstStyle/>
        <a:p>
          <a:endParaRPr lang="zh-TW" altLang="en-US"/>
        </a:p>
      </dgm:t>
    </dgm:pt>
  </dgm:ptLst>
  <dgm:cxnLst>
    <dgm:cxn modelId="{0115BB4D-63B4-4F34-9EE7-75B3EA109B1B}" srcId="{2A981949-4878-4FC0-BD13-8297A79DC56A}" destId="{BA3A70A1-223F-499E-A8D7-E4F1E887340B}" srcOrd="4" destOrd="0" parTransId="{7E8D6D5D-B927-44C2-BAC3-7F626CF1F346}" sibTransId="{696A33E8-F764-46E2-9BB9-5E5A95A9AA09}"/>
    <dgm:cxn modelId="{4730863F-8703-4373-8AD3-A7C7787F3B17}" type="presOf" srcId="{D93BCEFB-DE83-45F0-A702-BE93933EE5F1}" destId="{FEF56123-373E-4790-8BB4-C990F494F4ED}" srcOrd="0" destOrd="0" presId="urn:microsoft.com/office/officeart/2005/8/layout/vList5"/>
    <dgm:cxn modelId="{16205D21-7059-450A-9F50-2C175F7738EE}" type="presOf" srcId="{BA3A70A1-223F-499E-A8D7-E4F1E887340B}" destId="{3C4D8D66-27DE-40C5-8F18-5383786FB6E1}" srcOrd="0" destOrd="0" presId="urn:microsoft.com/office/officeart/2005/8/layout/vList5"/>
    <dgm:cxn modelId="{9EEC41C6-1170-470A-9688-F04831E2825C}" srcId="{99A940A9-CF80-4C19-910B-661154FADBB1}" destId="{F84A74FA-E6BE-4500-A718-A0FC68D36B2A}" srcOrd="0" destOrd="0" parTransId="{F6A55643-A0D0-4ED1-A801-29D1D7B40D1B}" sibTransId="{EEF311FE-F74F-4244-A034-467E3648CD30}"/>
    <dgm:cxn modelId="{FD146909-F910-4AF4-ABBA-27989B8358AA}" srcId="{B74EBEAC-DC44-4032-918A-E4AC8DE352C0}" destId="{90BAAFB3-4D2A-479B-BE77-E84492B946FB}" srcOrd="0" destOrd="0" parTransId="{E4ADAD7A-613F-4161-9E69-72C29DDF48A5}" sibTransId="{DA6B500C-49D7-482B-9CB1-0BB42015F280}"/>
    <dgm:cxn modelId="{82C33388-F911-44DB-95E1-222511A304B6}" srcId="{1A9A9B49-2CF3-4492-9D64-06462FF609F7}" destId="{21F18D50-DCBE-4978-9FBF-ED1ED397FD0D}" srcOrd="0" destOrd="0" parTransId="{73ED2389-2E07-42E8-90DF-0E2CF68C59E6}" sibTransId="{0E07C1E0-6FB6-45AF-8B12-5DC00D6D3F23}"/>
    <dgm:cxn modelId="{00922C1F-D57E-4DEB-BE7A-FBFBB5013B85}" type="presOf" srcId="{B1693C3F-E9BD-4EB6-B621-51622461A4D1}" destId="{A621F110-DB9D-40E3-811F-2F3A4EC3F7C1}" srcOrd="0" destOrd="0" presId="urn:microsoft.com/office/officeart/2005/8/layout/vList5"/>
    <dgm:cxn modelId="{B1CAF2FE-9B7B-4DB0-88B4-ADE3DBBEA7C6}" type="presOf" srcId="{78AF3B84-7920-44B0-9ED5-92CB47FEFBAD}" destId="{A1DE7416-4AEE-4D5C-ABCA-6250C45315CB}" srcOrd="0" destOrd="0" presId="urn:microsoft.com/office/officeart/2005/8/layout/vList5"/>
    <dgm:cxn modelId="{7AD78738-6222-4C6E-9C42-1E97F6B8557E}" srcId="{2A981949-4878-4FC0-BD13-8297A79DC56A}" destId="{4B71A2C8-3603-4222-BF08-36F415CF4D0C}" srcOrd="6" destOrd="0" parTransId="{EF51B554-F78A-445E-8A20-AF52E2BF2FE2}" sibTransId="{5B445777-1EC6-4598-81B7-95380B8BFD5E}"/>
    <dgm:cxn modelId="{2576F88E-B2F2-46C6-BDA1-2FD4AF32D072}" type="presOf" srcId="{90BAAFB3-4D2A-479B-BE77-E84492B946FB}" destId="{DAE82FD2-9EE8-4B12-A430-A5385A235EB8}" srcOrd="0" destOrd="0" presId="urn:microsoft.com/office/officeart/2005/8/layout/vList5"/>
    <dgm:cxn modelId="{595C85A2-CA90-400B-B3DC-A50533BF677B}" srcId="{2A981949-4878-4FC0-BD13-8297A79DC56A}" destId="{1A9A9B49-2CF3-4492-9D64-06462FF609F7}" srcOrd="3" destOrd="0" parTransId="{3355ADA5-465A-448B-95D2-4C4D25E9536A}" sibTransId="{95BF4F86-2813-4902-9253-514F89210986}"/>
    <dgm:cxn modelId="{A8F9DEE4-E270-4C0C-BCA2-1DE9275E97AB}" type="presOf" srcId="{4B71A2C8-3603-4222-BF08-36F415CF4D0C}" destId="{6C78CE22-5B4A-4D21-B078-4BCECE3D0ED4}" srcOrd="0" destOrd="0" presId="urn:microsoft.com/office/officeart/2005/8/layout/vList5"/>
    <dgm:cxn modelId="{B9411C30-B144-45FB-89EF-95474CB5BF0B}" srcId="{4B71A2C8-3603-4222-BF08-36F415CF4D0C}" destId="{BC8D980F-1E79-4293-9908-1156E7394ACE}" srcOrd="0" destOrd="0" parTransId="{C12DC60F-8857-451F-A2DF-7B233A56CD56}" sibTransId="{39A41CA5-246A-474F-8586-7ED7A2647219}"/>
    <dgm:cxn modelId="{A7370F34-DE32-4E91-84FE-3CCC906832F1}" srcId="{D93BCEFB-DE83-45F0-A702-BE93933EE5F1}" destId="{78AF3B84-7920-44B0-9ED5-92CB47FEFBAD}" srcOrd="0" destOrd="0" parTransId="{290EF386-3035-4156-8B95-31EE9B6832D4}" sibTransId="{F9285100-317E-41D5-BD52-BFD1F034494B}"/>
    <dgm:cxn modelId="{18DC21C4-E2D0-4C65-86F1-7D9102177E7C}" srcId="{B1693C3F-E9BD-4EB6-B621-51622461A4D1}" destId="{C04FC6B0-CE19-47FF-85B0-BF09949F4CCA}" srcOrd="0" destOrd="0" parTransId="{51F33519-A9C0-482E-97AE-1654380F3B4D}" sibTransId="{60802D74-D48E-46B0-A584-550B6C3914FE}"/>
    <dgm:cxn modelId="{DC5FB5A5-DE54-4C8F-A402-BCDDA1C39A7E}" srcId="{2A981949-4878-4FC0-BD13-8297A79DC56A}" destId="{D93BCEFB-DE83-45F0-A702-BE93933EE5F1}" srcOrd="5" destOrd="0" parTransId="{19F7F983-E28F-40BB-A4EB-70E404A00DB1}" sibTransId="{3CB9A1E1-A1E9-4292-80A8-7F67ECAF7758}"/>
    <dgm:cxn modelId="{88068271-4206-4A26-B3D8-063E6FF32D1E}" type="presOf" srcId="{F84A74FA-E6BE-4500-A718-A0FC68D36B2A}" destId="{1534FECE-8C85-4385-9CCC-E8FEC75CF58C}" srcOrd="0" destOrd="0" presId="urn:microsoft.com/office/officeart/2005/8/layout/vList5"/>
    <dgm:cxn modelId="{59480396-D144-426B-8537-340E7716EE0E}" type="presOf" srcId="{BC8D980F-1E79-4293-9908-1156E7394ACE}" destId="{688CFD60-06BA-490D-BEA3-7824D95F203D}" srcOrd="0" destOrd="0" presId="urn:microsoft.com/office/officeart/2005/8/layout/vList5"/>
    <dgm:cxn modelId="{189B2E30-9EDA-49D2-AA3D-2EBD11D7F815}" srcId="{BA3A70A1-223F-499E-A8D7-E4F1E887340B}" destId="{E76E906F-E648-47BF-83D3-57D9860B83EC}" srcOrd="0" destOrd="0" parTransId="{244934C5-C1B4-4168-B685-E9004AE0C16C}" sibTransId="{D25940BA-04A5-4D72-B335-49BAEF10D194}"/>
    <dgm:cxn modelId="{5354DAEB-C3D5-4570-BBE3-972C4BC9DA14}" type="presOf" srcId="{E76E906F-E648-47BF-83D3-57D9860B83EC}" destId="{F2851B59-DE4E-47D5-AEDE-81886CD2A9EA}" srcOrd="0" destOrd="0" presId="urn:microsoft.com/office/officeart/2005/8/layout/vList5"/>
    <dgm:cxn modelId="{B144D74B-6C9F-496C-B077-81226E163CC1}" type="presOf" srcId="{C04FC6B0-CE19-47FF-85B0-BF09949F4CCA}" destId="{D113CC02-11E6-4B6C-AD0B-3AF5FFF8356F}" srcOrd="0" destOrd="0" presId="urn:microsoft.com/office/officeart/2005/8/layout/vList5"/>
    <dgm:cxn modelId="{DB97733A-AC65-4807-B239-11514E9A561A}" type="presOf" srcId="{B74EBEAC-DC44-4032-918A-E4AC8DE352C0}" destId="{3D1B44C2-6866-416A-B373-E850E3683B2B}" srcOrd="0" destOrd="0" presId="urn:microsoft.com/office/officeart/2005/8/layout/vList5"/>
    <dgm:cxn modelId="{D00E234A-6EC9-4466-B181-0ACF9C50DD80}" srcId="{2A981949-4878-4FC0-BD13-8297A79DC56A}" destId="{99A940A9-CF80-4C19-910B-661154FADBB1}" srcOrd="2" destOrd="0" parTransId="{6DCD1A6C-8273-4624-8F28-34F49C174601}" sibTransId="{8BBBE5E0-6DB0-4D23-AAC8-74F05ADFB7A1}"/>
    <dgm:cxn modelId="{A754A4F9-0CC1-44DF-87D4-20AC5173AD37}" type="presOf" srcId="{21F18D50-DCBE-4978-9FBF-ED1ED397FD0D}" destId="{A41D70BB-EDC9-494C-A0DD-CB9288BB8856}" srcOrd="0" destOrd="0" presId="urn:microsoft.com/office/officeart/2005/8/layout/vList5"/>
    <dgm:cxn modelId="{E6DCB6F5-6334-44F6-996B-F250B16A9EC3}" type="presOf" srcId="{2A981949-4878-4FC0-BD13-8297A79DC56A}" destId="{48D96DE5-616D-433A-B6F1-74739211CE33}" srcOrd="0" destOrd="0" presId="urn:microsoft.com/office/officeart/2005/8/layout/vList5"/>
    <dgm:cxn modelId="{426F3F4E-9D2C-4855-94FB-C2E6618CF757}" type="presOf" srcId="{99A940A9-CF80-4C19-910B-661154FADBB1}" destId="{33CFD273-2B43-4F98-A5A6-F1178DA480A7}" srcOrd="0" destOrd="0" presId="urn:microsoft.com/office/officeart/2005/8/layout/vList5"/>
    <dgm:cxn modelId="{E4D3D9A4-AA65-4238-9D9E-1CB496701B0A}" type="presOf" srcId="{1A9A9B49-2CF3-4492-9D64-06462FF609F7}" destId="{8CF216F2-378B-4EF0-8A68-D5F9DD215F1D}" srcOrd="0" destOrd="0" presId="urn:microsoft.com/office/officeart/2005/8/layout/vList5"/>
    <dgm:cxn modelId="{64979458-7C84-49D0-8B6A-75BD99AACB24}" srcId="{2A981949-4878-4FC0-BD13-8297A79DC56A}" destId="{B74EBEAC-DC44-4032-918A-E4AC8DE352C0}" srcOrd="0" destOrd="0" parTransId="{CF1E2091-F533-45BC-8A6D-E3D98656F8A7}" sibTransId="{4FF0D3E0-0081-4970-8BAF-1B6ED25D09F9}"/>
    <dgm:cxn modelId="{E86B5903-FD4F-483B-8194-CE89DB6BCF94}" srcId="{2A981949-4878-4FC0-BD13-8297A79DC56A}" destId="{B1693C3F-E9BD-4EB6-B621-51622461A4D1}" srcOrd="1" destOrd="0" parTransId="{3BA7D1B5-1A36-411D-ACE8-930E565482C5}" sibTransId="{2E089606-7120-4EA3-B1D8-0E69FCA5A77E}"/>
    <dgm:cxn modelId="{0F345C6C-7A52-442C-A8FB-EBE8AF3114BA}" type="presParOf" srcId="{48D96DE5-616D-433A-B6F1-74739211CE33}" destId="{DDBAC96D-F57D-4994-8D31-E38F86F6C14A}" srcOrd="0" destOrd="0" presId="urn:microsoft.com/office/officeart/2005/8/layout/vList5"/>
    <dgm:cxn modelId="{372AB69D-D5CC-466A-9B63-32D0799427D6}" type="presParOf" srcId="{DDBAC96D-F57D-4994-8D31-E38F86F6C14A}" destId="{3D1B44C2-6866-416A-B373-E850E3683B2B}" srcOrd="0" destOrd="0" presId="urn:microsoft.com/office/officeart/2005/8/layout/vList5"/>
    <dgm:cxn modelId="{F579FFCF-373E-4AB2-AE25-9742B1A33EC2}" type="presParOf" srcId="{DDBAC96D-F57D-4994-8D31-E38F86F6C14A}" destId="{DAE82FD2-9EE8-4B12-A430-A5385A235EB8}" srcOrd="1" destOrd="0" presId="urn:microsoft.com/office/officeart/2005/8/layout/vList5"/>
    <dgm:cxn modelId="{1E1DFCC5-08ED-4434-A820-45CAAB5C7B99}" type="presParOf" srcId="{48D96DE5-616D-433A-B6F1-74739211CE33}" destId="{29B23D3E-7F90-41E1-957C-3B6E2E443D6E}" srcOrd="1" destOrd="0" presId="urn:microsoft.com/office/officeart/2005/8/layout/vList5"/>
    <dgm:cxn modelId="{F52F0993-BEBC-4368-83E5-7107AB56E91B}" type="presParOf" srcId="{48D96DE5-616D-433A-B6F1-74739211CE33}" destId="{FB95859C-B373-463C-953E-6467D73726E1}" srcOrd="2" destOrd="0" presId="urn:microsoft.com/office/officeart/2005/8/layout/vList5"/>
    <dgm:cxn modelId="{F28A5F10-B4CE-4EF7-90FE-859E8E13FEBC}" type="presParOf" srcId="{FB95859C-B373-463C-953E-6467D73726E1}" destId="{A621F110-DB9D-40E3-811F-2F3A4EC3F7C1}" srcOrd="0" destOrd="0" presId="urn:microsoft.com/office/officeart/2005/8/layout/vList5"/>
    <dgm:cxn modelId="{77D0297D-B6F7-43C2-98B8-4096BAC5B509}" type="presParOf" srcId="{FB95859C-B373-463C-953E-6467D73726E1}" destId="{D113CC02-11E6-4B6C-AD0B-3AF5FFF8356F}" srcOrd="1" destOrd="0" presId="urn:microsoft.com/office/officeart/2005/8/layout/vList5"/>
    <dgm:cxn modelId="{E8D85902-80E5-4DBD-A612-4C8DDE14E7E4}" type="presParOf" srcId="{48D96DE5-616D-433A-B6F1-74739211CE33}" destId="{B5907D90-1C2B-4A58-9CC2-34C2394A5831}" srcOrd="3" destOrd="0" presId="urn:microsoft.com/office/officeart/2005/8/layout/vList5"/>
    <dgm:cxn modelId="{CFA72491-2B4E-4378-AC59-8DBD23BB2FB7}" type="presParOf" srcId="{48D96DE5-616D-433A-B6F1-74739211CE33}" destId="{D9D00541-AC93-4E43-9CDA-A36CACB71A52}" srcOrd="4" destOrd="0" presId="urn:microsoft.com/office/officeart/2005/8/layout/vList5"/>
    <dgm:cxn modelId="{91729CAE-9D70-40EC-B959-086AD75C1020}" type="presParOf" srcId="{D9D00541-AC93-4E43-9CDA-A36CACB71A52}" destId="{33CFD273-2B43-4F98-A5A6-F1178DA480A7}" srcOrd="0" destOrd="0" presId="urn:microsoft.com/office/officeart/2005/8/layout/vList5"/>
    <dgm:cxn modelId="{04DA38AD-2B0F-4646-9D5A-896C66497C15}" type="presParOf" srcId="{D9D00541-AC93-4E43-9CDA-A36CACB71A52}" destId="{1534FECE-8C85-4385-9CCC-E8FEC75CF58C}" srcOrd="1" destOrd="0" presId="urn:microsoft.com/office/officeart/2005/8/layout/vList5"/>
    <dgm:cxn modelId="{5B1F1F31-2FFF-4DC8-A72A-0A5A0B33A705}" type="presParOf" srcId="{48D96DE5-616D-433A-B6F1-74739211CE33}" destId="{5BEE23A8-D733-4ABE-9FD8-AF13CCF4B16A}" srcOrd="5" destOrd="0" presId="urn:microsoft.com/office/officeart/2005/8/layout/vList5"/>
    <dgm:cxn modelId="{3B853DD1-2828-40B0-9626-B0769EFABCB1}" type="presParOf" srcId="{48D96DE5-616D-433A-B6F1-74739211CE33}" destId="{146111E1-66F7-4B7B-BD9F-F30195DDD15B}" srcOrd="6" destOrd="0" presId="urn:microsoft.com/office/officeart/2005/8/layout/vList5"/>
    <dgm:cxn modelId="{A829E005-2542-4CAD-AB43-F6A6E98341AC}" type="presParOf" srcId="{146111E1-66F7-4B7B-BD9F-F30195DDD15B}" destId="{8CF216F2-378B-4EF0-8A68-D5F9DD215F1D}" srcOrd="0" destOrd="0" presId="urn:microsoft.com/office/officeart/2005/8/layout/vList5"/>
    <dgm:cxn modelId="{2B455255-ADA3-4937-B6FF-AF0841496D04}" type="presParOf" srcId="{146111E1-66F7-4B7B-BD9F-F30195DDD15B}" destId="{A41D70BB-EDC9-494C-A0DD-CB9288BB8856}" srcOrd="1" destOrd="0" presId="urn:microsoft.com/office/officeart/2005/8/layout/vList5"/>
    <dgm:cxn modelId="{A031E70F-2AA2-438B-92BE-CEF0AC6CA76E}" type="presParOf" srcId="{48D96DE5-616D-433A-B6F1-74739211CE33}" destId="{7D942292-8F43-4CE1-8BFD-71777D3DB938}" srcOrd="7" destOrd="0" presId="urn:microsoft.com/office/officeart/2005/8/layout/vList5"/>
    <dgm:cxn modelId="{7A36DE00-8CD6-4DAA-AFAB-5962D8864972}" type="presParOf" srcId="{48D96DE5-616D-433A-B6F1-74739211CE33}" destId="{0667F8AE-D7DA-4F70-94B3-D22227A0E963}" srcOrd="8" destOrd="0" presId="urn:microsoft.com/office/officeart/2005/8/layout/vList5"/>
    <dgm:cxn modelId="{8EE24B38-46FB-4FF9-85E4-FC0435E5E0FC}" type="presParOf" srcId="{0667F8AE-D7DA-4F70-94B3-D22227A0E963}" destId="{3C4D8D66-27DE-40C5-8F18-5383786FB6E1}" srcOrd="0" destOrd="0" presId="urn:microsoft.com/office/officeart/2005/8/layout/vList5"/>
    <dgm:cxn modelId="{22298990-C3C3-409D-8B6C-0644DEAD670C}" type="presParOf" srcId="{0667F8AE-D7DA-4F70-94B3-D22227A0E963}" destId="{F2851B59-DE4E-47D5-AEDE-81886CD2A9EA}" srcOrd="1" destOrd="0" presId="urn:microsoft.com/office/officeart/2005/8/layout/vList5"/>
    <dgm:cxn modelId="{EDA3E92C-FF82-4E55-A615-DCF59DC5998A}" type="presParOf" srcId="{48D96DE5-616D-433A-B6F1-74739211CE33}" destId="{729349C9-07EE-4802-8FD9-996A387EB02B}" srcOrd="9" destOrd="0" presId="urn:microsoft.com/office/officeart/2005/8/layout/vList5"/>
    <dgm:cxn modelId="{E56AA926-FCA6-4765-BD33-5EC54C6923B7}" type="presParOf" srcId="{48D96DE5-616D-433A-B6F1-74739211CE33}" destId="{0169568E-570F-47D2-B68F-784D0FE75C1D}" srcOrd="10" destOrd="0" presId="urn:microsoft.com/office/officeart/2005/8/layout/vList5"/>
    <dgm:cxn modelId="{18F7F5B6-4833-4A74-9E03-4CBF2B4753BA}" type="presParOf" srcId="{0169568E-570F-47D2-B68F-784D0FE75C1D}" destId="{FEF56123-373E-4790-8BB4-C990F494F4ED}" srcOrd="0" destOrd="0" presId="urn:microsoft.com/office/officeart/2005/8/layout/vList5"/>
    <dgm:cxn modelId="{662B79BA-09D6-4823-A717-9A302EEDD612}" type="presParOf" srcId="{0169568E-570F-47D2-B68F-784D0FE75C1D}" destId="{A1DE7416-4AEE-4D5C-ABCA-6250C45315CB}" srcOrd="1" destOrd="0" presId="urn:microsoft.com/office/officeart/2005/8/layout/vList5"/>
    <dgm:cxn modelId="{C0136B3F-AB5C-4F70-B80E-09BFB42D6618}" type="presParOf" srcId="{48D96DE5-616D-433A-B6F1-74739211CE33}" destId="{8C9C5903-B9D2-4195-A063-2886ABB5A83E}" srcOrd="11" destOrd="0" presId="urn:microsoft.com/office/officeart/2005/8/layout/vList5"/>
    <dgm:cxn modelId="{38C3A3AA-8736-436B-B329-AD690383CDEA}" type="presParOf" srcId="{48D96DE5-616D-433A-B6F1-74739211CE33}" destId="{E5CF47A0-A20A-453D-A07A-C55B622986CF}" srcOrd="12" destOrd="0" presId="urn:microsoft.com/office/officeart/2005/8/layout/vList5"/>
    <dgm:cxn modelId="{355E966C-A0FE-4DB5-8D30-FBB08A56CB2E}" type="presParOf" srcId="{E5CF47A0-A20A-453D-A07A-C55B622986CF}" destId="{6C78CE22-5B4A-4D21-B078-4BCECE3D0ED4}" srcOrd="0" destOrd="0" presId="urn:microsoft.com/office/officeart/2005/8/layout/vList5"/>
    <dgm:cxn modelId="{05F698DD-0975-43C6-BE5B-1D0125F97E55}" type="presParOf" srcId="{E5CF47A0-A20A-453D-A07A-C55B622986CF}" destId="{688CFD60-06BA-490D-BEA3-7824D95F20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2769AD-C2E0-4B46-A1D7-6F085E4325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9AEF6B1C-F536-4DD7-A966-D5D4A0D2D111}">
      <dgm:prSet custT="1"/>
      <dgm:spPr/>
      <dgm:t>
        <a:bodyPr/>
        <a:lstStyle/>
        <a:p>
          <a:pPr rtl="0"/>
          <a:r>
            <a:rPr lang="zh-TW" altLang="en-US" sz="2400" b="0" i="0" baseline="0" dirty="0" smtClean="0"/>
            <a:t>下列各種狀況係運用何種行為變數區隔市場？</a:t>
          </a:r>
          <a:endParaRPr lang="zh-TW" altLang="en-US" sz="2400" b="0" i="0" baseline="0" dirty="0"/>
        </a:p>
      </dgm:t>
    </dgm:pt>
    <dgm:pt modelId="{9559D38C-A8C2-4497-B625-989C57D26C77}" type="parTrans" cxnId="{905D4DF3-62C7-4E60-B46F-30BE147AFA9B}">
      <dgm:prSet/>
      <dgm:spPr/>
      <dgm:t>
        <a:bodyPr/>
        <a:lstStyle/>
        <a:p>
          <a:endParaRPr lang="zh-TW" altLang="en-US" sz="2000"/>
        </a:p>
      </dgm:t>
    </dgm:pt>
    <dgm:pt modelId="{4AB808AF-7DA4-47DF-BD3C-3712569EDD49}" type="sibTrans" cxnId="{905D4DF3-62C7-4E60-B46F-30BE147AFA9B}">
      <dgm:prSet/>
      <dgm:spPr/>
      <dgm:t>
        <a:bodyPr/>
        <a:lstStyle/>
        <a:p>
          <a:endParaRPr lang="zh-TW" altLang="en-US" sz="2000"/>
        </a:p>
      </dgm:t>
    </dgm:pt>
    <dgm:pt modelId="{6085832B-979D-42D2-9D1D-955F6E7FA2EB}">
      <dgm:prSet custT="1"/>
      <dgm:spPr/>
      <dgm:t>
        <a:bodyPr/>
        <a:lstStyle/>
        <a:p>
          <a:pPr rtl="0"/>
          <a:r>
            <a:rPr lang="zh-TW" altLang="en-US" sz="2000" b="0" i="0" baseline="0" dirty="0" smtClean="0"/>
            <a:t>明天初一要吃齋，大茂黑瓜。</a:t>
          </a:r>
          <a:endParaRPr lang="zh-TW" altLang="en-US" sz="2000" b="0" i="0" baseline="0" dirty="0"/>
        </a:p>
      </dgm:t>
    </dgm:pt>
    <dgm:pt modelId="{0E81B9A7-2C86-4EEA-A6CB-AC172F1DF05D}" type="parTrans" cxnId="{55A15E40-6701-4295-A176-07BEA42731F7}">
      <dgm:prSet/>
      <dgm:spPr/>
      <dgm:t>
        <a:bodyPr/>
        <a:lstStyle/>
        <a:p>
          <a:endParaRPr lang="zh-TW" altLang="en-US" sz="2000"/>
        </a:p>
      </dgm:t>
    </dgm:pt>
    <dgm:pt modelId="{5D6C43CA-A540-4D7B-8A29-DECBB951F75D}" type="sibTrans" cxnId="{55A15E40-6701-4295-A176-07BEA42731F7}">
      <dgm:prSet/>
      <dgm:spPr/>
      <dgm:t>
        <a:bodyPr/>
        <a:lstStyle/>
        <a:p>
          <a:endParaRPr lang="zh-TW" altLang="en-US" sz="2000"/>
        </a:p>
      </dgm:t>
    </dgm:pt>
    <dgm:pt modelId="{41262436-EC1B-4D72-812B-2FEFA4FE4494}">
      <dgm:prSet custT="1"/>
      <dgm:spPr/>
      <dgm:t>
        <a:bodyPr/>
        <a:lstStyle/>
        <a:p>
          <a:pPr rtl="0"/>
          <a:r>
            <a:rPr lang="zh-TW" altLang="en-US" sz="2000" b="0" i="0" baseline="0" dirty="0" smtClean="0"/>
            <a:t>這個時候你需要來一片青箭口香糖</a:t>
          </a:r>
          <a:endParaRPr lang="zh-TW" altLang="en-US" sz="2000" b="0" i="0" baseline="0" dirty="0"/>
        </a:p>
      </dgm:t>
    </dgm:pt>
    <dgm:pt modelId="{AE099D45-2515-43AC-9994-B6CA7D03825C}" type="parTrans" cxnId="{2C9C1B01-12F2-45CA-A3D4-4C319B8813FE}">
      <dgm:prSet/>
      <dgm:spPr/>
      <dgm:t>
        <a:bodyPr/>
        <a:lstStyle/>
        <a:p>
          <a:endParaRPr lang="zh-TW" altLang="en-US" sz="2000"/>
        </a:p>
      </dgm:t>
    </dgm:pt>
    <dgm:pt modelId="{3F08A0A9-82E2-46C7-8DE6-94BAE9DC7B3B}" type="sibTrans" cxnId="{2C9C1B01-12F2-45CA-A3D4-4C319B8813FE}">
      <dgm:prSet/>
      <dgm:spPr/>
      <dgm:t>
        <a:bodyPr/>
        <a:lstStyle/>
        <a:p>
          <a:endParaRPr lang="zh-TW" altLang="en-US" sz="2000"/>
        </a:p>
      </dgm:t>
    </dgm:pt>
    <dgm:pt modelId="{573B260B-5E26-44FE-80B6-950E3F7EEA8B}">
      <dgm:prSet custT="1"/>
      <dgm:spPr/>
      <dgm:t>
        <a:bodyPr/>
        <a:lstStyle/>
        <a:p>
          <a:pPr rtl="0"/>
          <a:r>
            <a:rPr lang="zh-TW" altLang="en-US" sz="2000" b="0" i="0" baseline="0" dirty="0" smtClean="0"/>
            <a:t>消費者旅遊追求的利益有三：拋開繁重的工作與家人相聚、追求冒險與教育學習之旅、追求「豪賭」與「樂趣」之旅。</a:t>
          </a:r>
          <a:endParaRPr lang="zh-TW" altLang="en-US" sz="2000" b="0" i="0" baseline="0" dirty="0"/>
        </a:p>
      </dgm:t>
    </dgm:pt>
    <dgm:pt modelId="{DCCC5877-FBBD-4DB7-B4B9-D286C9ED2BE8}" type="parTrans" cxnId="{97746330-3AA1-461A-9D88-3162DF892670}">
      <dgm:prSet/>
      <dgm:spPr/>
      <dgm:t>
        <a:bodyPr/>
        <a:lstStyle/>
        <a:p>
          <a:endParaRPr lang="zh-TW" altLang="en-US" sz="2000"/>
        </a:p>
      </dgm:t>
    </dgm:pt>
    <dgm:pt modelId="{02009058-DD0B-462B-8398-13C85F7B2BD7}" type="sibTrans" cxnId="{97746330-3AA1-461A-9D88-3162DF892670}">
      <dgm:prSet/>
      <dgm:spPr/>
      <dgm:t>
        <a:bodyPr/>
        <a:lstStyle/>
        <a:p>
          <a:endParaRPr lang="zh-TW" altLang="en-US" sz="2000"/>
        </a:p>
      </dgm:t>
    </dgm:pt>
    <dgm:pt modelId="{869031AE-E9C9-480D-AFBF-CB14939A8B6B}">
      <dgm:prSet custT="1"/>
      <dgm:spPr/>
      <dgm:t>
        <a:bodyPr/>
        <a:lstStyle/>
        <a:p>
          <a:pPr rtl="0"/>
          <a:r>
            <a:rPr lang="zh-TW" sz="2000" b="0" i="0" baseline="0" dirty="0" smtClean="0"/>
            <a:t>第四台依照新舊客戶推出舊預繳</a:t>
          </a:r>
          <a:r>
            <a:rPr lang="en-US" sz="2000" b="0" i="0" baseline="0" dirty="0" smtClean="0"/>
            <a:t>2</a:t>
          </a:r>
          <a:r>
            <a:rPr lang="zh-TW" sz="2000" b="0" i="0" baseline="0" dirty="0" smtClean="0"/>
            <a:t>年年費，舊客戶送旅遊抵用卷四張，新客戶送</a:t>
          </a:r>
          <a:r>
            <a:rPr lang="en-US" sz="2000" b="0" i="0" baseline="0" dirty="0" smtClean="0"/>
            <a:t>2</a:t>
          </a:r>
          <a:r>
            <a:rPr lang="zh-TW" sz="2000" b="0" i="0" baseline="0" dirty="0" smtClean="0"/>
            <a:t>張。</a:t>
          </a:r>
          <a:endParaRPr lang="zh-TW" sz="2000" b="0" i="0" baseline="0" dirty="0"/>
        </a:p>
      </dgm:t>
    </dgm:pt>
    <dgm:pt modelId="{15A2A20B-3039-4AAB-80C9-BC97DA861ED0}" type="parTrans" cxnId="{2789F82F-0861-4FA1-8317-844E1599AFE7}">
      <dgm:prSet/>
      <dgm:spPr/>
      <dgm:t>
        <a:bodyPr/>
        <a:lstStyle/>
        <a:p>
          <a:endParaRPr lang="zh-TW" altLang="en-US" sz="2000"/>
        </a:p>
      </dgm:t>
    </dgm:pt>
    <dgm:pt modelId="{1865C146-1987-4875-94B1-AC0AA1A634AF}" type="sibTrans" cxnId="{2789F82F-0861-4FA1-8317-844E1599AFE7}">
      <dgm:prSet/>
      <dgm:spPr/>
      <dgm:t>
        <a:bodyPr/>
        <a:lstStyle/>
        <a:p>
          <a:endParaRPr lang="zh-TW" altLang="en-US" sz="2000"/>
        </a:p>
      </dgm:t>
    </dgm:pt>
    <dgm:pt modelId="{FE28A5E7-F516-46F5-9170-A2A57CD18034}">
      <dgm:prSet custT="1"/>
      <dgm:spPr/>
      <dgm:t>
        <a:bodyPr/>
        <a:lstStyle/>
        <a:p>
          <a:pPr rtl="0"/>
          <a:r>
            <a:rPr lang="zh-TW" altLang="en-US" sz="2000" b="0" i="0" baseline="0" dirty="0" smtClean="0"/>
            <a:t>經常作假日旅遊的遊客其涉入程度較高、較具創新思想、知識豐富、而且可能是為意見領袖。</a:t>
          </a:r>
          <a:endParaRPr lang="zh-TW" altLang="en-US" sz="2000" b="0" i="0" baseline="0" dirty="0"/>
        </a:p>
      </dgm:t>
    </dgm:pt>
    <dgm:pt modelId="{159C3DF0-5A49-411C-92A8-4B20A11DD3AD}" type="parTrans" cxnId="{030F43DC-3C0D-4800-944D-3247F300A7F6}">
      <dgm:prSet/>
      <dgm:spPr/>
      <dgm:t>
        <a:bodyPr/>
        <a:lstStyle/>
        <a:p>
          <a:endParaRPr lang="zh-TW" altLang="en-US" sz="2000"/>
        </a:p>
      </dgm:t>
    </dgm:pt>
    <dgm:pt modelId="{A02C14A1-02D0-4023-9CA0-8470FBCB35F4}" type="sibTrans" cxnId="{030F43DC-3C0D-4800-944D-3247F300A7F6}">
      <dgm:prSet/>
      <dgm:spPr/>
      <dgm:t>
        <a:bodyPr/>
        <a:lstStyle/>
        <a:p>
          <a:endParaRPr lang="zh-TW" altLang="en-US" sz="2000"/>
        </a:p>
      </dgm:t>
    </dgm:pt>
    <dgm:pt modelId="{1BE46504-D260-4C37-85E5-7D8716F82196}">
      <dgm:prSet custT="1"/>
      <dgm:spPr/>
      <dgm:t>
        <a:bodyPr/>
        <a:lstStyle/>
        <a:p>
          <a:pPr rtl="0"/>
          <a:r>
            <a:rPr lang="zh-TW" altLang="en-US" sz="2000" b="0" i="0" baseline="0" dirty="0" smtClean="0"/>
            <a:t>牙膏可以依照經濟、醫療、美容、味道區分為四類消費者。</a:t>
          </a:r>
          <a:endParaRPr lang="zh-TW" altLang="en-US" sz="2000" b="0" i="0" baseline="0" dirty="0"/>
        </a:p>
      </dgm:t>
    </dgm:pt>
    <dgm:pt modelId="{FB1CE6FB-021D-4FD2-B48E-6EBC219AAA59}" type="parTrans" cxnId="{D5917704-52D8-4EFC-8A33-811EF7FECA73}">
      <dgm:prSet/>
      <dgm:spPr/>
      <dgm:t>
        <a:bodyPr/>
        <a:lstStyle/>
        <a:p>
          <a:endParaRPr lang="zh-TW" altLang="en-US" sz="2000"/>
        </a:p>
      </dgm:t>
    </dgm:pt>
    <dgm:pt modelId="{A2B8820F-CBD8-4758-B594-5B00775062A3}" type="sibTrans" cxnId="{D5917704-52D8-4EFC-8A33-811EF7FECA73}">
      <dgm:prSet/>
      <dgm:spPr/>
      <dgm:t>
        <a:bodyPr/>
        <a:lstStyle/>
        <a:p>
          <a:endParaRPr lang="zh-TW" altLang="en-US" sz="2000"/>
        </a:p>
      </dgm:t>
    </dgm:pt>
    <dgm:pt modelId="{4FD14044-7C4B-43F3-ADDB-FEA5F4959212}">
      <dgm:prSet custT="1"/>
      <dgm:spPr/>
      <dgm:t>
        <a:bodyPr/>
        <a:lstStyle/>
        <a:p>
          <a:pPr rtl="0"/>
          <a:r>
            <a:rPr lang="zh-TW" altLang="en-US" sz="2000" b="0" i="0" baseline="0" dirty="0" smtClean="0"/>
            <a:t>阿囉哈科技巴士，強調舒適安全。</a:t>
          </a:r>
          <a:endParaRPr lang="zh-TW" altLang="en-US" sz="2000" b="0" i="0" baseline="0" dirty="0"/>
        </a:p>
      </dgm:t>
    </dgm:pt>
    <dgm:pt modelId="{63D07C15-ED17-4D7B-B4AB-E0DF139CC4ED}" type="parTrans" cxnId="{3BBA2B26-80B4-48B7-B40B-92E22CC9E68F}">
      <dgm:prSet/>
      <dgm:spPr/>
      <dgm:t>
        <a:bodyPr/>
        <a:lstStyle/>
        <a:p>
          <a:endParaRPr lang="zh-TW" altLang="en-US" sz="2000"/>
        </a:p>
      </dgm:t>
    </dgm:pt>
    <dgm:pt modelId="{5B3D5A5B-BF32-4820-8070-FB11E552F63D}" type="sibTrans" cxnId="{3BBA2B26-80B4-48B7-B40B-92E22CC9E68F}">
      <dgm:prSet/>
      <dgm:spPr/>
      <dgm:t>
        <a:bodyPr/>
        <a:lstStyle/>
        <a:p>
          <a:endParaRPr lang="zh-TW" altLang="en-US" sz="2000"/>
        </a:p>
      </dgm:t>
    </dgm:pt>
    <dgm:pt modelId="{5606783C-5341-42C4-B03A-D23C141F0CE9}" type="pres">
      <dgm:prSet presAssocID="{572769AD-C2E0-4B46-A1D7-6F085E432568}" presName="linear" presStyleCnt="0">
        <dgm:presLayoutVars>
          <dgm:animLvl val="lvl"/>
          <dgm:resizeHandles val="exact"/>
        </dgm:presLayoutVars>
      </dgm:prSet>
      <dgm:spPr/>
      <dgm:t>
        <a:bodyPr/>
        <a:lstStyle/>
        <a:p>
          <a:endParaRPr lang="zh-TW" altLang="en-US"/>
        </a:p>
      </dgm:t>
    </dgm:pt>
    <dgm:pt modelId="{E30328B4-E4DE-4E46-81A9-E58B047B757A}" type="pres">
      <dgm:prSet presAssocID="{9AEF6B1C-F536-4DD7-A966-D5D4A0D2D111}" presName="parentText" presStyleLbl="node1" presStyleIdx="0" presStyleCnt="1" custScaleY="46651" custLinFactNeighborY="-21738">
        <dgm:presLayoutVars>
          <dgm:chMax val="0"/>
          <dgm:bulletEnabled val="1"/>
        </dgm:presLayoutVars>
      </dgm:prSet>
      <dgm:spPr/>
      <dgm:t>
        <a:bodyPr/>
        <a:lstStyle/>
        <a:p>
          <a:endParaRPr lang="zh-TW" altLang="en-US"/>
        </a:p>
      </dgm:t>
    </dgm:pt>
    <dgm:pt modelId="{97A9940F-006F-43C1-BB82-1FB23144D748}" type="pres">
      <dgm:prSet presAssocID="{9AEF6B1C-F536-4DD7-A966-D5D4A0D2D111}" presName="childText" presStyleLbl="revTx" presStyleIdx="0" presStyleCnt="1" custLinFactNeighborY="1992">
        <dgm:presLayoutVars>
          <dgm:bulletEnabled val="1"/>
        </dgm:presLayoutVars>
      </dgm:prSet>
      <dgm:spPr/>
      <dgm:t>
        <a:bodyPr/>
        <a:lstStyle/>
        <a:p>
          <a:endParaRPr lang="zh-TW" altLang="en-US"/>
        </a:p>
      </dgm:t>
    </dgm:pt>
  </dgm:ptLst>
  <dgm:cxnLst>
    <dgm:cxn modelId="{8EDD69CC-5DC7-41D3-99B5-1633E173ED11}" type="presOf" srcId="{FE28A5E7-F516-46F5-9170-A2A57CD18034}" destId="{97A9940F-006F-43C1-BB82-1FB23144D748}" srcOrd="0" destOrd="4" presId="urn:microsoft.com/office/officeart/2005/8/layout/vList2"/>
    <dgm:cxn modelId="{F4BA1C12-9450-4406-9846-C6FF7AAD029C}" type="presOf" srcId="{1BE46504-D260-4C37-85E5-7D8716F82196}" destId="{97A9940F-006F-43C1-BB82-1FB23144D748}" srcOrd="0" destOrd="5" presId="urn:microsoft.com/office/officeart/2005/8/layout/vList2"/>
    <dgm:cxn modelId="{2789F82F-0861-4FA1-8317-844E1599AFE7}" srcId="{9AEF6B1C-F536-4DD7-A966-D5D4A0D2D111}" destId="{869031AE-E9C9-480D-AFBF-CB14939A8B6B}" srcOrd="3" destOrd="0" parTransId="{15A2A20B-3039-4AAB-80C9-BC97DA861ED0}" sibTransId="{1865C146-1987-4875-94B1-AC0AA1A634AF}"/>
    <dgm:cxn modelId="{2C9C1B01-12F2-45CA-A3D4-4C319B8813FE}" srcId="{9AEF6B1C-F536-4DD7-A966-D5D4A0D2D111}" destId="{41262436-EC1B-4D72-812B-2FEFA4FE4494}" srcOrd="1" destOrd="0" parTransId="{AE099D45-2515-43AC-9994-B6CA7D03825C}" sibTransId="{3F08A0A9-82E2-46C7-8DE6-94BAE9DC7B3B}"/>
    <dgm:cxn modelId="{5419334F-B590-4327-A4FA-44D8AE4921F8}" type="presOf" srcId="{41262436-EC1B-4D72-812B-2FEFA4FE4494}" destId="{97A9940F-006F-43C1-BB82-1FB23144D748}" srcOrd="0" destOrd="1" presId="urn:microsoft.com/office/officeart/2005/8/layout/vList2"/>
    <dgm:cxn modelId="{97746330-3AA1-461A-9D88-3162DF892670}" srcId="{9AEF6B1C-F536-4DD7-A966-D5D4A0D2D111}" destId="{573B260B-5E26-44FE-80B6-950E3F7EEA8B}" srcOrd="2" destOrd="0" parTransId="{DCCC5877-FBBD-4DB7-B4B9-D286C9ED2BE8}" sibTransId="{02009058-DD0B-462B-8398-13C85F7B2BD7}"/>
    <dgm:cxn modelId="{3BBA2B26-80B4-48B7-B40B-92E22CC9E68F}" srcId="{9AEF6B1C-F536-4DD7-A966-D5D4A0D2D111}" destId="{4FD14044-7C4B-43F3-ADDB-FEA5F4959212}" srcOrd="6" destOrd="0" parTransId="{63D07C15-ED17-4D7B-B4AB-E0DF139CC4ED}" sibTransId="{5B3D5A5B-BF32-4820-8070-FB11E552F63D}"/>
    <dgm:cxn modelId="{27A4A6AB-72D1-4CF9-8E88-8F9A4408DBD0}" type="presOf" srcId="{9AEF6B1C-F536-4DD7-A966-D5D4A0D2D111}" destId="{E30328B4-E4DE-4E46-81A9-E58B047B757A}" srcOrd="0" destOrd="0" presId="urn:microsoft.com/office/officeart/2005/8/layout/vList2"/>
    <dgm:cxn modelId="{55A15E40-6701-4295-A176-07BEA42731F7}" srcId="{9AEF6B1C-F536-4DD7-A966-D5D4A0D2D111}" destId="{6085832B-979D-42D2-9D1D-955F6E7FA2EB}" srcOrd="0" destOrd="0" parTransId="{0E81B9A7-2C86-4EEA-A6CB-AC172F1DF05D}" sibTransId="{5D6C43CA-A540-4D7B-8A29-DECBB951F75D}"/>
    <dgm:cxn modelId="{2C2B255F-F862-479A-99BF-398032EE40E0}" type="presOf" srcId="{4FD14044-7C4B-43F3-ADDB-FEA5F4959212}" destId="{97A9940F-006F-43C1-BB82-1FB23144D748}" srcOrd="0" destOrd="6" presId="urn:microsoft.com/office/officeart/2005/8/layout/vList2"/>
    <dgm:cxn modelId="{D5917704-52D8-4EFC-8A33-811EF7FECA73}" srcId="{9AEF6B1C-F536-4DD7-A966-D5D4A0D2D111}" destId="{1BE46504-D260-4C37-85E5-7D8716F82196}" srcOrd="5" destOrd="0" parTransId="{FB1CE6FB-021D-4FD2-B48E-6EBC219AAA59}" sibTransId="{A2B8820F-CBD8-4758-B594-5B00775062A3}"/>
    <dgm:cxn modelId="{41308639-D95D-4474-91E5-DB82AE662881}" type="presOf" srcId="{572769AD-C2E0-4B46-A1D7-6F085E432568}" destId="{5606783C-5341-42C4-B03A-D23C141F0CE9}" srcOrd="0" destOrd="0" presId="urn:microsoft.com/office/officeart/2005/8/layout/vList2"/>
    <dgm:cxn modelId="{BE029A52-C1D1-45EB-84DA-A3AC5C1B5898}" type="presOf" srcId="{869031AE-E9C9-480D-AFBF-CB14939A8B6B}" destId="{97A9940F-006F-43C1-BB82-1FB23144D748}" srcOrd="0" destOrd="3" presId="urn:microsoft.com/office/officeart/2005/8/layout/vList2"/>
    <dgm:cxn modelId="{4FEC27B7-FBD8-4F71-A92C-4FA78C931AA1}" type="presOf" srcId="{573B260B-5E26-44FE-80B6-950E3F7EEA8B}" destId="{97A9940F-006F-43C1-BB82-1FB23144D748}" srcOrd="0" destOrd="2" presId="urn:microsoft.com/office/officeart/2005/8/layout/vList2"/>
    <dgm:cxn modelId="{030F43DC-3C0D-4800-944D-3247F300A7F6}" srcId="{9AEF6B1C-F536-4DD7-A966-D5D4A0D2D111}" destId="{FE28A5E7-F516-46F5-9170-A2A57CD18034}" srcOrd="4" destOrd="0" parTransId="{159C3DF0-5A49-411C-92A8-4B20A11DD3AD}" sibTransId="{A02C14A1-02D0-4023-9CA0-8470FBCB35F4}"/>
    <dgm:cxn modelId="{8E049072-44B5-45F3-A3E1-7755670DC022}" type="presOf" srcId="{6085832B-979D-42D2-9D1D-955F6E7FA2EB}" destId="{97A9940F-006F-43C1-BB82-1FB23144D748}" srcOrd="0" destOrd="0" presId="urn:microsoft.com/office/officeart/2005/8/layout/vList2"/>
    <dgm:cxn modelId="{905D4DF3-62C7-4E60-B46F-30BE147AFA9B}" srcId="{572769AD-C2E0-4B46-A1D7-6F085E432568}" destId="{9AEF6B1C-F536-4DD7-A966-D5D4A0D2D111}" srcOrd="0" destOrd="0" parTransId="{9559D38C-A8C2-4497-B625-989C57D26C77}" sibTransId="{4AB808AF-7DA4-47DF-BD3C-3712569EDD49}"/>
    <dgm:cxn modelId="{FF4A3FDE-6070-429B-9005-E74B95F8F452}" type="presParOf" srcId="{5606783C-5341-42C4-B03A-D23C141F0CE9}" destId="{E30328B4-E4DE-4E46-81A9-E58B047B757A}" srcOrd="0" destOrd="0" presId="urn:microsoft.com/office/officeart/2005/8/layout/vList2"/>
    <dgm:cxn modelId="{FEDA7540-B0DD-496E-B2B7-A0E94A0974D5}" type="presParOf" srcId="{5606783C-5341-42C4-B03A-D23C141F0CE9}" destId="{97A9940F-006F-43C1-BB82-1FB23144D74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E15239-082E-46CE-B456-41ED72625F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53D52E6A-3270-48AE-998D-2614F5448059}">
      <dgm:prSet custT="1"/>
      <dgm:spPr/>
      <dgm:t>
        <a:bodyPr/>
        <a:lstStyle/>
        <a:p>
          <a:pPr rtl="0"/>
          <a:r>
            <a:rPr lang="en-US" altLang="zh-TW" sz="3200" b="1" i="0" baseline="0" dirty="0" smtClean="0"/>
            <a:t>1. </a:t>
          </a:r>
          <a:r>
            <a:rPr lang="zh-TW" sz="3200" b="1" i="0" baseline="0" dirty="0" smtClean="0"/>
            <a:t>可衡量性</a:t>
          </a:r>
          <a:endParaRPr lang="en-US" sz="3200" b="1" i="0" baseline="0" dirty="0"/>
        </a:p>
      </dgm:t>
    </dgm:pt>
    <dgm:pt modelId="{9BFF45E0-8B8E-46BC-9AA1-CB8CC86F390F}" type="parTrans" cxnId="{6AFB503C-37B7-47F4-A338-E57F100C28C0}">
      <dgm:prSet/>
      <dgm:spPr/>
      <dgm:t>
        <a:bodyPr/>
        <a:lstStyle/>
        <a:p>
          <a:endParaRPr lang="zh-TW" altLang="en-US"/>
        </a:p>
      </dgm:t>
    </dgm:pt>
    <dgm:pt modelId="{8BBC686D-07F2-48B2-88CE-E35ED5B31465}" type="sibTrans" cxnId="{6AFB503C-37B7-47F4-A338-E57F100C28C0}">
      <dgm:prSet/>
      <dgm:spPr/>
      <dgm:t>
        <a:bodyPr/>
        <a:lstStyle/>
        <a:p>
          <a:endParaRPr lang="zh-TW" altLang="en-US"/>
        </a:p>
      </dgm:t>
    </dgm:pt>
    <dgm:pt modelId="{8FAC2F23-5364-4FE8-B516-35DE5D8F9787}">
      <dgm:prSet/>
      <dgm:spPr/>
      <dgm:t>
        <a:bodyPr/>
        <a:lstStyle/>
        <a:p>
          <a:pPr rtl="0"/>
          <a:r>
            <a:rPr lang="zh-TW" b="0" i="0" baseline="0" dirty="0" smtClean="0"/>
            <a:t>市場區隔的顧客的多寡或購買力的大小可否量化衡量。</a:t>
          </a:r>
          <a:endParaRPr lang="en-US" b="0" i="0" baseline="0" dirty="0"/>
        </a:p>
      </dgm:t>
    </dgm:pt>
    <dgm:pt modelId="{04C476C4-B575-43CE-BB17-9717AD2C8726}" type="parTrans" cxnId="{2E33E67B-99C2-4393-BF6B-A9137C5CB3CA}">
      <dgm:prSet/>
      <dgm:spPr/>
      <dgm:t>
        <a:bodyPr/>
        <a:lstStyle/>
        <a:p>
          <a:endParaRPr lang="zh-TW" altLang="en-US"/>
        </a:p>
      </dgm:t>
    </dgm:pt>
    <dgm:pt modelId="{7A97A60B-1942-4F4A-9FD8-4810E8AB4992}" type="sibTrans" cxnId="{2E33E67B-99C2-4393-BF6B-A9137C5CB3CA}">
      <dgm:prSet/>
      <dgm:spPr/>
      <dgm:t>
        <a:bodyPr/>
        <a:lstStyle/>
        <a:p>
          <a:endParaRPr lang="zh-TW" altLang="en-US"/>
        </a:p>
      </dgm:t>
    </dgm:pt>
    <dgm:pt modelId="{C613E769-F421-48FE-AACF-12D3AAF9163F}">
      <dgm:prSet/>
      <dgm:spPr/>
      <dgm:t>
        <a:bodyPr/>
        <a:lstStyle/>
        <a:p>
          <a:pPr rtl="0"/>
          <a:r>
            <a:rPr lang="en-US" altLang="zh-TW" b="0" i="0" baseline="0" dirty="0" smtClean="0"/>
            <a:t>Ex. </a:t>
          </a:r>
          <a:r>
            <a:rPr lang="zh-TW" b="0" i="0" baseline="0" dirty="0" smtClean="0"/>
            <a:t>具有叛逆性格的青少年容不容易衡量？</a:t>
          </a:r>
          <a:endParaRPr lang="zh-TW" b="0" i="0" baseline="0" dirty="0"/>
        </a:p>
      </dgm:t>
    </dgm:pt>
    <dgm:pt modelId="{5FCC2394-8A99-4BC6-AB75-8A43A9451F7B}" type="parTrans" cxnId="{93C56777-7C2A-4A5C-85D8-B1FA847A33CB}">
      <dgm:prSet/>
      <dgm:spPr/>
      <dgm:t>
        <a:bodyPr/>
        <a:lstStyle/>
        <a:p>
          <a:endParaRPr lang="zh-TW" altLang="en-US"/>
        </a:p>
      </dgm:t>
    </dgm:pt>
    <dgm:pt modelId="{AB18E6DA-2202-4F13-9198-5510FFBE3FA1}" type="sibTrans" cxnId="{93C56777-7C2A-4A5C-85D8-B1FA847A33CB}">
      <dgm:prSet/>
      <dgm:spPr/>
      <dgm:t>
        <a:bodyPr/>
        <a:lstStyle/>
        <a:p>
          <a:endParaRPr lang="zh-TW" altLang="en-US"/>
        </a:p>
      </dgm:t>
    </dgm:pt>
    <dgm:pt modelId="{E0B040A8-D781-4859-8CC9-C2F5F02AC880}" type="pres">
      <dgm:prSet presAssocID="{5AE15239-082E-46CE-B456-41ED72625FEF}" presName="linear" presStyleCnt="0">
        <dgm:presLayoutVars>
          <dgm:animLvl val="lvl"/>
          <dgm:resizeHandles val="exact"/>
        </dgm:presLayoutVars>
      </dgm:prSet>
      <dgm:spPr/>
      <dgm:t>
        <a:bodyPr/>
        <a:lstStyle/>
        <a:p>
          <a:endParaRPr lang="zh-TW" altLang="en-US"/>
        </a:p>
      </dgm:t>
    </dgm:pt>
    <dgm:pt modelId="{039D1178-28F7-4079-BB73-3F7FE8A6C973}" type="pres">
      <dgm:prSet presAssocID="{53D52E6A-3270-48AE-998D-2614F5448059}" presName="parentText" presStyleLbl="node1" presStyleIdx="0" presStyleCnt="3" custLinFactY="-60500" custLinFactNeighborY="-100000">
        <dgm:presLayoutVars>
          <dgm:chMax val="0"/>
          <dgm:bulletEnabled val="1"/>
        </dgm:presLayoutVars>
      </dgm:prSet>
      <dgm:spPr/>
      <dgm:t>
        <a:bodyPr/>
        <a:lstStyle/>
        <a:p>
          <a:endParaRPr lang="zh-TW" altLang="en-US"/>
        </a:p>
      </dgm:t>
    </dgm:pt>
    <dgm:pt modelId="{F9A84F10-A935-43F6-8C5C-2872840EC84C}" type="pres">
      <dgm:prSet presAssocID="{8BBC686D-07F2-48B2-88CE-E35ED5B31465}" presName="spacer" presStyleCnt="0"/>
      <dgm:spPr/>
    </dgm:pt>
    <dgm:pt modelId="{FCEC5AB4-6F7B-4157-BDE1-59B98E9A44BE}" type="pres">
      <dgm:prSet presAssocID="{8FAC2F23-5364-4FE8-B516-35DE5D8F9787}" presName="parentText" presStyleLbl="node1" presStyleIdx="1" presStyleCnt="3" custLinFactY="-64840" custLinFactNeighborY="-100000">
        <dgm:presLayoutVars>
          <dgm:chMax val="0"/>
          <dgm:bulletEnabled val="1"/>
        </dgm:presLayoutVars>
      </dgm:prSet>
      <dgm:spPr/>
      <dgm:t>
        <a:bodyPr/>
        <a:lstStyle/>
        <a:p>
          <a:endParaRPr lang="zh-TW" altLang="en-US"/>
        </a:p>
      </dgm:t>
    </dgm:pt>
    <dgm:pt modelId="{A4161CDC-FB1D-4291-9A27-3B8AB95BC36F}" type="pres">
      <dgm:prSet presAssocID="{7A97A60B-1942-4F4A-9FD8-4810E8AB4992}" presName="spacer" presStyleCnt="0"/>
      <dgm:spPr/>
    </dgm:pt>
    <dgm:pt modelId="{1D017770-37E5-433F-9804-E30E7D3CD5AC}" type="pres">
      <dgm:prSet presAssocID="{C613E769-F421-48FE-AACF-12D3AAF9163F}" presName="parentText" presStyleLbl="node1" presStyleIdx="2" presStyleCnt="3" custLinFactY="-72465" custLinFactNeighborY="-100000">
        <dgm:presLayoutVars>
          <dgm:chMax val="0"/>
          <dgm:bulletEnabled val="1"/>
        </dgm:presLayoutVars>
      </dgm:prSet>
      <dgm:spPr/>
      <dgm:t>
        <a:bodyPr/>
        <a:lstStyle/>
        <a:p>
          <a:endParaRPr lang="zh-TW" altLang="en-US"/>
        </a:p>
      </dgm:t>
    </dgm:pt>
  </dgm:ptLst>
  <dgm:cxnLst>
    <dgm:cxn modelId="{0ED36229-BCBA-498F-B645-D5CFEA533C93}" type="presOf" srcId="{8FAC2F23-5364-4FE8-B516-35DE5D8F9787}" destId="{FCEC5AB4-6F7B-4157-BDE1-59B98E9A44BE}" srcOrd="0" destOrd="0" presId="urn:microsoft.com/office/officeart/2005/8/layout/vList2"/>
    <dgm:cxn modelId="{E60802AC-D049-4B01-9D9B-28F7963CB087}" type="presOf" srcId="{53D52E6A-3270-48AE-998D-2614F5448059}" destId="{039D1178-28F7-4079-BB73-3F7FE8A6C973}" srcOrd="0" destOrd="0" presId="urn:microsoft.com/office/officeart/2005/8/layout/vList2"/>
    <dgm:cxn modelId="{2E33E67B-99C2-4393-BF6B-A9137C5CB3CA}" srcId="{5AE15239-082E-46CE-B456-41ED72625FEF}" destId="{8FAC2F23-5364-4FE8-B516-35DE5D8F9787}" srcOrd="1" destOrd="0" parTransId="{04C476C4-B575-43CE-BB17-9717AD2C8726}" sibTransId="{7A97A60B-1942-4F4A-9FD8-4810E8AB4992}"/>
    <dgm:cxn modelId="{4041673A-A9CF-40B5-BA03-96DE64CE653C}" type="presOf" srcId="{5AE15239-082E-46CE-B456-41ED72625FEF}" destId="{E0B040A8-D781-4859-8CC9-C2F5F02AC880}" srcOrd="0" destOrd="0" presId="urn:microsoft.com/office/officeart/2005/8/layout/vList2"/>
    <dgm:cxn modelId="{93C56777-7C2A-4A5C-85D8-B1FA847A33CB}" srcId="{5AE15239-082E-46CE-B456-41ED72625FEF}" destId="{C613E769-F421-48FE-AACF-12D3AAF9163F}" srcOrd="2" destOrd="0" parTransId="{5FCC2394-8A99-4BC6-AB75-8A43A9451F7B}" sibTransId="{AB18E6DA-2202-4F13-9198-5510FFBE3FA1}"/>
    <dgm:cxn modelId="{6AFB503C-37B7-47F4-A338-E57F100C28C0}" srcId="{5AE15239-082E-46CE-B456-41ED72625FEF}" destId="{53D52E6A-3270-48AE-998D-2614F5448059}" srcOrd="0" destOrd="0" parTransId="{9BFF45E0-8B8E-46BC-9AA1-CB8CC86F390F}" sibTransId="{8BBC686D-07F2-48B2-88CE-E35ED5B31465}"/>
    <dgm:cxn modelId="{38C25CA7-D044-428B-9B19-CDF58B549631}" type="presOf" srcId="{C613E769-F421-48FE-AACF-12D3AAF9163F}" destId="{1D017770-37E5-433F-9804-E30E7D3CD5AC}" srcOrd="0" destOrd="0" presId="urn:microsoft.com/office/officeart/2005/8/layout/vList2"/>
    <dgm:cxn modelId="{738863F8-D3E8-47ED-9067-60056328B021}" type="presParOf" srcId="{E0B040A8-D781-4859-8CC9-C2F5F02AC880}" destId="{039D1178-28F7-4079-BB73-3F7FE8A6C973}" srcOrd="0" destOrd="0" presId="urn:microsoft.com/office/officeart/2005/8/layout/vList2"/>
    <dgm:cxn modelId="{629215C1-3956-43DA-9E8C-5C67ED508FBA}" type="presParOf" srcId="{E0B040A8-D781-4859-8CC9-C2F5F02AC880}" destId="{F9A84F10-A935-43F6-8C5C-2872840EC84C}" srcOrd="1" destOrd="0" presId="urn:microsoft.com/office/officeart/2005/8/layout/vList2"/>
    <dgm:cxn modelId="{47F2B032-ED95-455E-A2A1-7519DDEC1B31}" type="presParOf" srcId="{E0B040A8-D781-4859-8CC9-C2F5F02AC880}" destId="{FCEC5AB4-6F7B-4157-BDE1-59B98E9A44BE}" srcOrd="2" destOrd="0" presId="urn:microsoft.com/office/officeart/2005/8/layout/vList2"/>
    <dgm:cxn modelId="{FAC4BA1D-BEF0-416E-A42D-E06D51C14134}" type="presParOf" srcId="{E0B040A8-D781-4859-8CC9-C2F5F02AC880}" destId="{A4161CDC-FB1D-4291-9A27-3B8AB95BC36F}" srcOrd="3" destOrd="0" presId="urn:microsoft.com/office/officeart/2005/8/layout/vList2"/>
    <dgm:cxn modelId="{6F6E09F6-DD8C-4863-A1F1-91606018C19F}" type="presParOf" srcId="{E0B040A8-D781-4859-8CC9-C2F5F02AC880}" destId="{1D017770-37E5-433F-9804-E30E7D3CD5A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F38B8E-8B11-4FB8-B4EB-AE4D91B551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83A8A35C-BEBB-4C89-8645-628A35A9A66A}">
      <dgm:prSet custT="1"/>
      <dgm:spPr/>
      <dgm:t>
        <a:bodyPr/>
        <a:lstStyle/>
        <a:p>
          <a:pPr rtl="0"/>
          <a:r>
            <a:rPr lang="en-US" altLang="zh-TW" sz="3200" b="1" i="0" baseline="0" dirty="0" smtClean="0"/>
            <a:t>2. </a:t>
          </a:r>
          <a:r>
            <a:rPr lang="zh-TW" sz="3200" b="1" i="0" baseline="0" dirty="0" smtClean="0"/>
            <a:t>可接近性</a:t>
          </a:r>
          <a:endParaRPr lang="en-US" sz="3200" b="1" i="0" baseline="0" dirty="0"/>
        </a:p>
      </dgm:t>
    </dgm:pt>
    <dgm:pt modelId="{9DF1177D-41D8-422E-A6D4-61CC7BC493AF}" type="parTrans" cxnId="{8EA10523-4F7F-4E37-B43B-0ACF179C2261}">
      <dgm:prSet/>
      <dgm:spPr/>
      <dgm:t>
        <a:bodyPr/>
        <a:lstStyle/>
        <a:p>
          <a:endParaRPr lang="zh-TW" altLang="en-US"/>
        </a:p>
      </dgm:t>
    </dgm:pt>
    <dgm:pt modelId="{7F4FBE5C-328D-4151-BCE6-AB79062DF741}" type="sibTrans" cxnId="{8EA10523-4F7F-4E37-B43B-0ACF179C2261}">
      <dgm:prSet/>
      <dgm:spPr/>
      <dgm:t>
        <a:bodyPr/>
        <a:lstStyle/>
        <a:p>
          <a:endParaRPr lang="zh-TW" altLang="en-US"/>
        </a:p>
      </dgm:t>
    </dgm:pt>
    <dgm:pt modelId="{981B21E0-2D43-4150-8052-00F08C583DF7}">
      <dgm:prSet custT="1"/>
      <dgm:spPr/>
      <dgm:t>
        <a:bodyPr/>
        <a:lstStyle/>
        <a:p>
          <a:pPr rtl="0"/>
          <a:r>
            <a:rPr lang="zh-TW" sz="2400" b="0" i="0" baseline="0" dirty="0" smtClean="0"/>
            <a:t>公司的行銷策略可否有效接觸並服務該區隔市場。</a:t>
          </a:r>
          <a:endParaRPr lang="en-US" sz="2400" b="0" i="0" baseline="0" dirty="0"/>
        </a:p>
      </dgm:t>
    </dgm:pt>
    <dgm:pt modelId="{3A286781-018F-4830-A724-22948B7E49F1}" type="parTrans" cxnId="{60F9155A-64DD-45D5-88DB-C16794A04D62}">
      <dgm:prSet/>
      <dgm:spPr/>
      <dgm:t>
        <a:bodyPr/>
        <a:lstStyle/>
        <a:p>
          <a:endParaRPr lang="zh-TW" altLang="en-US"/>
        </a:p>
      </dgm:t>
    </dgm:pt>
    <dgm:pt modelId="{91815C26-7711-409F-83F9-033016E4F49A}" type="sibTrans" cxnId="{60F9155A-64DD-45D5-88DB-C16794A04D62}">
      <dgm:prSet/>
      <dgm:spPr/>
      <dgm:t>
        <a:bodyPr/>
        <a:lstStyle/>
        <a:p>
          <a:endParaRPr lang="zh-TW" altLang="en-US"/>
        </a:p>
      </dgm:t>
    </dgm:pt>
    <dgm:pt modelId="{D680992C-2769-49EB-A33B-0094A2BF7342}">
      <dgm:prSet custT="1"/>
      <dgm:spPr/>
      <dgm:t>
        <a:bodyPr/>
        <a:lstStyle/>
        <a:p>
          <a:pPr rtl="0"/>
          <a:r>
            <a:rPr lang="zh-TW" sz="2400" b="0" i="0" baseline="0" dirty="0" smtClean="0"/>
            <a:t>有會變數區隔出市場後會顯現市場顧客的傳媒及購物地點。有些則區分不出來，</a:t>
          </a:r>
          <a:endParaRPr lang="en-US" sz="2400" b="0" i="0" baseline="0" dirty="0"/>
        </a:p>
      </dgm:t>
    </dgm:pt>
    <dgm:pt modelId="{7B418BA4-1B79-4DE0-9698-CE24DDAE9B77}" type="parTrans" cxnId="{FDE6A70E-7A41-41D1-A02A-0F75BF0678F5}">
      <dgm:prSet/>
      <dgm:spPr/>
      <dgm:t>
        <a:bodyPr/>
        <a:lstStyle/>
        <a:p>
          <a:endParaRPr lang="zh-TW" altLang="en-US"/>
        </a:p>
      </dgm:t>
    </dgm:pt>
    <dgm:pt modelId="{71934CC2-E2F3-4B32-B3B2-960DD390D910}" type="sibTrans" cxnId="{FDE6A70E-7A41-41D1-A02A-0F75BF0678F5}">
      <dgm:prSet/>
      <dgm:spPr/>
      <dgm:t>
        <a:bodyPr/>
        <a:lstStyle/>
        <a:p>
          <a:endParaRPr lang="zh-TW" altLang="en-US"/>
        </a:p>
      </dgm:t>
    </dgm:pt>
    <dgm:pt modelId="{D56159D0-2C85-4278-B9A1-290B314C39AF}">
      <dgm:prSet custT="1"/>
      <dgm:spPr/>
      <dgm:t>
        <a:bodyPr/>
        <a:lstStyle/>
        <a:p>
          <a:pPr rtl="0"/>
          <a:r>
            <a:rPr lang="zh-TW" altLang="en-US" sz="2400" b="0" i="0" baseline="0" dirty="0" smtClean="0"/>
            <a:t>如司迪麥口香糖成功的找到顧客，但卻無法確切知到這些顧客會到那裡去買，以致於必須全線對行銷通路佈點</a:t>
          </a:r>
          <a:endParaRPr lang="zh-TW" altLang="en-US" sz="2400" b="0" i="0" baseline="0" dirty="0"/>
        </a:p>
      </dgm:t>
    </dgm:pt>
    <dgm:pt modelId="{6367A42D-599A-41DC-B14A-707FA5FC5647}" type="parTrans" cxnId="{AB7E4B23-451B-4656-8E2C-13300E7D50B4}">
      <dgm:prSet/>
      <dgm:spPr/>
      <dgm:t>
        <a:bodyPr/>
        <a:lstStyle/>
        <a:p>
          <a:endParaRPr lang="zh-TW" altLang="en-US"/>
        </a:p>
      </dgm:t>
    </dgm:pt>
    <dgm:pt modelId="{8EFD7CE9-83FA-48BC-B91E-F7868A1C1219}" type="sibTrans" cxnId="{AB7E4B23-451B-4656-8E2C-13300E7D50B4}">
      <dgm:prSet/>
      <dgm:spPr/>
      <dgm:t>
        <a:bodyPr/>
        <a:lstStyle/>
        <a:p>
          <a:endParaRPr lang="zh-TW" altLang="en-US"/>
        </a:p>
      </dgm:t>
    </dgm:pt>
    <dgm:pt modelId="{EC65B4C7-4164-4DB1-88F7-4DE9CF6E23A3}" type="pres">
      <dgm:prSet presAssocID="{E4F38B8E-8B11-4FB8-B4EB-AE4D91B55138}" presName="linear" presStyleCnt="0">
        <dgm:presLayoutVars>
          <dgm:animLvl val="lvl"/>
          <dgm:resizeHandles val="exact"/>
        </dgm:presLayoutVars>
      </dgm:prSet>
      <dgm:spPr/>
      <dgm:t>
        <a:bodyPr/>
        <a:lstStyle/>
        <a:p>
          <a:endParaRPr lang="zh-TW" altLang="en-US"/>
        </a:p>
      </dgm:t>
    </dgm:pt>
    <dgm:pt modelId="{E15BAF67-C12D-424D-872D-B6F457352DB7}" type="pres">
      <dgm:prSet presAssocID="{83A8A35C-BEBB-4C89-8645-628A35A9A66A}" presName="parentText" presStyleLbl="node1" presStyleIdx="0" presStyleCnt="4" custLinFactNeighborY="-17673">
        <dgm:presLayoutVars>
          <dgm:chMax val="0"/>
          <dgm:bulletEnabled val="1"/>
        </dgm:presLayoutVars>
      </dgm:prSet>
      <dgm:spPr/>
      <dgm:t>
        <a:bodyPr/>
        <a:lstStyle/>
        <a:p>
          <a:endParaRPr lang="zh-TW" altLang="en-US"/>
        </a:p>
      </dgm:t>
    </dgm:pt>
    <dgm:pt modelId="{17CF3F61-8E71-43F9-B5E2-E5BA8FC6CE78}" type="pres">
      <dgm:prSet presAssocID="{7F4FBE5C-328D-4151-BCE6-AB79062DF741}" presName="spacer" presStyleCnt="0"/>
      <dgm:spPr/>
    </dgm:pt>
    <dgm:pt modelId="{D0F12961-A53A-4496-B936-AF58EFABD7A5}" type="pres">
      <dgm:prSet presAssocID="{981B21E0-2D43-4150-8052-00F08C583DF7}" presName="parentText" presStyleLbl="node1" presStyleIdx="1" presStyleCnt="4">
        <dgm:presLayoutVars>
          <dgm:chMax val="0"/>
          <dgm:bulletEnabled val="1"/>
        </dgm:presLayoutVars>
      </dgm:prSet>
      <dgm:spPr/>
      <dgm:t>
        <a:bodyPr/>
        <a:lstStyle/>
        <a:p>
          <a:endParaRPr lang="zh-TW" altLang="en-US"/>
        </a:p>
      </dgm:t>
    </dgm:pt>
    <dgm:pt modelId="{F9ED97B6-03B2-45D2-B573-5E1DF42E598D}" type="pres">
      <dgm:prSet presAssocID="{91815C26-7711-409F-83F9-033016E4F49A}" presName="spacer" presStyleCnt="0"/>
      <dgm:spPr/>
    </dgm:pt>
    <dgm:pt modelId="{E64E45F9-0F7D-467F-AD78-C5BFD1E1CAA6}" type="pres">
      <dgm:prSet presAssocID="{D680992C-2769-49EB-A33B-0094A2BF7342}" presName="parentText" presStyleLbl="node1" presStyleIdx="2" presStyleCnt="4">
        <dgm:presLayoutVars>
          <dgm:chMax val="0"/>
          <dgm:bulletEnabled val="1"/>
        </dgm:presLayoutVars>
      </dgm:prSet>
      <dgm:spPr/>
      <dgm:t>
        <a:bodyPr/>
        <a:lstStyle/>
        <a:p>
          <a:endParaRPr lang="zh-TW" altLang="en-US"/>
        </a:p>
      </dgm:t>
    </dgm:pt>
    <dgm:pt modelId="{799F8D87-9502-4628-B55C-8B86F48FA861}" type="pres">
      <dgm:prSet presAssocID="{71934CC2-E2F3-4B32-B3B2-960DD390D910}" presName="spacer" presStyleCnt="0"/>
      <dgm:spPr/>
    </dgm:pt>
    <dgm:pt modelId="{D63AD837-3391-4C25-A776-1A41870B4BC0}" type="pres">
      <dgm:prSet presAssocID="{D56159D0-2C85-4278-B9A1-290B314C39AF}" presName="parentText" presStyleLbl="node1" presStyleIdx="3" presStyleCnt="4">
        <dgm:presLayoutVars>
          <dgm:chMax val="0"/>
          <dgm:bulletEnabled val="1"/>
        </dgm:presLayoutVars>
      </dgm:prSet>
      <dgm:spPr/>
      <dgm:t>
        <a:bodyPr/>
        <a:lstStyle/>
        <a:p>
          <a:endParaRPr lang="zh-TW" altLang="en-US"/>
        </a:p>
      </dgm:t>
    </dgm:pt>
  </dgm:ptLst>
  <dgm:cxnLst>
    <dgm:cxn modelId="{8EA10523-4F7F-4E37-B43B-0ACF179C2261}" srcId="{E4F38B8E-8B11-4FB8-B4EB-AE4D91B55138}" destId="{83A8A35C-BEBB-4C89-8645-628A35A9A66A}" srcOrd="0" destOrd="0" parTransId="{9DF1177D-41D8-422E-A6D4-61CC7BC493AF}" sibTransId="{7F4FBE5C-328D-4151-BCE6-AB79062DF741}"/>
    <dgm:cxn modelId="{60F9155A-64DD-45D5-88DB-C16794A04D62}" srcId="{E4F38B8E-8B11-4FB8-B4EB-AE4D91B55138}" destId="{981B21E0-2D43-4150-8052-00F08C583DF7}" srcOrd="1" destOrd="0" parTransId="{3A286781-018F-4830-A724-22948B7E49F1}" sibTransId="{91815C26-7711-409F-83F9-033016E4F49A}"/>
    <dgm:cxn modelId="{52BC504C-F387-4A8D-9685-2393B70FC505}" type="presOf" srcId="{83A8A35C-BEBB-4C89-8645-628A35A9A66A}" destId="{E15BAF67-C12D-424D-872D-B6F457352DB7}" srcOrd="0" destOrd="0" presId="urn:microsoft.com/office/officeart/2005/8/layout/vList2"/>
    <dgm:cxn modelId="{FDE6A70E-7A41-41D1-A02A-0F75BF0678F5}" srcId="{E4F38B8E-8B11-4FB8-B4EB-AE4D91B55138}" destId="{D680992C-2769-49EB-A33B-0094A2BF7342}" srcOrd="2" destOrd="0" parTransId="{7B418BA4-1B79-4DE0-9698-CE24DDAE9B77}" sibTransId="{71934CC2-E2F3-4B32-B3B2-960DD390D910}"/>
    <dgm:cxn modelId="{23BD9A55-34B5-4BC8-BB2A-41B491E014FC}" type="presOf" srcId="{981B21E0-2D43-4150-8052-00F08C583DF7}" destId="{D0F12961-A53A-4496-B936-AF58EFABD7A5}" srcOrd="0" destOrd="0" presId="urn:microsoft.com/office/officeart/2005/8/layout/vList2"/>
    <dgm:cxn modelId="{35FCE2A4-ADC3-4B77-842B-1BC7BFFC98A6}" type="presOf" srcId="{D680992C-2769-49EB-A33B-0094A2BF7342}" destId="{E64E45F9-0F7D-467F-AD78-C5BFD1E1CAA6}" srcOrd="0" destOrd="0" presId="urn:microsoft.com/office/officeart/2005/8/layout/vList2"/>
    <dgm:cxn modelId="{4C9BA246-CDB9-402B-9AB7-00ADDD2E43D7}" type="presOf" srcId="{D56159D0-2C85-4278-B9A1-290B314C39AF}" destId="{D63AD837-3391-4C25-A776-1A41870B4BC0}" srcOrd="0" destOrd="0" presId="urn:microsoft.com/office/officeart/2005/8/layout/vList2"/>
    <dgm:cxn modelId="{6E5962E6-833A-4B14-A51F-4C39D760F49B}" type="presOf" srcId="{E4F38B8E-8B11-4FB8-B4EB-AE4D91B55138}" destId="{EC65B4C7-4164-4DB1-88F7-4DE9CF6E23A3}" srcOrd="0" destOrd="0" presId="urn:microsoft.com/office/officeart/2005/8/layout/vList2"/>
    <dgm:cxn modelId="{AB7E4B23-451B-4656-8E2C-13300E7D50B4}" srcId="{E4F38B8E-8B11-4FB8-B4EB-AE4D91B55138}" destId="{D56159D0-2C85-4278-B9A1-290B314C39AF}" srcOrd="3" destOrd="0" parTransId="{6367A42D-599A-41DC-B14A-707FA5FC5647}" sibTransId="{8EFD7CE9-83FA-48BC-B91E-F7868A1C1219}"/>
    <dgm:cxn modelId="{060FDD54-64B9-4D36-AF08-00494A85BEFA}" type="presParOf" srcId="{EC65B4C7-4164-4DB1-88F7-4DE9CF6E23A3}" destId="{E15BAF67-C12D-424D-872D-B6F457352DB7}" srcOrd="0" destOrd="0" presId="urn:microsoft.com/office/officeart/2005/8/layout/vList2"/>
    <dgm:cxn modelId="{65807C6D-56CA-499E-BC8B-83C2CE5332CE}" type="presParOf" srcId="{EC65B4C7-4164-4DB1-88F7-4DE9CF6E23A3}" destId="{17CF3F61-8E71-43F9-B5E2-E5BA8FC6CE78}" srcOrd="1" destOrd="0" presId="urn:microsoft.com/office/officeart/2005/8/layout/vList2"/>
    <dgm:cxn modelId="{CA636AE6-2970-43F4-802A-3EB714C32B92}" type="presParOf" srcId="{EC65B4C7-4164-4DB1-88F7-4DE9CF6E23A3}" destId="{D0F12961-A53A-4496-B936-AF58EFABD7A5}" srcOrd="2" destOrd="0" presId="urn:microsoft.com/office/officeart/2005/8/layout/vList2"/>
    <dgm:cxn modelId="{63334633-1157-4510-ACE3-F207A8CE0F1B}" type="presParOf" srcId="{EC65B4C7-4164-4DB1-88F7-4DE9CF6E23A3}" destId="{F9ED97B6-03B2-45D2-B573-5E1DF42E598D}" srcOrd="3" destOrd="0" presId="urn:microsoft.com/office/officeart/2005/8/layout/vList2"/>
    <dgm:cxn modelId="{49FF6426-C8B8-492C-ADD0-A590885F68F5}" type="presParOf" srcId="{EC65B4C7-4164-4DB1-88F7-4DE9CF6E23A3}" destId="{E64E45F9-0F7D-467F-AD78-C5BFD1E1CAA6}" srcOrd="4" destOrd="0" presId="urn:microsoft.com/office/officeart/2005/8/layout/vList2"/>
    <dgm:cxn modelId="{6765D025-5A69-446D-A051-FAE4585954ED}" type="presParOf" srcId="{EC65B4C7-4164-4DB1-88F7-4DE9CF6E23A3}" destId="{799F8D87-9502-4628-B55C-8B86F48FA861}" srcOrd="5" destOrd="0" presId="urn:microsoft.com/office/officeart/2005/8/layout/vList2"/>
    <dgm:cxn modelId="{C5157C4B-90D6-4849-A3B5-9249F05DA348}" type="presParOf" srcId="{EC65B4C7-4164-4DB1-88F7-4DE9CF6E23A3}" destId="{D63AD837-3391-4C25-A776-1A41870B4BC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C1581E-B51F-4581-91C7-E4E5547954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59F228CF-13EF-43F5-8D8E-067933BCD2EF}">
      <dgm:prSet custT="1"/>
      <dgm:spPr/>
      <dgm:t>
        <a:bodyPr/>
        <a:lstStyle/>
        <a:p>
          <a:pPr rtl="0"/>
          <a:r>
            <a:rPr lang="en-US" altLang="zh-TW" sz="3200" b="1" i="0" baseline="0" dirty="0" smtClean="0"/>
            <a:t>3. </a:t>
          </a:r>
          <a:r>
            <a:rPr lang="zh-TW" sz="3200" b="1" i="0" baseline="0" dirty="0" smtClean="0"/>
            <a:t>足量性：</a:t>
          </a:r>
          <a:endParaRPr lang="en-US" sz="3200" b="1" i="0" baseline="0" dirty="0"/>
        </a:p>
      </dgm:t>
    </dgm:pt>
    <dgm:pt modelId="{E543B346-F472-47DD-9003-3A92C6BB93E6}" type="parTrans" cxnId="{8EDA4BFD-D1F0-45D9-921E-0D65EAB0F373}">
      <dgm:prSet/>
      <dgm:spPr/>
      <dgm:t>
        <a:bodyPr/>
        <a:lstStyle/>
        <a:p>
          <a:endParaRPr lang="zh-TW" altLang="en-US"/>
        </a:p>
      </dgm:t>
    </dgm:pt>
    <dgm:pt modelId="{ABA12537-CF43-43AA-A8F3-95F167061244}" type="sibTrans" cxnId="{8EDA4BFD-D1F0-45D9-921E-0D65EAB0F373}">
      <dgm:prSet/>
      <dgm:spPr/>
      <dgm:t>
        <a:bodyPr/>
        <a:lstStyle/>
        <a:p>
          <a:endParaRPr lang="zh-TW" altLang="en-US"/>
        </a:p>
      </dgm:t>
    </dgm:pt>
    <dgm:pt modelId="{163789E9-D3E3-4040-9D70-838BA17938B1}">
      <dgm:prSet/>
      <dgm:spPr/>
      <dgm:t>
        <a:bodyPr/>
        <a:lstStyle/>
        <a:p>
          <a:pPr rtl="0"/>
          <a:r>
            <a:rPr lang="zh-TW" b="0" i="0" baseline="0" dirty="0" smtClean="0"/>
            <a:t>市場區隔的銷售潛量是否夠大，獲利性是否夠高。</a:t>
          </a:r>
          <a:endParaRPr lang="en-US" b="0" i="0" baseline="0" dirty="0"/>
        </a:p>
      </dgm:t>
    </dgm:pt>
    <dgm:pt modelId="{BDF9402E-D7CB-472C-B403-3811FD3BBA52}" type="parTrans" cxnId="{DD692A80-3F2A-4677-BFE4-727A5C9DA6F6}">
      <dgm:prSet/>
      <dgm:spPr/>
      <dgm:t>
        <a:bodyPr/>
        <a:lstStyle/>
        <a:p>
          <a:endParaRPr lang="zh-TW" altLang="en-US"/>
        </a:p>
      </dgm:t>
    </dgm:pt>
    <dgm:pt modelId="{DF9361CE-3BCE-4B4F-BE31-8B08C6214E16}" type="sibTrans" cxnId="{DD692A80-3F2A-4677-BFE4-727A5C9DA6F6}">
      <dgm:prSet/>
      <dgm:spPr/>
      <dgm:t>
        <a:bodyPr/>
        <a:lstStyle/>
        <a:p>
          <a:endParaRPr lang="zh-TW" altLang="en-US"/>
        </a:p>
      </dgm:t>
    </dgm:pt>
    <dgm:pt modelId="{8DD8D144-0654-4565-9356-326CBDD92AA9}">
      <dgm:prSet/>
      <dgm:spPr/>
      <dgm:t>
        <a:bodyPr/>
        <a:lstStyle/>
        <a:p>
          <a:pPr rtl="0"/>
          <a:r>
            <a:rPr lang="zh-TW" b="0" i="0" baseline="0" dirty="0" smtClean="0"/>
            <a:t>（保一雙美腿</a:t>
          </a:r>
          <a:r>
            <a:rPr lang="en-US" b="0" i="0" baseline="0" dirty="0" smtClean="0"/>
            <a:t>200</a:t>
          </a:r>
          <a:r>
            <a:rPr lang="zh-TW" b="0" i="0" baseline="0" dirty="0" smtClean="0"/>
            <a:t>萬好不好？只作領圍</a:t>
          </a:r>
          <a:r>
            <a:rPr lang="en-US" b="0" i="0" baseline="0" dirty="0" smtClean="0"/>
            <a:t>20</a:t>
          </a:r>
          <a:r>
            <a:rPr lang="zh-TW" b="0" i="0" baseline="0" dirty="0" smtClean="0"/>
            <a:t>吋的襯衫好不好？）</a:t>
          </a:r>
          <a:endParaRPr lang="zh-TW" b="0" i="0" baseline="0" dirty="0"/>
        </a:p>
      </dgm:t>
    </dgm:pt>
    <dgm:pt modelId="{19AD0341-FEAA-418F-B948-549B863719A3}" type="parTrans" cxnId="{3E75DD57-09B2-4787-AC38-CD5AF115A9EC}">
      <dgm:prSet/>
      <dgm:spPr/>
      <dgm:t>
        <a:bodyPr/>
        <a:lstStyle/>
        <a:p>
          <a:endParaRPr lang="zh-TW" altLang="en-US"/>
        </a:p>
      </dgm:t>
    </dgm:pt>
    <dgm:pt modelId="{1E168A25-E01D-4DC5-AA62-242C5221F133}" type="sibTrans" cxnId="{3E75DD57-09B2-4787-AC38-CD5AF115A9EC}">
      <dgm:prSet/>
      <dgm:spPr/>
      <dgm:t>
        <a:bodyPr/>
        <a:lstStyle/>
        <a:p>
          <a:endParaRPr lang="zh-TW" altLang="en-US"/>
        </a:p>
      </dgm:t>
    </dgm:pt>
    <dgm:pt modelId="{D7433B35-700C-44FA-A28F-63DA2DBE3AB2}" type="pres">
      <dgm:prSet presAssocID="{51C1581E-B51F-4581-91C7-E4E55479548A}" presName="linear" presStyleCnt="0">
        <dgm:presLayoutVars>
          <dgm:animLvl val="lvl"/>
          <dgm:resizeHandles val="exact"/>
        </dgm:presLayoutVars>
      </dgm:prSet>
      <dgm:spPr/>
      <dgm:t>
        <a:bodyPr/>
        <a:lstStyle/>
        <a:p>
          <a:endParaRPr lang="zh-TW" altLang="en-US"/>
        </a:p>
      </dgm:t>
    </dgm:pt>
    <dgm:pt modelId="{119476A9-E7A9-4060-B164-45C1077555D0}" type="pres">
      <dgm:prSet presAssocID="{59F228CF-13EF-43F5-8D8E-067933BCD2EF}" presName="parentText" presStyleLbl="node1" presStyleIdx="0" presStyleCnt="3" custLinFactY="-34638" custLinFactNeighborY="-100000">
        <dgm:presLayoutVars>
          <dgm:chMax val="0"/>
          <dgm:bulletEnabled val="1"/>
        </dgm:presLayoutVars>
      </dgm:prSet>
      <dgm:spPr/>
      <dgm:t>
        <a:bodyPr/>
        <a:lstStyle/>
        <a:p>
          <a:endParaRPr lang="zh-TW" altLang="en-US"/>
        </a:p>
      </dgm:t>
    </dgm:pt>
    <dgm:pt modelId="{15DB0D47-72AB-4737-9697-C051F70D8A88}" type="pres">
      <dgm:prSet presAssocID="{ABA12537-CF43-43AA-A8F3-95F167061244}" presName="spacer" presStyleCnt="0"/>
      <dgm:spPr/>
    </dgm:pt>
    <dgm:pt modelId="{BB87207E-CC74-4DFC-BF2C-7CAD7B4F6F37}" type="pres">
      <dgm:prSet presAssocID="{163789E9-D3E3-4040-9D70-838BA17938B1}" presName="parentText" presStyleLbl="node1" presStyleIdx="1" presStyleCnt="3" custLinFactY="-37923" custLinFactNeighborY="-100000">
        <dgm:presLayoutVars>
          <dgm:chMax val="0"/>
          <dgm:bulletEnabled val="1"/>
        </dgm:presLayoutVars>
      </dgm:prSet>
      <dgm:spPr/>
      <dgm:t>
        <a:bodyPr/>
        <a:lstStyle/>
        <a:p>
          <a:endParaRPr lang="zh-TW" altLang="en-US"/>
        </a:p>
      </dgm:t>
    </dgm:pt>
    <dgm:pt modelId="{2E75DBDB-0E8F-4040-847B-B03E18CF9CC2}" type="pres">
      <dgm:prSet presAssocID="{DF9361CE-3BCE-4B4F-BE31-8B08C6214E16}" presName="spacer" presStyleCnt="0"/>
      <dgm:spPr/>
    </dgm:pt>
    <dgm:pt modelId="{6AFE8560-5714-4794-B3F0-C33D87139F15}" type="pres">
      <dgm:prSet presAssocID="{8DD8D144-0654-4565-9356-326CBDD92AA9}" presName="parentText" presStyleLbl="node1" presStyleIdx="2" presStyleCnt="3" custLinFactY="-41208" custLinFactNeighborY="-100000">
        <dgm:presLayoutVars>
          <dgm:chMax val="0"/>
          <dgm:bulletEnabled val="1"/>
        </dgm:presLayoutVars>
      </dgm:prSet>
      <dgm:spPr/>
      <dgm:t>
        <a:bodyPr/>
        <a:lstStyle/>
        <a:p>
          <a:endParaRPr lang="zh-TW" altLang="en-US"/>
        </a:p>
      </dgm:t>
    </dgm:pt>
  </dgm:ptLst>
  <dgm:cxnLst>
    <dgm:cxn modelId="{DD692A80-3F2A-4677-BFE4-727A5C9DA6F6}" srcId="{51C1581E-B51F-4581-91C7-E4E55479548A}" destId="{163789E9-D3E3-4040-9D70-838BA17938B1}" srcOrd="1" destOrd="0" parTransId="{BDF9402E-D7CB-472C-B403-3811FD3BBA52}" sibTransId="{DF9361CE-3BCE-4B4F-BE31-8B08C6214E16}"/>
    <dgm:cxn modelId="{A37ACEB0-121B-43DE-8776-8F888EE8F0B5}" type="presOf" srcId="{51C1581E-B51F-4581-91C7-E4E55479548A}" destId="{D7433B35-700C-44FA-A28F-63DA2DBE3AB2}" srcOrd="0" destOrd="0" presId="urn:microsoft.com/office/officeart/2005/8/layout/vList2"/>
    <dgm:cxn modelId="{7C971BB9-3D44-41A4-B6C1-3B7E69BBE72E}" type="presOf" srcId="{8DD8D144-0654-4565-9356-326CBDD92AA9}" destId="{6AFE8560-5714-4794-B3F0-C33D87139F15}" srcOrd="0" destOrd="0" presId="urn:microsoft.com/office/officeart/2005/8/layout/vList2"/>
    <dgm:cxn modelId="{3E75DD57-09B2-4787-AC38-CD5AF115A9EC}" srcId="{51C1581E-B51F-4581-91C7-E4E55479548A}" destId="{8DD8D144-0654-4565-9356-326CBDD92AA9}" srcOrd="2" destOrd="0" parTransId="{19AD0341-FEAA-418F-B948-549B863719A3}" sibTransId="{1E168A25-E01D-4DC5-AA62-242C5221F133}"/>
    <dgm:cxn modelId="{8EDA4BFD-D1F0-45D9-921E-0D65EAB0F373}" srcId="{51C1581E-B51F-4581-91C7-E4E55479548A}" destId="{59F228CF-13EF-43F5-8D8E-067933BCD2EF}" srcOrd="0" destOrd="0" parTransId="{E543B346-F472-47DD-9003-3A92C6BB93E6}" sibTransId="{ABA12537-CF43-43AA-A8F3-95F167061244}"/>
    <dgm:cxn modelId="{774AB439-1471-4114-AFC4-51CCE4C3E59C}" type="presOf" srcId="{59F228CF-13EF-43F5-8D8E-067933BCD2EF}" destId="{119476A9-E7A9-4060-B164-45C1077555D0}" srcOrd="0" destOrd="0" presId="urn:microsoft.com/office/officeart/2005/8/layout/vList2"/>
    <dgm:cxn modelId="{046FEE2B-23DF-402F-9506-C28CE4C1E84F}" type="presOf" srcId="{163789E9-D3E3-4040-9D70-838BA17938B1}" destId="{BB87207E-CC74-4DFC-BF2C-7CAD7B4F6F37}" srcOrd="0" destOrd="0" presId="urn:microsoft.com/office/officeart/2005/8/layout/vList2"/>
    <dgm:cxn modelId="{4869AD41-0611-4645-9FC1-03E07BF63847}" type="presParOf" srcId="{D7433B35-700C-44FA-A28F-63DA2DBE3AB2}" destId="{119476A9-E7A9-4060-B164-45C1077555D0}" srcOrd="0" destOrd="0" presId="urn:microsoft.com/office/officeart/2005/8/layout/vList2"/>
    <dgm:cxn modelId="{5B6CA6E7-3782-45FF-9989-5AA956C23526}" type="presParOf" srcId="{D7433B35-700C-44FA-A28F-63DA2DBE3AB2}" destId="{15DB0D47-72AB-4737-9697-C051F70D8A88}" srcOrd="1" destOrd="0" presId="urn:microsoft.com/office/officeart/2005/8/layout/vList2"/>
    <dgm:cxn modelId="{047517C0-1719-4D3E-896D-04A7AA60FE82}" type="presParOf" srcId="{D7433B35-700C-44FA-A28F-63DA2DBE3AB2}" destId="{BB87207E-CC74-4DFC-BF2C-7CAD7B4F6F37}" srcOrd="2" destOrd="0" presId="urn:microsoft.com/office/officeart/2005/8/layout/vList2"/>
    <dgm:cxn modelId="{BF8D4D2B-211D-48FB-9CA4-8D5F598CBBDF}" type="presParOf" srcId="{D7433B35-700C-44FA-A28F-63DA2DBE3AB2}" destId="{2E75DBDB-0E8F-4040-847B-B03E18CF9CC2}" srcOrd="3" destOrd="0" presId="urn:microsoft.com/office/officeart/2005/8/layout/vList2"/>
    <dgm:cxn modelId="{054B6CF4-F937-4836-AB6A-649D4C57723D}" type="presParOf" srcId="{D7433B35-700C-44FA-A28F-63DA2DBE3AB2}" destId="{6AFE8560-5714-4794-B3F0-C33D87139F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F4CE7BB-C90D-4D0F-9074-6F6877077F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BD0314EB-EA3F-426A-ADCF-044D19B2B0F9}">
      <dgm:prSet custT="1"/>
      <dgm:spPr/>
      <dgm:t>
        <a:bodyPr/>
        <a:lstStyle/>
        <a:p>
          <a:pPr rtl="0"/>
          <a:r>
            <a:rPr lang="en-US" altLang="zh-TW" sz="3200" b="1" i="0" baseline="0" dirty="0" smtClean="0"/>
            <a:t>4. </a:t>
          </a:r>
          <a:r>
            <a:rPr lang="zh-TW" sz="3200" b="1" i="0" baseline="0" dirty="0" smtClean="0"/>
            <a:t>可行動性</a:t>
          </a:r>
          <a:endParaRPr lang="en-US" sz="3200" b="1" i="0" baseline="0" dirty="0"/>
        </a:p>
      </dgm:t>
    </dgm:pt>
    <dgm:pt modelId="{75E9A9E9-D88E-45D3-BFBE-92D46ABDDB43}" type="parTrans" cxnId="{6638DAA3-760A-4744-B98E-96CBBFC66073}">
      <dgm:prSet/>
      <dgm:spPr/>
      <dgm:t>
        <a:bodyPr/>
        <a:lstStyle/>
        <a:p>
          <a:endParaRPr lang="zh-TW" altLang="en-US"/>
        </a:p>
      </dgm:t>
    </dgm:pt>
    <dgm:pt modelId="{82F8F87E-C933-474E-95AE-C34612DB55FD}" type="sibTrans" cxnId="{6638DAA3-760A-4744-B98E-96CBBFC66073}">
      <dgm:prSet/>
      <dgm:spPr/>
      <dgm:t>
        <a:bodyPr/>
        <a:lstStyle/>
        <a:p>
          <a:endParaRPr lang="zh-TW" altLang="en-US"/>
        </a:p>
      </dgm:t>
    </dgm:pt>
    <dgm:pt modelId="{E912AC5E-439D-43FC-A5D1-743D016E1C7E}">
      <dgm:prSet/>
      <dgm:spPr/>
      <dgm:t>
        <a:bodyPr/>
        <a:lstStyle/>
        <a:p>
          <a:pPr rtl="0"/>
          <a:r>
            <a:rPr lang="zh-TW" b="0" i="0" baseline="0" dirty="0" smtClean="0"/>
            <a:t>該市場區隔是否超過公司資源所能觸及到的範圍。</a:t>
          </a:r>
          <a:endParaRPr lang="en-US" b="0" i="0" baseline="0" dirty="0"/>
        </a:p>
      </dgm:t>
    </dgm:pt>
    <dgm:pt modelId="{2E37A050-0D22-46BE-8DBE-32E843A72C02}" type="parTrans" cxnId="{817D72D7-E467-49D4-9767-0E562BC81B72}">
      <dgm:prSet/>
      <dgm:spPr/>
      <dgm:t>
        <a:bodyPr/>
        <a:lstStyle/>
        <a:p>
          <a:endParaRPr lang="zh-TW" altLang="en-US"/>
        </a:p>
      </dgm:t>
    </dgm:pt>
    <dgm:pt modelId="{BE83598F-4336-4EAE-8DE3-8CA68E8CD353}" type="sibTrans" cxnId="{817D72D7-E467-49D4-9767-0E562BC81B72}">
      <dgm:prSet/>
      <dgm:spPr/>
      <dgm:t>
        <a:bodyPr/>
        <a:lstStyle/>
        <a:p>
          <a:endParaRPr lang="zh-TW" altLang="en-US"/>
        </a:p>
      </dgm:t>
    </dgm:pt>
    <dgm:pt modelId="{40493F26-5EEC-4266-AFB8-C6C932138E77}">
      <dgm:prSet/>
      <dgm:spPr/>
      <dgm:t>
        <a:bodyPr/>
        <a:lstStyle/>
        <a:p>
          <a:pPr rtl="0"/>
          <a:r>
            <a:rPr lang="zh-TW" b="0" i="0" baseline="0" dirty="0" smtClean="0"/>
            <a:t>小菜農要不要攻下全省超市的果菜供應？</a:t>
          </a:r>
          <a:endParaRPr lang="zh-TW" b="0" i="0" baseline="0" dirty="0"/>
        </a:p>
      </dgm:t>
    </dgm:pt>
    <dgm:pt modelId="{633C991E-C39D-4231-ABBA-72E4BEEAF18B}" type="parTrans" cxnId="{9C3CD7F3-AD3A-4769-A186-674448BB7C1A}">
      <dgm:prSet/>
      <dgm:spPr/>
      <dgm:t>
        <a:bodyPr/>
        <a:lstStyle/>
        <a:p>
          <a:endParaRPr lang="zh-TW" altLang="en-US"/>
        </a:p>
      </dgm:t>
    </dgm:pt>
    <dgm:pt modelId="{F38827A8-941A-4D03-9E3B-22A2089F2BFF}" type="sibTrans" cxnId="{9C3CD7F3-AD3A-4769-A186-674448BB7C1A}">
      <dgm:prSet/>
      <dgm:spPr/>
      <dgm:t>
        <a:bodyPr/>
        <a:lstStyle/>
        <a:p>
          <a:endParaRPr lang="zh-TW" altLang="en-US"/>
        </a:p>
      </dgm:t>
    </dgm:pt>
    <dgm:pt modelId="{6F6105F8-9187-4604-A1C9-0A0111936921}" type="pres">
      <dgm:prSet presAssocID="{CF4CE7BB-C90D-4D0F-9074-6F6877077F91}" presName="linear" presStyleCnt="0">
        <dgm:presLayoutVars>
          <dgm:animLvl val="lvl"/>
          <dgm:resizeHandles val="exact"/>
        </dgm:presLayoutVars>
      </dgm:prSet>
      <dgm:spPr/>
      <dgm:t>
        <a:bodyPr/>
        <a:lstStyle/>
        <a:p>
          <a:endParaRPr lang="zh-TW" altLang="en-US"/>
        </a:p>
      </dgm:t>
    </dgm:pt>
    <dgm:pt modelId="{6CD22CCD-8B2B-4B7F-A74A-00A934664AE0}" type="pres">
      <dgm:prSet presAssocID="{BD0314EB-EA3F-426A-ADCF-044D19B2B0F9}" presName="parentText" presStyleLbl="node1" presStyleIdx="0" presStyleCnt="3" custLinFactY="-57610" custLinFactNeighborY="-100000">
        <dgm:presLayoutVars>
          <dgm:chMax val="0"/>
          <dgm:bulletEnabled val="1"/>
        </dgm:presLayoutVars>
      </dgm:prSet>
      <dgm:spPr/>
      <dgm:t>
        <a:bodyPr/>
        <a:lstStyle/>
        <a:p>
          <a:endParaRPr lang="zh-TW" altLang="en-US"/>
        </a:p>
      </dgm:t>
    </dgm:pt>
    <dgm:pt modelId="{1F77FD1C-37BD-4101-A5FE-175FBDF55BC9}" type="pres">
      <dgm:prSet presAssocID="{82F8F87E-C933-474E-95AE-C34612DB55FD}" presName="spacer" presStyleCnt="0"/>
      <dgm:spPr/>
    </dgm:pt>
    <dgm:pt modelId="{80E207BF-3FEE-403E-8272-270FDB630C6E}" type="pres">
      <dgm:prSet presAssocID="{E912AC5E-439D-43FC-A5D1-743D016E1C7E}" presName="parentText" presStyleLbl="node1" presStyleIdx="1" presStyleCnt="3" custLinFactY="-63327" custLinFactNeighborY="-100000">
        <dgm:presLayoutVars>
          <dgm:chMax val="0"/>
          <dgm:bulletEnabled val="1"/>
        </dgm:presLayoutVars>
      </dgm:prSet>
      <dgm:spPr/>
      <dgm:t>
        <a:bodyPr/>
        <a:lstStyle/>
        <a:p>
          <a:endParaRPr lang="zh-TW" altLang="en-US"/>
        </a:p>
      </dgm:t>
    </dgm:pt>
    <dgm:pt modelId="{BB81FB4D-2420-4732-B462-C37A7DA52CC4}" type="pres">
      <dgm:prSet presAssocID="{BE83598F-4336-4EAE-8DE3-8CA68E8CD353}" presName="spacer" presStyleCnt="0"/>
      <dgm:spPr/>
    </dgm:pt>
    <dgm:pt modelId="{4EDCB85C-A8A0-404E-8891-0AAFD43D2AC0}" type="pres">
      <dgm:prSet presAssocID="{40493F26-5EEC-4266-AFB8-C6C932138E77}" presName="parentText" presStyleLbl="node1" presStyleIdx="2" presStyleCnt="3" custLinFactY="-69043" custLinFactNeighborY="-100000">
        <dgm:presLayoutVars>
          <dgm:chMax val="0"/>
          <dgm:bulletEnabled val="1"/>
        </dgm:presLayoutVars>
      </dgm:prSet>
      <dgm:spPr/>
      <dgm:t>
        <a:bodyPr/>
        <a:lstStyle/>
        <a:p>
          <a:endParaRPr lang="zh-TW" altLang="en-US"/>
        </a:p>
      </dgm:t>
    </dgm:pt>
  </dgm:ptLst>
  <dgm:cxnLst>
    <dgm:cxn modelId="{A8FC554A-F978-48F4-A939-6B6C5903C7FE}" type="presOf" srcId="{40493F26-5EEC-4266-AFB8-C6C932138E77}" destId="{4EDCB85C-A8A0-404E-8891-0AAFD43D2AC0}" srcOrd="0" destOrd="0" presId="urn:microsoft.com/office/officeart/2005/8/layout/vList2"/>
    <dgm:cxn modelId="{3A9569FB-8F87-4534-926D-617E894260DD}" type="presOf" srcId="{CF4CE7BB-C90D-4D0F-9074-6F6877077F91}" destId="{6F6105F8-9187-4604-A1C9-0A0111936921}" srcOrd="0" destOrd="0" presId="urn:microsoft.com/office/officeart/2005/8/layout/vList2"/>
    <dgm:cxn modelId="{A5E02032-5F17-4A82-BC22-1C9C9D4D29D1}" type="presOf" srcId="{E912AC5E-439D-43FC-A5D1-743D016E1C7E}" destId="{80E207BF-3FEE-403E-8272-270FDB630C6E}" srcOrd="0" destOrd="0" presId="urn:microsoft.com/office/officeart/2005/8/layout/vList2"/>
    <dgm:cxn modelId="{817D72D7-E467-49D4-9767-0E562BC81B72}" srcId="{CF4CE7BB-C90D-4D0F-9074-6F6877077F91}" destId="{E912AC5E-439D-43FC-A5D1-743D016E1C7E}" srcOrd="1" destOrd="0" parTransId="{2E37A050-0D22-46BE-8DBE-32E843A72C02}" sibTransId="{BE83598F-4336-4EAE-8DE3-8CA68E8CD353}"/>
    <dgm:cxn modelId="{9C3CD7F3-AD3A-4769-A186-674448BB7C1A}" srcId="{CF4CE7BB-C90D-4D0F-9074-6F6877077F91}" destId="{40493F26-5EEC-4266-AFB8-C6C932138E77}" srcOrd="2" destOrd="0" parTransId="{633C991E-C39D-4231-ABBA-72E4BEEAF18B}" sibTransId="{F38827A8-941A-4D03-9E3B-22A2089F2BFF}"/>
    <dgm:cxn modelId="{6638DAA3-760A-4744-B98E-96CBBFC66073}" srcId="{CF4CE7BB-C90D-4D0F-9074-6F6877077F91}" destId="{BD0314EB-EA3F-426A-ADCF-044D19B2B0F9}" srcOrd="0" destOrd="0" parTransId="{75E9A9E9-D88E-45D3-BFBE-92D46ABDDB43}" sibTransId="{82F8F87E-C933-474E-95AE-C34612DB55FD}"/>
    <dgm:cxn modelId="{D5CDD8F9-0A70-42E4-9BBF-F9B09FC89AC2}" type="presOf" srcId="{BD0314EB-EA3F-426A-ADCF-044D19B2B0F9}" destId="{6CD22CCD-8B2B-4B7F-A74A-00A934664AE0}" srcOrd="0" destOrd="0" presId="urn:microsoft.com/office/officeart/2005/8/layout/vList2"/>
    <dgm:cxn modelId="{619FD2AE-5459-4C70-90DB-239E9DF87548}" type="presParOf" srcId="{6F6105F8-9187-4604-A1C9-0A0111936921}" destId="{6CD22CCD-8B2B-4B7F-A74A-00A934664AE0}" srcOrd="0" destOrd="0" presId="urn:microsoft.com/office/officeart/2005/8/layout/vList2"/>
    <dgm:cxn modelId="{5D3BACCC-932F-4565-8308-BDAA6CD15C1E}" type="presParOf" srcId="{6F6105F8-9187-4604-A1C9-0A0111936921}" destId="{1F77FD1C-37BD-4101-A5FE-175FBDF55BC9}" srcOrd="1" destOrd="0" presId="urn:microsoft.com/office/officeart/2005/8/layout/vList2"/>
    <dgm:cxn modelId="{467A9CAA-C3D2-42AB-ACC9-FBE42A892B41}" type="presParOf" srcId="{6F6105F8-9187-4604-A1C9-0A0111936921}" destId="{80E207BF-3FEE-403E-8272-270FDB630C6E}" srcOrd="2" destOrd="0" presId="urn:microsoft.com/office/officeart/2005/8/layout/vList2"/>
    <dgm:cxn modelId="{E8682941-8EEC-4BC1-9468-7AF7B962C179}" type="presParOf" srcId="{6F6105F8-9187-4604-A1C9-0A0111936921}" destId="{BB81FB4D-2420-4732-B462-C37A7DA52CC4}" srcOrd="3" destOrd="0" presId="urn:microsoft.com/office/officeart/2005/8/layout/vList2"/>
    <dgm:cxn modelId="{1C592E04-C291-4A25-BB5D-F5100D2BE98B}" type="presParOf" srcId="{6F6105F8-9187-4604-A1C9-0A0111936921}" destId="{4EDCB85C-A8A0-404E-8891-0AAFD43D2AC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63948D-B041-4015-8157-1214448D19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2976D7B-63CB-41CA-AD0C-B439A885E6AB}">
      <dgm:prSet custT="1"/>
      <dgm:spPr/>
      <dgm:t>
        <a:bodyPr/>
        <a:lstStyle/>
        <a:p>
          <a:pPr rtl="0"/>
          <a:r>
            <a:rPr lang="en-US" altLang="zh-TW" sz="3200" b="0" i="0" baseline="0" dirty="0" smtClean="0"/>
            <a:t>5</a:t>
          </a:r>
          <a:r>
            <a:rPr lang="en-US" altLang="zh-TW" sz="3200" b="1" i="0" baseline="0" dirty="0" smtClean="0"/>
            <a:t>. </a:t>
          </a:r>
          <a:r>
            <a:rPr lang="zh-TW" sz="3200" b="1" i="0" baseline="0" dirty="0" smtClean="0"/>
            <a:t>可差異性</a:t>
          </a:r>
          <a:endParaRPr lang="en-US" sz="3200" b="1" i="0" baseline="0" dirty="0"/>
        </a:p>
      </dgm:t>
    </dgm:pt>
    <dgm:pt modelId="{0FE8C156-5CA4-41D3-97A2-36AFF2F22AC5}" type="parTrans" cxnId="{162FFC7D-EEC4-44AA-BA31-63128987C76C}">
      <dgm:prSet/>
      <dgm:spPr/>
      <dgm:t>
        <a:bodyPr/>
        <a:lstStyle/>
        <a:p>
          <a:endParaRPr lang="zh-TW" altLang="en-US" sz="3200"/>
        </a:p>
      </dgm:t>
    </dgm:pt>
    <dgm:pt modelId="{C3E26551-8615-40C6-A4F4-64996808AF0B}" type="sibTrans" cxnId="{162FFC7D-EEC4-44AA-BA31-63128987C76C}">
      <dgm:prSet/>
      <dgm:spPr/>
      <dgm:t>
        <a:bodyPr/>
        <a:lstStyle/>
        <a:p>
          <a:endParaRPr lang="zh-TW" altLang="en-US" sz="3200"/>
        </a:p>
      </dgm:t>
    </dgm:pt>
    <dgm:pt modelId="{40DAFAF1-2A21-43B9-9CCA-5049AC87BF9F}">
      <dgm:prSet custT="1"/>
      <dgm:spPr/>
      <dgm:t>
        <a:bodyPr/>
        <a:lstStyle/>
        <a:p>
          <a:pPr rtl="0"/>
          <a:r>
            <a:rPr lang="zh-TW" sz="2800" b="0" i="0" baseline="0" dirty="0" smtClean="0"/>
            <a:t>不同的市場區隔必須要能回應不同行銷組合方案</a:t>
          </a:r>
          <a:r>
            <a:rPr lang="en-US" sz="2800" b="0" i="0" baseline="0" dirty="0" smtClean="0"/>
            <a:t>.</a:t>
          </a:r>
          <a:endParaRPr lang="zh-TW" sz="2800" dirty="0"/>
        </a:p>
      </dgm:t>
    </dgm:pt>
    <dgm:pt modelId="{62D1EC31-B043-40A5-9F56-39FC1F8CF437}" type="parTrans" cxnId="{EFC45E1D-A740-4CB2-AED7-AF74C4693474}">
      <dgm:prSet/>
      <dgm:spPr/>
      <dgm:t>
        <a:bodyPr/>
        <a:lstStyle/>
        <a:p>
          <a:endParaRPr lang="zh-TW" altLang="en-US" sz="3200"/>
        </a:p>
      </dgm:t>
    </dgm:pt>
    <dgm:pt modelId="{B5BF3099-936F-417E-81D4-AA847E37B6A5}" type="sibTrans" cxnId="{EFC45E1D-A740-4CB2-AED7-AF74C4693474}">
      <dgm:prSet/>
      <dgm:spPr/>
      <dgm:t>
        <a:bodyPr/>
        <a:lstStyle/>
        <a:p>
          <a:endParaRPr lang="zh-TW" altLang="en-US" sz="3200"/>
        </a:p>
      </dgm:t>
    </dgm:pt>
    <dgm:pt modelId="{43E9FB0D-E682-4442-9F7D-5F3D1DBE80E7}">
      <dgm:prSet custT="1"/>
      <dgm:spPr/>
      <dgm:t>
        <a:bodyPr/>
        <a:lstStyle/>
        <a:p>
          <a:pPr rtl="0"/>
          <a:r>
            <a:rPr lang="zh-TW" sz="2800" b="0" i="0" baseline="0" dirty="0" smtClean="0"/>
            <a:t>已婚未婚的香水</a:t>
          </a:r>
          <a:r>
            <a:rPr lang="en-US" sz="2800" b="0" i="0" baseline="0" dirty="0" smtClean="0"/>
            <a:t>?</a:t>
          </a:r>
          <a:endParaRPr lang="en-US" sz="2800" b="0" i="0" baseline="0" dirty="0"/>
        </a:p>
      </dgm:t>
    </dgm:pt>
    <dgm:pt modelId="{102DBD67-3A60-483C-85CE-B0823E4039BF}" type="parTrans" cxnId="{3BFA9F9A-2386-48CA-B559-75C3019DF2CA}">
      <dgm:prSet/>
      <dgm:spPr/>
      <dgm:t>
        <a:bodyPr/>
        <a:lstStyle/>
        <a:p>
          <a:endParaRPr lang="zh-TW" altLang="en-US" sz="3200"/>
        </a:p>
      </dgm:t>
    </dgm:pt>
    <dgm:pt modelId="{2D65A02E-4C79-4B1F-8C21-936D01A531D7}" type="sibTrans" cxnId="{3BFA9F9A-2386-48CA-B559-75C3019DF2CA}">
      <dgm:prSet/>
      <dgm:spPr/>
      <dgm:t>
        <a:bodyPr/>
        <a:lstStyle/>
        <a:p>
          <a:endParaRPr lang="zh-TW" altLang="en-US" sz="3200"/>
        </a:p>
      </dgm:t>
    </dgm:pt>
    <dgm:pt modelId="{EBA289A7-6D6C-4717-B29F-E02A6276E90D}" type="pres">
      <dgm:prSet presAssocID="{0C63948D-B041-4015-8157-1214448D195F}" presName="linear" presStyleCnt="0">
        <dgm:presLayoutVars>
          <dgm:animLvl val="lvl"/>
          <dgm:resizeHandles val="exact"/>
        </dgm:presLayoutVars>
      </dgm:prSet>
      <dgm:spPr/>
      <dgm:t>
        <a:bodyPr/>
        <a:lstStyle/>
        <a:p>
          <a:endParaRPr lang="zh-TW" altLang="en-US"/>
        </a:p>
      </dgm:t>
    </dgm:pt>
    <dgm:pt modelId="{5233F571-4B6B-4520-B295-767D3ED88312}" type="pres">
      <dgm:prSet presAssocID="{C2976D7B-63CB-41CA-AD0C-B439A885E6AB}" presName="parentText" presStyleLbl="node1" presStyleIdx="0" presStyleCnt="3">
        <dgm:presLayoutVars>
          <dgm:chMax val="0"/>
          <dgm:bulletEnabled val="1"/>
        </dgm:presLayoutVars>
      </dgm:prSet>
      <dgm:spPr/>
      <dgm:t>
        <a:bodyPr/>
        <a:lstStyle/>
        <a:p>
          <a:endParaRPr lang="zh-TW" altLang="en-US"/>
        </a:p>
      </dgm:t>
    </dgm:pt>
    <dgm:pt modelId="{0AC4C6D4-6077-4E8E-B66F-C85BAC3DC6C1}" type="pres">
      <dgm:prSet presAssocID="{C3E26551-8615-40C6-A4F4-64996808AF0B}" presName="spacer" presStyleCnt="0"/>
      <dgm:spPr/>
    </dgm:pt>
    <dgm:pt modelId="{FA72D68E-D934-46A4-ADE8-590434741189}" type="pres">
      <dgm:prSet presAssocID="{40DAFAF1-2A21-43B9-9CCA-5049AC87BF9F}" presName="parentText" presStyleLbl="node1" presStyleIdx="1" presStyleCnt="3">
        <dgm:presLayoutVars>
          <dgm:chMax val="0"/>
          <dgm:bulletEnabled val="1"/>
        </dgm:presLayoutVars>
      </dgm:prSet>
      <dgm:spPr/>
      <dgm:t>
        <a:bodyPr/>
        <a:lstStyle/>
        <a:p>
          <a:endParaRPr lang="zh-TW" altLang="en-US"/>
        </a:p>
      </dgm:t>
    </dgm:pt>
    <dgm:pt modelId="{5C094EAD-8C14-4E46-87C8-2684C9D0CCC0}" type="pres">
      <dgm:prSet presAssocID="{B5BF3099-936F-417E-81D4-AA847E37B6A5}" presName="spacer" presStyleCnt="0"/>
      <dgm:spPr/>
    </dgm:pt>
    <dgm:pt modelId="{3B0D68BB-0680-494F-816F-BEDE37D56B74}" type="pres">
      <dgm:prSet presAssocID="{43E9FB0D-E682-4442-9F7D-5F3D1DBE80E7}" presName="parentText" presStyleLbl="node1" presStyleIdx="2" presStyleCnt="3">
        <dgm:presLayoutVars>
          <dgm:chMax val="0"/>
          <dgm:bulletEnabled val="1"/>
        </dgm:presLayoutVars>
      </dgm:prSet>
      <dgm:spPr/>
      <dgm:t>
        <a:bodyPr/>
        <a:lstStyle/>
        <a:p>
          <a:endParaRPr lang="zh-TW" altLang="en-US"/>
        </a:p>
      </dgm:t>
    </dgm:pt>
  </dgm:ptLst>
  <dgm:cxnLst>
    <dgm:cxn modelId="{73966FC0-B826-4332-8671-EF6950A71C1C}" type="presOf" srcId="{40DAFAF1-2A21-43B9-9CCA-5049AC87BF9F}" destId="{FA72D68E-D934-46A4-ADE8-590434741189}" srcOrd="0" destOrd="0" presId="urn:microsoft.com/office/officeart/2005/8/layout/vList2"/>
    <dgm:cxn modelId="{3BFA9F9A-2386-48CA-B559-75C3019DF2CA}" srcId="{0C63948D-B041-4015-8157-1214448D195F}" destId="{43E9FB0D-E682-4442-9F7D-5F3D1DBE80E7}" srcOrd="2" destOrd="0" parTransId="{102DBD67-3A60-483C-85CE-B0823E4039BF}" sibTransId="{2D65A02E-4C79-4B1F-8C21-936D01A531D7}"/>
    <dgm:cxn modelId="{46CEC458-0952-457E-8CB2-229C75B9E1E2}" type="presOf" srcId="{C2976D7B-63CB-41CA-AD0C-B439A885E6AB}" destId="{5233F571-4B6B-4520-B295-767D3ED88312}" srcOrd="0" destOrd="0" presId="urn:microsoft.com/office/officeart/2005/8/layout/vList2"/>
    <dgm:cxn modelId="{0DF46376-7279-4BE2-8629-1AE73F572664}" type="presOf" srcId="{43E9FB0D-E682-4442-9F7D-5F3D1DBE80E7}" destId="{3B0D68BB-0680-494F-816F-BEDE37D56B74}" srcOrd="0" destOrd="0" presId="urn:microsoft.com/office/officeart/2005/8/layout/vList2"/>
    <dgm:cxn modelId="{162FFC7D-EEC4-44AA-BA31-63128987C76C}" srcId="{0C63948D-B041-4015-8157-1214448D195F}" destId="{C2976D7B-63CB-41CA-AD0C-B439A885E6AB}" srcOrd="0" destOrd="0" parTransId="{0FE8C156-5CA4-41D3-97A2-36AFF2F22AC5}" sibTransId="{C3E26551-8615-40C6-A4F4-64996808AF0B}"/>
    <dgm:cxn modelId="{EFC45E1D-A740-4CB2-AED7-AF74C4693474}" srcId="{0C63948D-B041-4015-8157-1214448D195F}" destId="{40DAFAF1-2A21-43B9-9CCA-5049AC87BF9F}" srcOrd="1" destOrd="0" parTransId="{62D1EC31-B043-40A5-9F56-39FC1F8CF437}" sibTransId="{B5BF3099-936F-417E-81D4-AA847E37B6A5}"/>
    <dgm:cxn modelId="{E06F30FE-2599-429A-8578-5A4CF1B8B4D5}" type="presOf" srcId="{0C63948D-B041-4015-8157-1214448D195F}" destId="{EBA289A7-6D6C-4717-B29F-E02A6276E90D}" srcOrd="0" destOrd="0" presId="urn:microsoft.com/office/officeart/2005/8/layout/vList2"/>
    <dgm:cxn modelId="{AB87B3CB-E143-4911-9F3D-0FA8D965DF83}" type="presParOf" srcId="{EBA289A7-6D6C-4717-B29F-E02A6276E90D}" destId="{5233F571-4B6B-4520-B295-767D3ED88312}" srcOrd="0" destOrd="0" presId="urn:microsoft.com/office/officeart/2005/8/layout/vList2"/>
    <dgm:cxn modelId="{1904B6B4-B3E0-4F4E-807F-44287ED4CBF0}" type="presParOf" srcId="{EBA289A7-6D6C-4717-B29F-E02A6276E90D}" destId="{0AC4C6D4-6077-4E8E-B66F-C85BAC3DC6C1}" srcOrd="1" destOrd="0" presId="urn:microsoft.com/office/officeart/2005/8/layout/vList2"/>
    <dgm:cxn modelId="{EAFD0198-92E4-4150-9FA0-A208247BF50A}" type="presParOf" srcId="{EBA289A7-6D6C-4717-B29F-E02A6276E90D}" destId="{FA72D68E-D934-46A4-ADE8-590434741189}" srcOrd="2" destOrd="0" presId="urn:microsoft.com/office/officeart/2005/8/layout/vList2"/>
    <dgm:cxn modelId="{9F76083A-5904-4B77-B573-03F4952E6F99}" type="presParOf" srcId="{EBA289A7-6D6C-4717-B29F-E02A6276E90D}" destId="{5C094EAD-8C14-4E46-87C8-2684C9D0CCC0}" srcOrd="3" destOrd="0" presId="urn:microsoft.com/office/officeart/2005/8/layout/vList2"/>
    <dgm:cxn modelId="{51305B42-35A4-4492-BA03-7AAD013456F4}" type="presParOf" srcId="{EBA289A7-6D6C-4717-B29F-E02A6276E90D}" destId="{3B0D68BB-0680-494F-816F-BEDE37D56B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B11BB3-405F-468B-B177-FF61CF6F31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2B28D4FB-E7F7-49CC-BABA-046E6CA7BFE3}">
      <dgm:prSet/>
      <dgm:spPr/>
      <dgm:t>
        <a:bodyPr/>
        <a:lstStyle/>
        <a:p>
          <a:pPr rtl="0"/>
          <a:r>
            <a:rPr lang="en-US" altLang="zh-TW" dirty="0" smtClean="0"/>
            <a:t>1. </a:t>
          </a:r>
          <a:r>
            <a:rPr lang="zh-TW" dirty="0" smtClean="0"/>
            <a:t>區隔的規模與成長率</a:t>
          </a:r>
          <a:endParaRPr lang="en-US" dirty="0"/>
        </a:p>
      </dgm:t>
    </dgm:pt>
    <dgm:pt modelId="{61ED7274-1767-4EC9-A754-1E5975B79524}" type="parTrans" cxnId="{34D9D630-954A-4789-8504-69E239218ED1}">
      <dgm:prSet/>
      <dgm:spPr/>
      <dgm:t>
        <a:bodyPr/>
        <a:lstStyle/>
        <a:p>
          <a:endParaRPr lang="zh-TW" altLang="en-US"/>
        </a:p>
      </dgm:t>
    </dgm:pt>
    <dgm:pt modelId="{ED2D9863-55A7-4241-9D6A-B4680099E399}" type="sibTrans" cxnId="{34D9D630-954A-4789-8504-69E239218ED1}">
      <dgm:prSet/>
      <dgm:spPr/>
      <dgm:t>
        <a:bodyPr/>
        <a:lstStyle/>
        <a:p>
          <a:endParaRPr lang="zh-TW" altLang="en-US"/>
        </a:p>
      </dgm:t>
    </dgm:pt>
    <dgm:pt modelId="{D672AF02-AF86-4E2C-81E7-0BF4165E7814}">
      <dgm:prSet/>
      <dgm:spPr/>
      <dgm:t>
        <a:bodyPr/>
        <a:lstStyle/>
        <a:p>
          <a:pPr rtl="0"/>
          <a:r>
            <a:rPr lang="zh-TW" dirty="0" smtClean="0"/>
            <a:t>分析各區隔的銷售額、成長率以及預期利潤</a:t>
          </a:r>
          <a:endParaRPr lang="en-US" dirty="0"/>
        </a:p>
      </dgm:t>
    </dgm:pt>
    <dgm:pt modelId="{1FAE0544-4429-4CB6-A7F9-251722FD28A7}" type="parTrans" cxnId="{9B042273-B48B-432F-A670-66A25875D17D}">
      <dgm:prSet/>
      <dgm:spPr/>
      <dgm:t>
        <a:bodyPr/>
        <a:lstStyle/>
        <a:p>
          <a:endParaRPr lang="zh-TW" altLang="en-US"/>
        </a:p>
      </dgm:t>
    </dgm:pt>
    <dgm:pt modelId="{1E60D50D-8BCC-45C1-9A75-08A97310B0DA}" type="sibTrans" cxnId="{9B042273-B48B-432F-A670-66A25875D17D}">
      <dgm:prSet/>
      <dgm:spPr/>
      <dgm:t>
        <a:bodyPr/>
        <a:lstStyle/>
        <a:p>
          <a:endParaRPr lang="zh-TW" altLang="en-US"/>
        </a:p>
      </dgm:t>
    </dgm:pt>
    <dgm:pt modelId="{E9018F75-6FF0-44B0-8B8F-65EACFE7F0FC}">
      <dgm:prSet/>
      <dgm:spPr/>
      <dgm:t>
        <a:bodyPr/>
        <a:lstStyle/>
        <a:p>
          <a:pPr rtl="0"/>
          <a:r>
            <a:rPr lang="en-US" altLang="zh-TW" dirty="0" smtClean="0"/>
            <a:t>2. </a:t>
          </a:r>
          <a:r>
            <a:rPr lang="zh-TW" dirty="0" smtClean="0"/>
            <a:t>區隔的結構性吸引力</a:t>
          </a:r>
          <a:endParaRPr lang="en-US" dirty="0"/>
        </a:p>
      </dgm:t>
    </dgm:pt>
    <dgm:pt modelId="{6ACDE4D5-D991-4EC5-B70C-FF8C8DF96444}" type="parTrans" cxnId="{CDE4F328-6581-43E2-B959-6746BBBC0883}">
      <dgm:prSet/>
      <dgm:spPr/>
      <dgm:t>
        <a:bodyPr/>
        <a:lstStyle/>
        <a:p>
          <a:endParaRPr lang="zh-TW" altLang="en-US"/>
        </a:p>
      </dgm:t>
    </dgm:pt>
    <dgm:pt modelId="{6E6BCE64-6534-469F-B72F-7952C031741C}" type="sibTrans" cxnId="{CDE4F328-6581-43E2-B959-6746BBBC0883}">
      <dgm:prSet/>
      <dgm:spPr/>
      <dgm:t>
        <a:bodyPr/>
        <a:lstStyle/>
        <a:p>
          <a:endParaRPr lang="zh-TW" altLang="en-US"/>
        </a:p>
      </dgm:t>
    </dgm:pt>
    <dgm:pt modelId="{F2BA045C-600C-43B3-825B-2A3686FEFB60}">
      <dgm:prSet/>
      <dgm:spPr/>
      <dgm:t>
        <a:bodyPr/>
        <a:lstStyle/>
        <a:p>
          <a:pPr rtl="0"/>
          <a:r>
            <a:rPr lang="zh-TW" dirty="0" smtClean="0"/>
            <a:t>例如</a:t>
          </a:r>
          <a:r>
            <a:rPr lang="en-US" dirty="0" smtClean="0"/>
            <a:t>:  </a:t>
          </a:r>
          <a:r>
            <a:rPr lang="zh-TW" dirty="0" smtClean="0"/>
            <a:t>競爭者，替代品，供應商與顧客的議價能力</a:t>
          </a:r>
          <a:endParaRPr lang="en-US" dirty="0"/>
        </a:p>
      </dgm:t>
    </dgm:pt>
    <dgm:pt modelId="{200FC5A3-6427-4316-8B16-4B280AE19027}" type="parTrans" cxnId="{2EBC477A-ECDC-4EFF-9408-1E89F33D3E1F}">
      <dgm:prSet/>
      <dgm:spPr/>
      <dgm:t>
        <a:bodyPr/>
        <a:lstStyle/>
        <a:p>
          <a:endParaRPr lang="zh-TW" altLang="en-US"/>
        </a:p>
      </dgm:t>
    </dgm:pt>
    <dgm:pt modelId="{D16292B3-2B67-40EB-9FBE-27F8F2536E1D}" type="sibTrans" cxnId="{2EBC477A-ECDC-4EFF-9408-1E89F33D3E1F}">
      <dgm:prSet/>
      <dgm:spPr/>
      <dgm:t>
        <a:bodyPr/>
        <a:lstStyle/>
        <a:p>
          <a:endParaRPr lang="zh-TW" altLang="en-US"/>
        </a:p>
      </dgm:t>
    </dgm:pt>
    <dgm:pt modelId="{5DD32A0F-7969-440E-99AA-6A04DA9917A7}">
      <dgm:prSet/>
      <dgm:spPr/>
      <dgm:t>
        <a:bodyPr/>
        <a:lstStyle/>
        <a:p>
          <a:pPr rtl="0"/>
          <a:r>
            <a:rPr lang="en-US" altLang="zh-TW" dirty="0" smtClean="0"/>
            <a:t>3. </a:t>
          </a:r>
          <a:r>
            <a:rPr lang="zh-TW" dirty="0" smtClean="0"/>
            <a:t>公司的目標與資源的相關性</a:t>
          </a:r>
          <a:endParaRPr lang="en-US" dirty="0"/>
        </a:p>
      </dgm:t>
    </dgm:pt>
    <dgm:pt modelId="{E027FE40-1AAB-493E-A7EA-39D49FB16D0A}" type="parTrans" cxnId="{80CA4B48-C4F0-4843-B4D2-9436F854D9E3}">
      <dgm:prSet/>
      <dgm:spPr/>
      <dgm:t>
        <a:bodyPr/>
        <a:lstStyle/>
        <a:p>
          <a:endParaRPr lang="zh-TW" altLang="en-US"/>
        </a:p>
      </dgm:t>
    </dgm:pt>
    <dgm:pt modelId="{D834812F-C690-44FD-8676-D6906566BC81}" type="sibTrans" cxnId="{80CA4B48-C4F0-4843-B4D2-9436F854D9E3}">
      <dgm:prSet/>
      <dgm:spPr/>
      <dgm:t>
        <a:bodyPr/>
        <a:lstStyle/>
        <a:p>
          <a:endParaRPr lang="zh-TW" altLang="en-US"/>
        </a:p>
      </dgm:t>
    </dgm:pt>
    <dgm:pt modelId="{06892627-EB57-46DA-A525-F1FFFA8A0798}">
      <dgm:prSet/>
      <dgm:spPr/>
      <dgm:t>
        <a:bodyPr/>
        <a:lstStyle/>
        <a:p>
          <a:pPr rtl="0"/>
          <a:r>
            <a:rPr lang="zh-TW" dirty="0" smtClean="0"/>
            <a:t>公司是否有足夠的資源與技能在此區隔贏得勝利</a:t>
          </a:r>
          <a:endParaRPr lang="en-US" dirty="0"/>
        </a:p>
      </dgm:t>
    </dgm:pt>
    <dgm:pt modelId="{9F1DC9D4-1A4D-45CA-AC42-A0B1C5D8175A}" type="parTrans" cxnId="{12E5F773-79E9-43EA-BB27-F356F187A0E4}">
      <dgm:prSet/>
      <dgm:spPr/>
      <dgm:t>
        <a:bodyPr/>
        <a:lstStyle/>
        <a:p>
          <a:endParaRPr lang="zh-TW" altLang="en-US"/>
        </a:p>
      </dgm:t>
    </dgm:pt>
    <dgm:pt modelId="{1783382C-471B-45D5-A0DB-9880EDE3ED6B}" type="sibTrans" cxnId="{12E5F773-79E9-43EA-BB27-F356F187A0E4}">
      <dgm:prSet/>
      <dgm:spPr/>
      <dgm:t>
        <a:bodyPr/>
        <a:lstStyle/>
        <a:p>
          <a:endParaRPr lang="zh-TW" altLang="en-US"/>
        </a:p>
      </dgm:t>
    </dgm:pt>
    <dgm:pt modelId="{6625191C-3BC9-4A9A-9645-F552D1E06CBD}">
      <dgm:prSet/>
      <dgm:spPr/>
      <dgm:t>
        <a:bodyPr/>
        <a:lstStyle/>
        <a:p>
          <a:pPr rtl="0"/>
          <a:r>
            <a:rPr lang="zh-TW" dirty="0" smtClean="0"/>
            <a:t>公司能夠提供的價值與競爭優勢必須超越競爭者</a:t>
          </a:r>
          <a:endParaRPr lang="en-US" dirty="0"/>
        </a:p>
      </dgm:t>
    </dgm:pt>
    <dgm:pt modelId="{2F374E5E-97A4-40BB-B5E7-33C0A0EAB436}" type="parTrans" cxnId="{4D343E87-BEF0-46E0-AFDC-6247167250FC}">
      <dgm:prSet/>
      <dgm:spPr/>
      <dgm:t>
        <a:bodyPr/>
        <a:lstStyle/>
        <a:p>
          <a:endParaRPr lang="zh-TW" altLang="en-US"/>
        </a:p>
      </dgm:t>
    </dgm:pt>
    <dgm:pt modelId="{0DAF3188-A0A1-4525-BEE3-5878743F6D7F}" type="sibTrans" cxnId="{4D343E87-BEF0-46E0-AFDC-6247167250FC}">
      <dgm:prSet/>
      <dgm:spPr/>
      <dgm:t>
        <a:bodyPr/>
        <a:lstStyle/>
        <a:p>
          <a:endParaRPr lang="zh-TW" altLang="en-US"/>
        </a:p>
      </dgm:t>
    </dgm:pt>
    <dgm:pt modelId="{DC254130-D76A-4742-85AE-8E07AA6091EF}" type="pres">
      <dgm:prSet presAssocID="{EAB11BB3-405F-468B-B177-FF61CF6F31BE}" presName="linear" presStyleCnt="0">
        <dgm:presLayoutVars>
          <dgm:animLvl val="lvl"/>
          <dgm:resizeHandles val="exact"/>
        </dgm:presLayoutVars>
      </dgm:prSet>
      <dgm:spPr/>
      <dgm:t>
        <a:bodyPr/>
        <a:lstStyle/>
        <a:p>
          <a:endParaRPr lang="zh-TW" altLang="en-US"/>
        </a:p>
      </dgm:t>
    </dgm:pt>
    <dgm:pt modelId="{0F67F662-923D-4533-8526-105A9039AC72}" type="pres">
      <dgm:prSet presAssocID="{2B28D4FB-E7F7-49CC-BABA-046E6CA7BFE3}" presName="parentText" presStyleLbl="node1" presStyleIdx="0" presStyleCnt="3" custLinFactNeighborY="-5280">
        <dgm:presLayoutVars>
          <dgm:chMax val="0"/>
          <dgm:bulletEnabled val="1"/>
        </dgm:presLayoutVars>
      </dgm:prSet>
      <dgm:spPr/>
      <dgm:t>
        <a:bodyPr/>
        <a:lstStyle/>
        <a:p>
          <a:endParaRPr lang="zh-TW" altLang="en-US"/>
        </a:p>
      </dgm:t>
    </dgm:pt>
    <dgm:pt modelId="{E32A8BA4-09B3-4046-8B89-D18061CF6C44}" type="pres">
      <dgm:prSet presAssocID="{2B28D4FB-E7F7-49CC-BABA-046E6CA7BFE3}" presName="childText" presStyleLbl="revTx" presStyleIdx="0" presStyleCnt="3">
        <dgm:presLayoutVars>
          <dgm:bulletEnabled val="1"/>
        </dgm:presLayoutVars>
      </dgm:prSet>
      <dgm:spPr/>
      <dgm:t>
        <a:bodyPr/>
        <a:lstStyle/>
        <a:p>
          <a:endParaRPr lang="zh-TW" altLang="en-US"/>
        </a:p>
      </dgm:t>
    </dgm:pt>
    <dgm:pt modelId="{35A55903-FC7C-438C-B5B0-18412147EAFD}" type="pres">
      <dgm:prSet presAssocID="{E9018F75-6FF0-44B0-8B8F-65EACFE7F0FC}" presName="parentText" presStyleLbl="node1" presStyleIdx="1" presStyleCnt="3">
        <dgm:presLayoutVars>
          <dgm:chMax val="0"/>
          <dgm:bulletEnabled val="1"/>
        </dgm:presLayoutVars>
      </dgm:prSet>
      <dgm:spPr/>
      <dgm:t>
        <a:bodyPr/>
        <a:lstStyle/>
        <a:p>
          <a:endParaRPr lang="zh-TW" altLang="en-US"/>
        </a:p>
      </dgm:t>
    </dgm:pt>
    <dgm:pt modelId="{C2728615-57B2-48A5-8006-3D70A87BE4A0}" type="pres">
      <dgm:prSet presAssocID="{E9018F75-6FF0-44B0-8B8F-65EACFE7F0FC}" presName="childText" presStyleLbl="revTx" presStyleIdx="1" presStyleCnt="3">
        <dgm:presLayoutVars>
          <dgm:bulletEnabled val="1"/>
        </dgm:presLayoutVars>
      </dgm:prSet>
      <dgm:spPr/>
      <dgm:t>
        <a:bodyPr/>
        <a:lstStyle/>
        <a:p>
          <a:endParaRPr lang="zh-TW" altLang="en-US"/>
        </a:p>
      </dgm:t>
    </dgm:pt>
    <dgm:pt modelId="{D39F3D40-16AF-480C-B079-0A4E19E73A60}" type="pres">
      <dgm:prSet presAssocID="{5DD32A0F-7969-440E-99AA-6A04DA9917A7}" presName="parentText" presStyleLbl="node1" presStyleIdx="2" presStyleCnt="3">
        <dgm:presLayoutVars>
          <dgm:chMax val="0"/>
          <dgm:bulletEnabled val="1"/>
        </dgm:presLayoutVars>
      </dgm:prSet>
      <dgm:spPr/>
      <dgm:t>
        <a:bodyPr/>
        <a:lstStyle/>
        <a:p>
          <a:endParaRPr lang="zh-TW" altLang="en-US"/>
        </a:p>
      </dgm:t>
    </dgm:pt>
    <dgm:pt modelId="{DB8B04F1-1857-47CA-B664-CAD81D4F8C53}" type="pres">
      <dgm:prSet presAssocID="{5DD32A0F-7969-440E-99AA-6A04DA9917A7}" presName="childText" presStyleLbl="revTx" presStyleIdx="2" presStyleCnt="3">
        <dgm:presLayoutVars>
          <dgm:bulletEnabled val="1"/>
        </dgm:presLayoutVars>
      </dgm:prSet>
      <dgm:spPr/>
      <dgm:t>
        <a:bodyPr/>
        <a:lstStyle/>
        <a:p>
          <a:endParaRPr lang="zh-TW" altLang="en-US"/>
        </a:p>
      </dgm:t>
    </dgm:pt>
  </dgm:ptLst>
  <dgm:cxnLst>
    <dgm:cxn modelId="{A4586860-EC9E-4C92-B28C-E0F4453BB310}" type="presOf" srcId="{5DD32A0F-7969-440E-99AA-6A04DA9917A7}" destId="{D39F3D40-16AF-480C-B079-0A4E19E73A60}" srcOrd="0" destOrd="0" presId="urn:microsoft.com/office/officeart/2005/8/layout/vList2"/>
    <dgm:cxn modelId="{12E5F773-79E9-43EA-BB27-F356F187A0E4}" srcId="{5DD32A0F-7969-440E-99AA-6A04DA9917A7}" destId="{06892627-EB57-46DA-A525-F1FFFA8A0798}" srcOrd="0" destOrd="0" parTransId="{9F1DC9D4-1A4D-45CA-AC42-A0B1C5D8175A}" sibTransId="{1783382C-471B-45D5-A0DB-9880EDE3ED6B}"/>
    <dgm:cxn modelId="{80CA4B48-C4F0-4843-B4D2-9436F854D9E3}" srcId="{EAB11BB3-405F-468B-B177-FF61CF6F31BE}" destId="{5DD32A0F-7969-440E-99AA-6A04DA9917A7}" srcOrd="2" destOrd="0" parTransId="{E027FE40-1AAB-493E-A7EA-39D49FB16D0A}" sibTransId="{D834812F-C690-44FD-8676-D6906566BC81}"/>
    <dgm:cxn modelId="{B5DFE1C7-5FD1-493D-A871-E4A9B6B2550C}" type="presOf" srcId="{06892627-EB57-46DA-A525-F1FFFA8A0798}" destId="{DB8B04F1-1857-47CA-B664-CAD81D4F8C53}" srcOrd="0" destOrd="0" presId="urn:microsoft.com/office/officeart/2005/8/layout/vList2"/>
    <dgm:cxn modelId="{DF582E1E-16AA-4E8B-B954-7475D4CE33EF}" type="presOf" srcId="{F2BA045C-600C-43B3-825B-2A3686FEFB60}" destId="{C2728615-57B2-48A5-8006-3D70A87BE4A0}" srcOrd="0" destOrd="0" presId="urn:microsoft.com/office/officeart/2005/8/layout/vList2"/>
    <dgm:cxn modelId="{462C6805-EFDB-430E-B8D2-1C4EE207A501}" type="presOf" srcId="{D672AF02-AF86-4E2C-81E7-0BF4165E7814}" destId="{E32A8BA4-09B3-4046-8B89-D18061CF6C44}" srcOrd="0" destOrd="0" presId="urn:microsoft.com/office/officeart/2005/8/layout/vList2"/>
    <dgm:cxn modelId="{2EBC477A-ECDC-4EFF-9408-1E89F33D3E1F}" srcId="{E9018F75-6FF0-44B0-8B8F-65EACFE7F0FC}" destId="{F2BA045C-600C-43B3-825B-2A3686FEFB60}" srcOrd="0" destOrd="0" parTransId="{200FC5A3-6427-4316-8B16-4B280AE19027}" sibTransId="{D16292B3-2B67-40EB-9FBE-27F8F2536E1D}"/>
    <dgm:cxn modelId="{9B042273-B48B-432F-A670-66A25875D17D}" srcId="{2B28D4FB-E7F7-49CC-BABA-046E6CA7BFE3}" destId="{D672AF02-AF86-4E2C-81E7-0BF4165E7814}" srcOrd="0" destOrd="0" parTransId="{1FAE0544-4429-4CB6-A7F9-251722FD28A7}" sibTransId="{1E60D50D-8BCC-45C1-9A75-08A97310B0DA}"/>
    <dgm:cxn modelId="{34D9D630-954A-4789-8504-69E239218ED1}" srcId="{EAB11BB3-405F-468B-B177-FF61CF6F31BE}" destId="{2B28D4FB-E7F7-49CC-BABA-046E6CA7BFE3}" srcOrd="0" destOrd="0" parTransId="{61ED7274-1767-4EC9-A754-1E5975B79524}" sibTransId="{ED2D9863-55A7-4241-9D6A-B4680099E399}"/>
    <dgm:cxn modelId="{CDE4F328-6581-43E2-B959-6746BBBC0883}" srcId="{EAB11BB3-405F-468B-B177-FF61CF6F31BE}" destId="{E9018F75-6FF0-44B0-8B8F-65EACFE7F0FC}" srcOrd="1" destOrd="0" parTransId="{6ACDE4D5-D991-4EC5-B70C-FF8C8DF96444}" sibTransId="{6E6BCE64-6534-469F-B72F-7952C031741C}"/>
    <dgm:cxn modelId="{16F43010-4EA9-412D-B634-58F85E53A9DB}" type="presOf" srcId="{6625191C-3BC9-4A9A-9645-F552D1E06CBD}" destId="{DB8B04F1-1857-47CA-B664-CAD81D4F8C53}" srcOrd="0" destOrd="1" presId="urn:microsoft.com/office/officeart/2005/8/layout/vList2"/>
    <dgm:cxn modelId="{4D343E87-BEF0-46E0-AFDC-6247167250FC}" srcId="{5DD32A0F-7969-440E-99AA-6A04DA9917A7}" destId="{6625191C-3BC9-4A9A-9645-F552D1E06CBD}" srcOrd="1" destOrd="0" parTransId="{2F374E5E-97A4-40BB-B5E7-33C0A0EAB436}" sibTransId="{0DAF3188-A0A1-4525-BEE3-5878743F6D7F}"/>
    <dgm:cxn modelId="{EE9B0F3A-7B24-4660-905E-998227D499EE}" type="presOf" srcId="{2B28D4FB-E7F7-49CC-BABA-046E6CA7BFE3}" destId="{0F67F662-923D-4533-8526-105A9039AC72}" srcOrd="0" destOrd="0" presId="urn:microsoft.com/office/officeart/2005/8/layout/vList2"/>
    <dgm:cxn modelId="{A7579C33-B8F3-44DC-835C-F830E77E50DC}" type="presOf" srcId="{EAB11BB3-405F-468B-B177-FF61CF6F31BE}" destId="{DC254130-D76A-4742-85AE-8E07AA6091EF}" srcOrd="0" destOrd="0" presId="urn:microsoft.com/office/officeart/2005/8/layout/vList2"/>
    <dgm:cxn modelId="{55834A58-736A-48A6-95A0-ACD8C9544B93}" type="presOf" srcId="{E9018F75-6FF0-44B0-8B8F-65EACFE7F0FC}" destId="{35A55903-FC7C-438C-B5B0-18412147EAFD}" srcOrd="0" destOrd="0" presId="urn:microsoft.com/office/officeart/2005/8/layout/vList2"/>
    <dgm:cxn modelId="{AE8A0ED6-9333-4E5D-96BC-DB3EAB0AE056}" type="presParOf" srcId="{DC254130-D76A-4742-85AE-8E07AA6091EF}" destId="{0F67F662-923D-4533-8526-105A9039AC72}" srcOrd="0" destOrd="0" presId="urn:microsoft.com/office/officeart/2005/8/layout/vList2"/>
    <dgm:cxn modelId="{B5A1E83D-0A10-420C-8C07-25CB8288245D}" type="presParOf" srcId="{DC254130-D76A-4742-85AE-8E07AA6091EF}" destId="{E32A8BA4-09B3-4046-8B89-D18061CF6C44}" srcOrd="1" destOrd="0" presId="urn:microsoft.com/office/officeart/2005/8/layout/vList2"/>
    <dgm:cxn modelId="{793911D2-1005-49DE-91B2-F0A9B8175312}" type="presParOf" srcId="{DC254130-D76A-4742-85AE-8E07AA6091EF}" destId="{35A55903-FC7C-438C-B5B0-18412147EAFD}" srcOrd="2" destOrd="0" presId="urn:microsoft.com/office/officeart/2005/8/layout/vList2"/>
    <dgm:cxn modelId="{87B3FE18-CDEA-41C7-BDA1-8763739A4E59}" type="presParOf" srcId="{DC254130-D76A-4742-85AE-8E07AA6091EF}" destId="{C2728615-57B2-48A5-8006-3D70A87BE4A0}" srcOrd="3" destOrd="0" presId="urn:microsoft.com/office/officeart/2005/8/layout/vList2"/>
    <dgm:cxn modelId="{5E5DF7D5-F96B-4DF2-825E-3BC3D38DC188}" type="presParOf" srcId="{DC254130-D76A-4742-85AE-8E07AA6091EF}" destId="{D39F3D40-16AF-480C-B079-0A4E19E73A60}" srcOrd="4" destOrd="0" presId="urn:microsoft.com/office/officeart/2005/8/layout/vList2"/>
    <dgm:cxn modelId="{94AE87B4-7CED-4257-B54D-62DA6BC7BD0D}" type="presParOf" srcId="{DC254130-D76A-4742-85AE-8E07AA6091EF}" destId="{DB8B04F1-1857-47CA-B664-CAD81D4F8C5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CF914DB-1820-4607-9B50-46FDA9C08F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70D5B83B-FA74-4338-93C1-DE745772A231}">
      <dgm:prSet/>
      <dgm:spPr/>
      <dgm:t>
        <a:bodyPr/>
        <a:lstStyle/>
        <a:p>
          <a:pPr rtl="0"/>
          <a:r>
            <a:rPr lang="zh-TW" b="0" i="0" baseline="0" dirty="0" smtClean="0"/>
            <a:t>下列各項敘述您覺得對還是錯？</a:t>
          </a:r>
          <a:endParaRPr lang="zh-TW" b="0" i="0" baseline="0" dirty="0"/>
        </a:p>
      </dgm:t>
    </dgm:pt>
    <dgm:pt modelId="{1B364CBF-BB44-44ED-834B-78C8F8F559E9}" type="parTrans" cxnId="{1D12EABB-BAF5-407E-8E3A-D07E3ADF9FE0}">
      <dgm:prSet/>
      <dgm:spPr/>
      <dgm:t>
        <a:bodyPr/>
        <a:lstStyle/>
        <a:p>
          <a:endParaRPr lang="zh-TW" altLang="en-US"/>
        </a:p>
      </dgm:t>
    </dgm:pt>
    <dgm:pt modelId="{F0EB0C18-AE38-4624-B770-734E1170E6E0}" type="sibTrans" cxnId="{1D12EABB-BAF5-407E-8E3A-D07E3ADF9FE0}">
      <dgm:prSet/>
      <dgm:spPr/>
      <dgm:t>
        <a:bodyPr/>
        <a:lstStyle/>
        <a:p>
          <a:endParaRPr lang="zh-TW" altLang="en-US"/>
        </a:p>
      </dgm:t>
    </dgm:pt>
    <dgm:pt modelId="{85129E6E-D973-47C4-AFD8-DC0A5CBE35C7}">
      <dgm:prSet/>
      <dgm:spPr/>
      <dgm:t>
        <a:bodyPr/>
        <a:lstStyle/>
        <a:p>
          <a:pPr rtl="0"/>
          <a:r>
            <a:rPr lang="en-US" altLang="zh-TW" b="0" i="0" baseline="0" dirty="0" smtClean="0"/>
            <a:t>1. </a:t>
          </a:r>
          <a:r>
            <a:rPr lang="zh-TW" b="0" i="0" baseline="0" dirty="0" smtClean="0"/>
            <a:t>適當的規模與成長力是絕對的</a:t>
          </a:r>
          <a:endParaRPr lang="zh-TW" b="0" i="0" baseline="0" dirty="0"/>
        </a:p>
      </dgm:t>
    </dgm:pt>
    <dgm:pt modelId="{FCB930BC-7DB0-4CE8-B702-5AD8C38D2C14}" type="parTrans" cxnId="{2216C27E-11CA-41B2-A82A-4F97B51F4917}">
      <dgm:prSet/>
      <dgm:spPr/>
      <dgm:t>
        <a:bodyPr/>
        <a:lstStyle/>
        <a:p>
          <a:endParaRPr lang="zh-TW" altLang="en-US"/>
        </a:p>
      </dgm:t>
    </dgm:pt>
    <dgm:pt modelId="{753E2447-6C5D-483E-9DAB-8F594B9E56C6}" type="sibTrans" cxnId="{2216C27E-11CA-41B2-A82A-4F97B51F4917}">
      <dgm:prSet/>
      <dgm:spPr/>
      <dgm:t>
        <a:bodyPr/>
        <a:lstStyle/>
        <a:p>
          <a:endParaRPr lang="zh-TW" altLang="en-US"/>
        </a:p>
      </dgm:t>
    </dgm:pt>
    <dgm:pt modelId="{52058DA2-DC05-4B70-8625-B24518160FFE}">
      <dgm:prSet/>
      <dgm:spPr/>
      <dgm:t>
        <a:bodyPr/>
        <a:lstStyle/>
        <a:p>
          <a:pPr rtl="0"/>
          <a:r>
            <a:rPr lang="en-US" altLang="zh-TW" b="0" i="0" baseline="0" dirty="0" smtClean="0"/>
            <a:t>2. </a:t>
          </a:r>
          <a:r>
            <a:rPr lang="zh-TW" b="0" i="0" baseline="0" dirty="0" smtClean="0"/>
            <a:t>小公司應該選擇去服務大或競爭激烈的區隔市場。</a:t>
          </a:r>
          <a:endParaRPr lang="zh-TW" b="0" i="0" baseline="0" dirty="0"/>
        </a:p>
      </dgm:t>
    </dgm:pt>
    <dgm:pt modelId="{27A0B808-64D7-4059-AF66-70A62E1B7D8D}" type="parTrans" cxnId="{8861A2BE-526C-4713-879C-A8F5E8AC8710}">
      <dgm:prSet/>
      <dgm:spPr/>
      <dgm:t>
        <a:bodyPr/>
        <a:lstStyle/>
        <a:p>
          <a:endParaRPr lang="zh-TW" altLang="en-US"/>
        </a:p>
      </dgm:t>
    </dgm:pt>
    <dgm:pt modelId="{C7D754C7-CCA1-46CF-951C-6365D02E88AB}" type="sibTrans" cxnId="{8861A2BE-526C-4713-879C-A8F5E8AC8710}">
      <dgm:prSet/>
      <dgm:spPr/>
      <dgm:t>
        <a:bodyPr/>
        <a:lstStyle/>
        <a:p>
          <a:endParaRPr lang="zh-TW" altLang="en-US"/>
        </a:p>
      </dgm:t>
    </dgm:pt>
    <dgm:pt modelId="{AA6A55AD-E5DD-466C-8472-16C7CE2BFA28}">
      <dgm:prSet/>
      <dgm:spPr/>
      <dgm:t>
        <a:bodyPr/>
        <a:lstStyle/>
        <a:p>
          <a:pPr rtl="0"/>
          <a:r>
            <a:rPr lang="en-US" altLang="zh-TW" b="0" i="0" baseline="0" dirty="0" smtClean="0"/>
            <a:t>3. </a:t>
          </a:r>
          <a:r>
            <a:rPr lang="zh-TW" b="0" i="0" baseline="0" dirty="0" smtClean="0"/>
            <a:t>某區隔市場已有幾個實力強大的競爭者，會提升該區隔市場的吸引力</a:t>
          </a:r>
          <a:endParaRPr lang="zh-TW" b="0" i="0" baseline="0" dirty="0"/>
        </a:p>
      </dgm:t>
    </dgm:pt>
    <dgm:pt modelId="{6873744C-74FE-4E90-9F08-99494F3206E8}" type="parTrans" cxnId="{EEF54EAA-4869-411A-845B-CD32FAC7DF3D}">
      <dgm:prSet/>
      <dgm:spPr/>
      <dgm:t>
        <a:bodyPr/>
        <a:lstStyle/>
        <a:p>
          <a:endParaRPr lang="zh-TW" altLang="en-US"/>
        </a:p>
      </dgm:t>
    </dgm:pt>
    <dgm:pt modelId="{41C469AC-8221-4FF6-9619-8B8581622CB6}" type="sibTrans" cxnId="{EEF54EAA-4869-411A-845B-CD32FAC7DF3D}">
      <dgm:prSet/>
      <dgm:spPr/>
      <dgm:t>
        <a:bodyPr/>
        <a:lstStyle/>
        <a:p>
          <a:endParaRPr lang="zh-TW" altLang="en-US"/>
        </a:p>
      </dgm:t>
    </dgm:pt>
    <dgm:pt modelId="{C0F012D9-136E-4CCD-A151-305E0F8E3873}">
      <dgm:prSet/>
      <dgm:spPr/>
      <dgm:t>
        <a:bodyPr/>
        <a:lstStyle/>
        <a:p>
          <a:pPr rtl="0"/>
          <a:r>
            <a:rPr lang="en-US" altLang="zh-TW" b="0" i="0" baseline="0" dirty="0" smtClean="0"/>
            <a:t>4. </a:t>
          </a:r>
          <a:r>
            <a:rPr lang="zh-TW" b="0" i="0" baseline="0" dirty="0" smtClean="0"/>
            <a:t>某區隔市場有替代品存在將可提升該區隔的吸引力</a:t>
          </a:r>
          <a:endParaRPr lang="zh-TW" b="0" i="0" baseline="0" dirty="0"/>
        </a:p>
      </dgm:t>
    </dgm:pt>
    <dgm:pt modelId="{60EC7B4E-E984-4882-A759-A717E70005DC}" type="parTrans" cxnId="{6060C452-A5CA-4C5E-9B62-0E7E875CA410}">
      <dgm:prSet/>
      <dgm:spPr/>
      <dgm:t>
        <a:bodyPr/>
        <a:lstStyle/>
        <a:p>
          <a:endParaRPr lang="zh-TW" altLang="en-US"/>
        </a:p>
      </dgm:t>
    </dgm:pt>
    <dgm:pt modelId="{ECFC4B22-630B-4678-ACEC-F4799AF26F6B}" type="sibTrans" cxnId="{6060C452-A5CA-4C5E-9B62-0E7E875CA410}">
      <dgm:prSet/>
      <dgm:spPr/>
      <dgm:t>
        <a:bodyPr/>
        <a:lstStyle/>
        <a:p>
          <a:endParaRPr lang="zh-TW" altLang="en-US"/>
        </a:p>
      </dgm:t>
    </dgm:pt>
    <dgm:pt modelId="{16088846-F6B2-4829-A713-C9EABECD02DD}">
      <dgm:prSet/>
      <dgm:spPr/>
      <dgm:t>
        <a:bodyPr/>
        <a:lstStyle/>
        <a:p>
          <a:pPr rtl="0"/>
          <a:r>
            <a:rPr lang="en-US" altLang="zh-TW" b="0" i="0" baseline="0" dirty="0" smtClean="0"/>
            <a:t>5. </a:t>
          </a:r>
          <a:r>
            <a:rPr lang="zh-TW" b="0" i="0" baseline="0" dirty="0" smtClean="0"/>
            <a:t>購買者力量強大，區隔的吸引力增大</a:t>
          </a:r>
          <a:endParaRPr lang="zh-TW" b="0" i="0" baseline="0" dirty="0"/>
        </a:p>
      </dgm:t>
    </dgm:pt>
    <dgm:pt modelId="{B8FF42E0-6C3E-4818-B85A-92A683FC171F}" type="parTrans" cxnId="{6D0EE2D2-6BAF-48E4-9777-87C723475E59}">
      <dgm:prSet/>
      <dgm:spPr/>
      <dgm:t>
        <a:bodyPr/>
        <a:lstStyle/>
        <a:p>
          <a:endParaRPr lang="zh-TW" altLang="en-US"/>
        </a:p>
      </dgm:t>
    </dgm:pt>
    <dgm:pt modelId="{68D9C064-A84E-436F-9E57-B863AAE129C8}" type="sibTrans" cxnId="{6D0EE2D2-6BAF-48E4-9777-87C723475E59}">
      <dgm:prSet/>
      <dgm:spPr/>
      <dgm:t>
        <a:bodyPr/>
        <a:lstStyle/>
        <a:p>
          <a:endParaRPr lang="zh-TW" altLang="en-US"/>
        </a:p>
      </dgm:t>
    </dgm:pt>
    <dgm:pt modelId="{60CAF8C3-D42E-46DB-8DE6-BEE47D6C4FCD}">
      <dgm:prSet/>
      <dgm:spPr/>
      <dgm:t>
        <a:bodyPr/>
        <a:lstStyle/>
        <a:p>
          <a:pPr rtl="0"/>
          <a:r>
            <a:rPr lang="en-US" altLang="zh-TW" b="0" i="0" baseline="0" dirty="0" smtClean="0"/>
            <a:t>6. </a:t>
          </a:r>
          <a:r>
            <a:rPr lang="zh-TW" b="0" i="0" baseline="0" dirty="0" smtClean="0"/>
            <a:t>上游供應商實力足以影響本區隔的價格，區隔的吸引力大</a:t>
          </a:r>
          <a:endParaRPr lang="zh-TW" b="0" i="0" baseline="0" dirty="0"/>
        </a:p>
      </dgm:t>
    </dgm:pt>
    <dgm:pt modelId="{0E2F93B8-5C33-4924-991A-CC63757F9257}" type="parTrans" cxnId="{4721A3F3-B4D1-42BC-811F-77833870100B}">
      <dgm:prSet/>
      <dgm:spPr/>
      <dgm:t>
        <a:bodyPr/>
        <a:lstStyle/>
        <a:p>
          <a:endParaRPr lang="zh-TW" altLang="en-US"/>
        </a:p>
      </dgm:t>
    </dgm:pt>
    <dgm:pt modelId="{CAD90EB5-E780-44A3-8C79-A38BBF2A6866}" type="sibTrans" cxnId="{4721A3F3-B4D1-42BC-811F-77833870100B}">
      <dgm:prSet/>
      <dgm:spPr/>
      <dgm:t>
        <a:bodyPr/>
        <a:lstStyle/>
        <a:p>
          <a:endParaRPr lang="zh-TW" altLang="en-US"/>
        </a:p>
      </dgm:t>
    </dgm:pt>
    <dgm:pt modelId="{9DA3628F-0E6E-47EB-921B-9CAD624208DC}">
      <dgm:prSet/>
      <dgm:spPr/>
      <dgm:t>
        <a:bodyPr/>
        <a:lstStyle/>
        <a:p>
          <a:pPr rtl="0"/>
          <a:r>
            <a:rPr lang="en-US" altLang="zh-TW" b="0" i="0" baseline="0" dirty="0" smtClean="0"/>
            <a:t>7. </a:t>
          </a:r>
          <a:r>
            <a:rPr lang="zh-TW" b="0" i="0" baseline="0" dirty="0" smtClean="0"/>
            <a:t>只要區隔市場的吸引力夠大，跟公司的長期目標相牴觸沒關係</a:t>
          </a:r>
          <a:endParaRPr lang="zh-TW" b="0" i="0" baseline="0" dirty="0"/>
        </a:p>
      </dgm:t>
    </dgm:pt>
    <dgm:pt modelId="{CCA8CE3B-FED1-4154-97C6-612354FC6EA6}" type="parTrans" cxnId="{8B1CA522-CDD4-423E-A93C-B8E20F92F411}">
      <dgm:prSet/>
      <dgm:spPr/>
      <dgm:t>
        <a:bodyPr/>
        <a:lstStyle/>
        <a:p>
          <a:endParaRPr lang="zh-TW" altLang="en-US"/>
        </a:p>
      </dgm:t>
    </dgm:pt>
    <dgm:pt modelId="{6B539FC3-A9BF-43AD-A288-42D0F143DD5D}" type="sibTrans" cxnId="{8B1CA522-CDD4-423E-A93C-B8E20F92F411}">
      <dgm:prSet/>
      <dgm:spPr/>
      <dgm:t>
        <a:bodyPr/>
        <a:lstStyle/>
        <a:p>
          <a:endParaRPr lang="zh-TW" altLang="en-US"/>
        </a:p>
      </dgm:t>
    </dgm:pt>
    <dgm:pt modelId="{BAA79B43-85BD-42B7-92F2-32A272A83211}">
      <dgm:prSet/>
      <dgm:spPr/>
      <dgm:t>
        <a:bodyPr/>
        <a:lstStyle/>
        <a:p>
          <a:pPr rtl="0"/>
          <a:r>
            <a:rPr lang="en-US" altLang="zh-TW" b="0" i="0" baseline="0" dirty="0" smtClean="0"/>
            <a:t>8. </a:t>
          </a:r>
          <a:r>
            <a:rPr lang="zh-TW" b="0" i="0" baseline="0" dirty="0" smtClean="0"/>
            <a:t>只要擁有必備的力量，公司就可以加入該區隔市場。（華碩的筆記型電腦）</a:t>
          </a:r>
          <a:endParaRPr lang="zh-TW" b="0" i="0" baseline="0" dirty="0"/>
        </a:p>
      </dgm:t>
    </dgm:pt>
    <dgm:pt modelId="{AD493CB1-8D36-46BF-81FF-A690764187BF}" type="parTrans" cxnId="{DA550EC1-7B87-4FE7-9C44-1CEC9A944070}">
      <dgm:prSet/>
      <dgm:spPr/>
      <dgm:t>
        <a:bodyPr/>
        <a:lstStyle/>
        <a:p>
          <a:endParaRPr lang="zh-TW" altLang="en-US"/>
        </a:p>
      </dgm:t>
    </dgm:pt>
    <dgm:pt modelId="{DBB551CC-CAC8-41F1-B893-245FC96D2277}" type="sibTrans" cxnId="{DA550EC1-7B87-4FE7-9C44-1CEC9A944070}">
      <dgm:prSet/>
      <dgm:spPr/>
      <dgm:t>
        <a:bodyPr/>
        <a:lstStyle/>
        <a:p>
          <a:endParaRPr lang="zh-TW" altLang="en-US"/>
        </a:p>
      </dgm:t>
    </dgm:pt>
    <dgm:pt modelId="{3B849B62-1668-4974-971D-20314B2CD423}" type="pres">
      <dgm:prSet presAssocID="{7CF914DB-1820-4607-9B50-46FDA9C08FFC}" presName="linear" presStyleCnt="0">
        <dgm:presLayoutVars>
          <dgm:animLvl val="lvl"/>
          <dgm:resizeHandles val="exact"/>
        </dgm:presLayoutVars>
      </dgm:prSet>
      <dgm:spPr/>
      <dgm:t>
        <a:bodyPr/>
        <a:lstStyle/>
        <a:p>
          <a:endParaRPr lang="zh-TW" altLang="en-US"/>
        </a:p>
      </dgm:t>
    </dgm:pt>
    <dgm:pt modelId="{5ED54C33-6174-4FD2-99E4-DECFC9E0B904}" type="pres">
      <dgm:prSet presAssocID="{70D5B83B-FA74-4338-93C1-DE745772A231}" presName="parentText" presStyleLbl="node1" presStyleIdx="0" presStyleCnt="1">
        <dgm:presLayoutVars>
          <dgm:chMax val="0"/>
          <dgm:bulletEnabled val="1"/>
        </dgm:presLayoutVars>
      </dgm:prSet>
      <dgm:spPr/>
      <dgm:t>
        <a:bodyPr/>
        <a:lstStyle/>
        <a:p>
          <a:endParaRPr lang="zh-TW" altLang="en-US"/>
        </a:p>
      </dgm:t>
    </dgm:pt>
    <dgm:pt modelId="{AAD13D05-562D-4E08-83C9-CF96C0D40D9C}" type="pres">
      <dgm:prSet presAssocID="{70D5B83B-FA74-4338-93C1-DE745772A231}" presName="childText" presStyleLbl="revTx" presStyleIdx="0" presStyleCnt="1">
        <dgm:presLayoutVars>
          <dgm:bulletEnabled val="1"/>
        </dgm:presLayoutVars>
      </dgm:prSet>
      <dgm:spPr/>
      <dgm:t>
        <a:bodyPr/>
        <a:lstStyle/>
        <a:p>
          <a:endParaRPr lang="zh-TW" altLang="en-US"/>
        </a:p>
      </dgm:t>
    </dgm:pt>
  </dgm:ptLst>
  <dgm:cxnLst>
    <dgm:cxn modelId="{C19CA1D8-BDE9-4727-BD73-22AC11D4247B}" type="presOf" srcId="{85129E6E-D973-47C4-AFD8-DC0A5CBE35C7}" destId="{AAD13D05-562D-4E08-83C9-CF96C0D40D9C}" srcOrd="0" destOrd="0" presId="urn:microsoft.com/office/officeart/2005/8/layout/vList2"/>
    <dgm:cxn modelId="{8AA597EE-FA9B-46C5-9D0C-557F2E1C747C}" type="presOf" srcId="{70D5B83B-FA74-4338-93C1-DE745772A231}" destId="{5ED54C33-6174-4FD2-99E4-DECFC9E0B904}" srcOrd="0" destOrd="0" presId="urn:microsoft.com/office/officeart/2005/8/layout/vList2"/>
    <dgm:cxn modelId="{DA550EC1-7B87-4FE7-9C44-1CEC9A944070}" srcId="{70D5B83B-FA74-4338-93C1-DE745772A231}" destId="{BAA79B43-85BD-42B7-92F2-32A272A83211}" srcOrd="7" destOrd="0" parTransId="{AD493CB1-8D36-46BF-81FF-A690764187BF}" sibTransId="{DBB551CC-CAC8-41F1-B893-245FC96D2277}"/>
    <dgm:cxn modelId="{6D0EE2D2-6BAF-48E4-9777-87C723475E59}" srcId="{70D5B83B-FA74-4338-93C1-DE745772A231}" destId="{16088846-F6B2-4829-A713-C9EABECD02DD}" srcOrd="4" destOrd="0" parTransId="{B8FF42E0-6C3E-4818-B85A-92A683FC171F}" sibTransId="{68D9C064-A84E-436F-9E57-B863AAE129C8}"/>
    <dgm:cxn modelId="{6FE7640A-B62C-4F72-A2E3-EBC8CC5A6DE1}" type="presOf" srcId="{C0F012D9-136E-4CCD-A151-305E0F8E3873}" destId="{AAD13D05-562D-4E08-83C9-CF96C0D40D9C}" srcOrd="0" destOrd="3" presId="urn:microsoft.com/office/officeart/2005/8/layout/vList2"/>
    <dgm:cxn modelId="{64C27DA5-D571-40E2-AEEE-4D7D25D3F4EE}" type="presOf" srcId="{BAA79B43-85BD-42B7-92F2-32A272A83211}" destId="{AAD13D05-562D-4E08-83C9-CF96C0D40D9C}" srcOrd="0" destOrd="7" presId="urn:microsoft.com/office/officeart/2005/8/layout/vList2"/>
    <dgm:cxn modelId="{1B6DD83D-394B-40F7-AB13-3115CD01167F}" type="presOf" srcId="{52058DA2-DC05-4B70-8625-B24518160FFE}" destId="{AAD13D05-562D-4E08-83C9-CF96C0D40D9C}" srcOrd="0" destOrd="1" presId="urn:microsoft.com/office/officeart/2005/8/layout/vList2"/>
    <dgm:cxn modelId="{8861A2BE-526C-4713-879C-A8F5E8AC8710}" srcId="{70D5B83B-FA74-4338-93C1-DE745772A231}" destId="{52058DA2-DC05-4B70-8625-B24518160FFE}" srcOrd="1" destOrd="0" parTransId="{27A0B808-64D7-4059-AF66-70A62E1B7D8D}" sibTransId="{C7D754C7-CCA1-46CF-951C-6365D02E88AB}"/>
    <dgm:cxn modelId="{B3EE699D-BCFE-454C-B816-4B4BF4E1673F}" type="presOf" srcId="{7CF914DB-1820-4607-9B50-46FDA9C08FFC}" destId="{3B849B62-1668-4974-971D-20314B2CD423}" srcOrd="0" destOrd="0" presId="urn:microsoft.com/office/officeart/2005/8/layout/vList2"/>
    <dgm:cxn modelId="{A5575B3E-CEA3-470F-82F5-EB7362339162}" type="presOf" srcId="{60CAF8C3-D42E-46DB-8DE6-BEE47D6C4FCD}" destId="{AAD13D05-562D-4E08-83C9-CF96C0D40D9C}" srcOrd="0" destOrd="5" presId="urn:microsoft.com/office/officeart/2005/8/layout/vList2"/>
    <dgm:cxn modelId="{2216C27E-11CA-41B2-A82A-4F97B51F4917}" srcId="{70D5B83B-FA74-4338-93C1-DE745772A231}" destId="{85129E6E-D973-47C4-AFD8-DC0A5CBE35C7}" srcOrd="0" destOrd="0" parTransId="{FCB930BC-7DB0-4CE8-B702-5AD8C38D2C14}" sibTransId="{753E2447-6C5D-483E-9DAB-8F594B9E56C6}"/>
    <dgm:cxn modelId="{692DE851-F7A5-417D-90A2-72C3D88D4C24}" type="presOf" srcId="{AA6A55AD-E5DD-466C-8472-16C7CE2BFA28}" destId="{AAD13D05-562D-4E08-83C9-CF96C0D40D9C}" srcOrd="0" destOrd="2" presId="urn:microsoft.com/office/officeart/2005/8/layout/vList2"/>
    <dgm:cxn modelId="{1D12EABB-BAF5-407E-8E3A-D07E3ADF9FE0}" srcId="{7CF914DB-1820-4607-9B50-46FDA9C08FFC}" destId="{70D5B83B-FA74-4338-93C1-DE745772A231}" srcOrd="0" destOrd="0" parTransId="{1B364CBF-BB44-44ED-834B-78C8F8F559E9}" sibTransId="{F0EB0C18-AE38-4624-B770-734E1170E6E0}"/>
    <dgm:cxn modelId="{EEF54EAA-4869-411A-845B-CD32FAC7DF3D}" srcId="{70D5B83B-FA74-4338-93C1-DE745772A231}" destId="{AA6A55AD-E5DD-466C-8472-16C7CE2BFA28}" srcOrd="2" destOrd="0" parTransId="{6873744C-74FE-4E90-9F08-99494F3206E8}" sibTransId="{41C469AC-8221-4FF6-9619-8B8581622CB6}"/>
    <dgm:cxn modelId="{6060C452-A5CA-4C5E-9B62-0E7E875CA410}" srcId="{70D5B83B-FA74-4338-93C1-DE745772A231}" destId="{C0F012D9-136E-4CCD-A151-305E0F8E3873}" srcOrd="3" destOrd="0" parTransId="{60EC7B4E-E984-4882-A759-A717E70005DC}" sibTransId="{ECFC4B22-630B-4678-ACEC-F4799AF26F6B}"/>
    <dgm:cxn modelId="{8B1CA522-CDD4-423E-A93C-B8E20F92F411}" srcId="{70D5B83B-FA74-4338-93C1-DE745772A231}" destId="{9DA3628F-0E6E-47EB-921B-9CAD624208DC}" srcOrd="6" destOrd="0" parTransId="{CCA8CE3B-FED1-4154-97C6-612354FC6EA6}" sibTransId="{6B539FC3-A9BF-43AD-A288-42D0F143DD5D}"/>
    <dgm:cxn modelId="{76B153B6-10E5-46AC-B998-5C65EFB11A0A}" type="presOf" srcId="{16088846-F6B2-4829-A713-C9EABECD02DD}" destId="{AAD13D05-562D-4E08-83C9-CF96C0D40D9C}" srcOrd="0" destOrd="4" presId="urn:microsoft.com/office/officeart/2005/8/layout/vList2"/>
    <dgm:cxn modelId="{4721A3F3-B4D1-42BC-811F-77833870100B}" srcId="{70D5B83B-FA74-4338-93C1-DE745772A231}" destId="{60CAF8C3-D42E-46DB-8DE6-BEE47D6C4FCD}" srcOrd="5" destOrd="0" parTransId="{0E2F93B8-5C33-4924-991A-CC63757F9257}" sibTransId="{CAD90EB5-E780-44A3-8C79-A38BBF2A6866}"/>
    <dgm:cxn modelId="{C2FA20E4-D3AE-4556-B3BB-6E8CA413A645}" type="presOf" srcId="{9DA3628F-0E6E-47EB-921B-9CAD624208DC}" destId="{AAD13D05-562D-4E08-83C9-CF96C0D40D9C}" srcOrd="0" destOrd="6" presId="urn:microsoft.com/office/officeart/2005/8/layout/vList2"/>
    <dgm:cxn modelId="{8D835550-26B9-4351-A846-F94BB4C82D21}" type="presParOf" srcId="{3B849B62-1668-4974-971D-20314B2CD423}" destId="{5ED54C33-6174-4FD2-99E4-DECFC9E0B904}" srcOrd="0" destOrd="0" presId="urn:microsoft.com/office/officeart/2005/8/layout/vList2"/>
    <dgm:cxn modelId="{F7F15E51-B398-4221-AA24-FBC0A9313B7D}" type="presParOf" srcId="{3B849B62-1668-4974-971D-20314B2CD423}" destId="{AAD13D05-562D-4E08-83C9-CF96C0D40D9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DC1C87-A198-44C5-A784-383F92E127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120FC5A-12FB-4A52-9862-D7EFA6099769}">
      <dgm:prSet custT="1"/>
      <dgm:spPr/>
      <dgm:t>
        <a:bodyPr/>
        <a:lstStyle/>
        <a:p>
          <a:r>
            <a:rPr lang="en-US" sz="2400" dirty="0" smtClean="0"/>
            <a:t>(1)</a:t>
          </a:r>
          <a:r>
            <a:rPr lang="zh-TW" sz="2400" dirty="0" smtClean="0"/>
            <a:t>無差異行銷 （單一公司、單一行銷組合、整個市場） </a:t>
          </a:r>
          <a:endParaRPr lang="zh-TW" sz="2400" dirty="0"/>
        </a:p>
      </dgm:t>
    </dgm:pt>
    <dgm:pt modelId="{92BBB600-F2E8-49D0-89B2-3D6698B1D443}" type="parTrans" cxnId="{76E69171-2EB6-4F28-BCF7-184678FD919B}">
      <dgm:prSet/>
      <dgm:spPr/>
      <dgm:t>
        <a:bodyPr/>
        <a:lstStyle/>
        <a:p>
          <a:endParaRPr lang="zh-TW" altLang="en-US"/>
        </a:p>
      </dgm:t>
    </dgm:pt>
    <dgm:pt modelId="{C571BEBF-85A1-4E92-BCE3-4D12B49033F0}" type="sibTrans" cxnId="{76E69171-2EB6-4F28-BCF7-184678FD919B}">
      <dgm:prSet/>
      <dgm:spPr/>
      <dgm:t>
        <a:bodyPr/>
        <a:lstStyle/>
        <a:p>
          <a:endParaRPr lang="zh-TW" altLang="en-US"/>
        </a:p>
      </dgm:t>
    </dgm:pt>
    <dgm:pt modelId="{39809F25-E5A1-4EFE-9D97-94890234796E}">
      <dgm:prSet/>
      <dgm:spPr/>
      <dgm:t>
        <a:bodyPr/>
        <a:lstStyle/>
        <a:p>
          <a:r>
            <a:rPr lang="en-US" smtClean="0"/>
            <a:t>ex</a:t>
          </a:r>
          <a:r>
            <a:rPr lang="zh-TW" smtClean="0"/>
            <a:t>：蔬菜、早期可口可樂、奇美</a:t>
          </a:r>
          <a:r>
            <a:rPr lang="en-US" smtClean="0"/>
            <a:t>ABS </a:t>
          </a:r>
          <a:endParaRPr lang="zh-TW"/>
        </a:p>
      </dgm:t>
    </dgm:pt>
    <dgm:pt modelId="{20F8770E-206D-4DB7-A29D-F74CD534B231}" type="parTrans" cxnId="{5BF3EE4C-61EE-4467-89C3-F337B82912A5}">
      <dgm:prSet/>
      <dgm:spPr/>
      <dgm:t>
        <a:bodyPr/>
        <a:lstStyle/>
        <a:p>
          <a:endParaRPr lang="zh-TW" altLang="en-US"/>
        </a:p>
      </dgm:t>
    </dgm:pt>
    <dgm:pt modelId="{DDABE5FC-947D-4FEB-AF2D-070102657845}" type="sibTrans" cxnId="{5BF3EE4C-61EE-4467-89C3-F337B82912A5}">
      <dgm:prSet/>
      <dgm:spPr/>
      <dgm:t>
        <a:bodyPr/>
        <a:lstStyle/>
        <a:p>
          <a:endParaRPr lang="zh-TW" altLang="en-US"/>
        </a:p>
      </dgm:t>
    </dgm:pt>
    <dgm:pt modelId="{D6F39863-B3BC-4165-8A16-B2E32D427690}">
      <dgm:prSet/>
      <dgm:spPr/>
      <dgm:t>
        <a:bodyPr/>
        <a:lstStyle/>
        <a:p>
          <a:r>
            <a:rPr lang="zh-TW" dirty="0" smtClean="0"/>
            <a:t>優點：</a:t>
          </a:r>
          <a:r>
            <a:rPr lang="en-US" dirty="0" smtClean="0"/>
            <a:t/>
          </a:r>
          <a:br>
            <a:rPr lang="en-US" dirty="0" smtClean="0"/>
          </a:br>
          <a:r>
            <a:rPr lang="zh-TW" dirty="0" smtClean="0"/>
            <a:t>大量而且標準化的生產可為公司帶來成本節省的效益。 </a:t>
          </a:r>
          <a:endParaRPr lang="zh-TW" dirty="0"/>
        </a:p>
      </dgm:t>
    </dgm:pt>
    <dgm:pt modelId="{24BC0FCF-43B5-4430-AA84-F3680D5627F4}" type="parTrans" cxnId="{0B01F965-DDDE-47B9-863D-CBF640214659}">
      <dgm:prSet/>
      <dgm:spPr/>
      <dgm:t>
        <a:bodyPr/>
        <a:lstStyle/>
        <a:p>
          <a:endParaRPr lang="zh-TW" altLang="en-US"/>
        </a:p>
      </dgm:t>
    </dgm:pt>
    <dgm:pt modelId="{5F559894-FEEA-428F-A9B8-3B8705902F86}" type="sibTrans" cxnId="{0B01F965-DDDE-47B9-863D-CBF640214659}">
      <dgm:prSet/>
      <dgm:spPr/>
      <dgm:t>
        <a:bodyPr/>
        <a:lstStyle/>
        <a:p>
          <a:endParaRPr lang="zh-TW" altLang="en-US"/>
        </a:p>
      </dgm:t>
    </dgm:pt>
    <dgm:pt modelId="{333999E0-7AF6-46B4-9A52-BD1763C322D7}">
      <dgm:prSet/>
      <dgm:spPr/>
      <dgm:t>
        <a:bodyPr/>
        <a:lstStyle/>
        <a:p>
          <a:r>
            <a:rPr lang="zh-TW" dirty="0" smtClean="0"/>
            <a:t>缺點：</a:t>
          </a:r>
          <a:r>
            <a:rPr lang="en-US" dirty="0" smtClean="0"/>
            <a:t/>
          </a:r>
          <a:br>
            <a:rPr lang="en-US" dirty="0" smtClean="0"/>
          </a:br>
          <a:r>
            <a:rPr lang="zh-TW" dirty="0" smtClean="0"/>
            <a:t>單一產品、單一行銷組合難以滿足越來越多樣化的消費者需求。 </a:t>
          </a:r>
          <a:endParaRPr lang="zh-TW" dirty="0"/>
        </a:p>
      </dgm:t>
    </dgm:pt>
    <dgm:pt modelId="{EC173645-0051-4C8F-9B51-C3D7962FA163}" type="parTrans" cxnId="{3AD3592F-55F2-456F-9727-FC0F8448381D}">
      <dgm:prSet/>
      <dgm:spPr/>
      <dgm:t>
        <a:bodyPr/>
        <a:lstStyle/>
        <a:p>
          <a:endParaRPr lang="zh-TW" altLang="en-US"/>
        </a:p>
      </dgm:t>
    </dgm:pt>
    <dgm:pt modelId="{90A11650-23AE-4B84-8C3E-598FCCCCE56D}" type="sibTrans" cxnId="{3AD3592F-55F2-456F-9727-FC0F8448381D}">
      <dgm:prSet/>
      <dgm:spPr/>
      <dgm:t>
        <a:bodyPr/>
        <a:lstStyle/>
        <a:p>
          <a:endParaRPr lang="zh-TW" altLang="en-US"/>
        </a:p>
      </dgm:t>
    </dgm:pt>
    <dgm:pt modelId="{D3DED3DE-90CD-461A-ADDC-B2186B64AB32}" type="pres">
      <dgm:prSet presAssocID="{DFDC1C87-A198-44C5-A784-383F92E127C6}" presName="linear" presStyleCnt="0">
        <dgm:presLayoutVars>
          <dgm:animLvl val="lvl"/>
          <dgm:resizeHandles val="exact"/>
        </dgm:presLayoutVars>
      </dgm:prSet>
      <dgm:spPr/>
      <dgm:t>
        <a:bodyPr/>
        <a:lstStyle/>
        <a:p>
          <a:endParaRPr lang="zh-TW" altLang="en-US"/>
        </a:p>
      </dgm:t>
    </dgm:pt>
    <dgm:pt modelId="{791E8BC3-A0AA-4426-A573-A27653DFCE20}" type="pres">
      <dgm:prSet presAssocID="{4120FC5A-12FB-4A52-9862-D7EFA6099769}" presName="parentText" presStyleLbl="node1" presStyleIdx="0" presStyleCnt="4">
        <dgm:presLayoutVars>
          <dgm:chMax val="0"/>
          <dgm:bulletEnabled val="1"/>
        </dgm:presLayoutVars>
      </dgm:prSet>
      <dgm:spPr/>
      <dgm:t>
        <a:bodyPr/>
        <a:lstStyle/>
        <a:p>
          <a:endParaRPr lang="zh-TW" altLang="en-US"/>
        </a:p>
      </dgm:t>
    </dgm:pt>
    <dgm:pt modelId="{D414057D-AD10-4D99-927C-43004538424E}" type="pres">
      <dgm:prSet presAssocID="{C571BEBF-85A1-4E92-BCE3-4D12B49033F0}" presName="spacer" presStyleCnt="0"/>
      <dgm:spPr/>
    </dgm:pt>
    <dgm:pt modelId="{6F608E9B-9E8D-42D4-900A-DB906305EC2F}" type="pres">
      <dgm:prSet presAssocID="{39809F25-E5A1-4EFE-9D97-94890234796E}" presName="parentText" presStyleLbl="node1" presStyleIdx="1" presStyleCnt="4">
        <dgm:presLayoutVars>
          <dgm:chMax val="0"/>
          <dgm:bulletEnabled val="1"/>
        </dgm:presLayoutVars>
      </dgm:prSet>
      <dgm:spPr/>
      <dgm:t>
        <a:bodyPr/>
        <a:lstStyle/>
        <a:p>
          <a:endParaRPr lang="zh-TW" altLang="en-US"/>
        </a:p>
      </dgm:t>
    </dgm:pt>
    <dgm:pt modelId="{F4B9BDC2-7CF3-4452-A693-4579B3A8802D}" type="pres">
      <dgm:prSet presAssocID="{DDABE5FC-947D-4FEB-AF2D-070102657845}" presName="spacer" presStyleCnt="0"/>
      <dgm:spPr/>
    </dgm:pt>
    <dgm:pt modelId="{338034BC-B6A2-48B7-A446-04AF39402CF5}" type="pres">
      <dgm:prSet presAssocID="{D6F39863-B3BC-4165-8A16-B2E32D427690}" presName="parentText" presStyleLbl="node1" presStyleIdx="2" presStyleCnt="4">
        <dgm:presLayoutVars>
          <dgm:chMax val="0"/>
          <dgm:bulletEnabled val="1"/>
        </dgm:presLayoutVars>
      </dgm:prSet>
      <dgm:spPr/>
      <dgm:t>
        <a:bodyPr/>
        <a:lstStyle/>
        <a:p>
          <a:endParaRPr lang="zh-TW" altLang="en-US"/>
        </a:p>
      </dgm:t>
    </dgm:pt>
    <dgm:pt modelId="{E509F176-ACDB-4E7A-AF6B-3CC61DA213BC}" type="pres">
      <dgm:prSet presAssocID="{5F559894-FEEA-428F-A9B8-3B8705902F86}" presName="spacer" presStyleCnt="0"/>
      <dgm:spPr/>
    </dgm:pt>
    <dgm:pt modelId="{B1DE7CED-9318-4FDE-855A-CF2C4C8EE256}" type="pres">
      <dgm:prSet presAssocID="{333999E0-7AF6-46B4-9A52-BD1763C322D7}" presName="parentText" presStyleLbl="node1" presStyleIdx="3" presStyleCnt="4">
        <dgm:presLayoutVars>
          <dgm:chMax val="0"/>
          <dgm:bulletEnabled val="1"/>
        </dgm:presLayoutVars>
      </dgm:prSet>
      <dgm:spPr/>
      <dgm:t>
        <a:bodyPr/>
        <a:lstStyle/>
        <a:p>
          <a:endParaRPr lang="zh-TW" altLang="en-US"/>
        </a:p>
      </dgm:t>
    </dgm:pt>
  </dgm:ptLst>
  <dgm:cxnLst>
    <dgm:cxn modelId="{D7219354-560B-471D-994D-A5D212F270F1}" type="presOf" srcId="{39809F25-E5A1-4EFE-9D97-94890234796E}" destId="{6F608E9B-9E8D-42D4-900A-DB906305EC2F}" srcOrd="0" destOrd="0" presId="urn:microsoft.com/office/officeart/2005/8/layout/vList2"/>
    <dgm:cxn modelId="{76E69171-2EB6-4F28-BCF7-184678FD919B}" srcId="{DFDC1C87-A198-44C5-A784-383F92E127C6}" destId="{4120FC5A-12FB-4A52-9862-D7EFA6099769}" srcOrd="0" destOrd="0" parTransId="{92BBB600-F2E8-49D0-89B2-3D6698B1D443}" sibTransId="{C571BEBF-85A1-4E92-BCE3-4D12B49033F0}"/>
    <dgm:cxn modelId="{5BF3EE4C-61EE-4467-89C3-F337B82912A5}" srcId="{DFDC1C87-A198-44C5-A784-383F92E127C6}" destId="{39809F25-E5A1-4EFE-9D97-94890234796E}" srcOrd="1" destOrd="0" parTransId="{20F8770E-206D-4DB7-A29D-F74CD534B231}" sibTransId="{DDABE5FC-947D-4FEB-AF2D-070102657845}"/>
    <dgm:cxn modelId="{7B5A5BE1-3ED8-4405-B07C-97D7114AA455}" type="presOf" srcId="{DFDC1C87-A198-44C5-A784-383F92E127C6}" destId="{D3DED3DE-90CD-461A-ADDC-B2186B64AB32}" srcOrd="0" destOrd="0" presId="urn:microsoft.com/office/officeart/2005/8/layout/vList2"/>
    <dgm:cxn modelId="{69C1C73F-AF23-4828-BB57-8B0992A44705}" type="presOf" srcId="{D6F39863-B3BC-4165-8A16-B2E32D427690}" destId="{338034BC-B6A2-48B7-A446-04AF39402CF5}" srcOrd="0" destOrd="0" presId="urn:microsoft.com/office/officeart/2005/8/layout/vList2"/>
    <dgm:cxn modelId="{3AD3592F-55F2-456F-9727-FC0F8448381D}" srcId="{DFDC1C87-A198-44C5-A784-383F92E127C6}" destId="{333999E0-7AF6-46B4-9A52-BD1763C322D7}" srcOrd="3" destOrd="0" parTransId="{EC173645-0051-4C8F-9B51-C3D7962FA163}" sibTransId="{90A11650-23AE-4B84-8C3E-598FCCCCE56D}"/>
    <dgm:cxn modelId="{0B01F965-DDDE-47B9-863D-CBF640214659}" srcId="{DFDC1C87-A198-44C5-A784-383F92E127C6}" destId="{D6F39863-B3BC-4165-8A16-B2E32D427690}" srcOrd="2" destOrd="0" parTransId="{24BC0FCF-43B5-4430-AA84-F3680D5627F4}" sibTransId="{5F559894-FEEA-428F-A9B8-3B8705902F86}"/>
    <dgm:cxn modelId="{059C102C-5CFC-4E85-B82E-C93D5298BF6D}" type="presOf" srcId="{4120FC5A-12FB-4A52-9862-D7EFA6099769}" destId="{791E8BC3-A0AA-4426-A573-A27653DFCE20}" srcOrd="0" destOrd="0" presId="urn:microsoft.com/office/officeart/2005/8/layout/vList2"/>
    <dgm:cxn modelId="{84062A50-DE0D-4559-81A5-5C70629883B2}" type="presOf" srcId="{333999E0-7AF6-46B4-9A52-BD1763C322D7}" destId="{B1DE7CED-9318-4FDE-855A-CF2C4C8EE256}" srcOrd="0" destOrd="0" presId="urn:microsoft.com/office/officeart/2005/8/layout/vList2"/>
    <dgm:cxn modelId="{EBEE628E-88D6-4D10-89F3-643FEE7D43E6}" type="presParOf" srcId="{D3DED3DE-90CD-461A-ADDC-B2186B64AB32}" destId="{791E8BC3-A0AA-4426-A573-A27653DFCE20}" srcOrd="0" destOrd="0" presId="urn:microsoft.com/office/officeart/2005/8/layout/vList2"/>
    <dgm:cxn modelId="{17FCCDA8-BF34-44CD-B71A-1BBFC954BE17}" type="presParOf" srcId="{D3DED3DE-90CD-461A-ADDC-B2186B64AB32}" destId="{D414057D-AD10-4D99-927C-43004538424E}" srcOrd="1" destOrd="0" presId="urn:microsoft.com/office/officeart/2005/8/layout/vList2"/>
    <dgm:cxn modelId="{71877F6F-8D9E-46FB-B065-9B76AAF0235E}" type="presParOf" srcId="{D3DED3DE-90CD-461A-ADDC-B2186B64AB32}" destId="{6F608E9B-9E8D-42D4-900A-DB906305EC2F}" srcOrd="2" destOrd="0" presId="urn:microsoft.com/office/officeart/2005/8/layout/vList2"/>
    <dgm:cxn modelId="{79173EA6-88F6-469F-9B5E-917F26470199}" type="presParOf" srcId="{D3DED3DE-90CD-461A-ADDC-B2186B64AB32}" destId="{F4B9BDC2-7CF3-4452-A693-4579B3A8802D}" srcOrd="3" destOrd="0" presId="urn:microsoft.com/office/officeart/2005/8/layout/vList2"/>
    <dgm:cxn modelId="{16AE9561-E12A-4A14-8CB7-6DA9FBEF61D1}" type="presParOf" srcId="{D3DED3DE-90CD-461A-ADDC-B2186B64AB32}" destId="{338034BC-B6A2-48B7-A446-04AF39402CF5}" srcOrd="4" destOrd="0" presId="urn:microsoft.com/office/officeart/2005/8/layout/vList2"/>
    <dgm:cxn modelId="{082EAF1E-B8E1-4F90-B014-7D7CA2E86E1A}" type="presParOf" srcId="{D3DED3DE-90CD-461A-ADDC-B2186B64AB32}" destId="{E509F176-ACDB-4E7A-AF6B-3CC61DA213BC}" srcOrd="5" destOrd="0" presId="urn:microsoft.com/office/officeart/2005/8/layout/vList2"/>
    <dgm:cxn modelId="{FA2296C6-0E60-4EC3-8012-B7440BF27170}" type="presParOf" srcId="{D3DED3DE-90CD-461A-ADDC-B2186B64AB32}" destId="{B1DE7CED-9318-4FDE-855A-CF2C4C8EE25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147D1-8FEA-40A3-B0E1-D7C13BD33B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B6141B0C-2982-44E1-B866-54E036F1EAE1}">
      <dgm:prSet custT="1"/>
      <dgm:spPr/>
      <dgm:t>
        <a:bodyPr/>
        <a:lstStyle/>
        <a:p>
          <a:pPr algn="l" rtl="0"/>
          <a:r>
            <a:rPr lang="zh-TW" sz="2400" dirty="0" smtClean="0"/>
            <a:t>一、市場區隔</a:t>
          </a:r>
          <a:endParaRPr lang="en-US" sz="2400" dirty="0"/>
        </a:p>
      </dgm:t>
    </dgm:pt>
    <dgm:pt modelId="{019722CF-622E-453D-822F-31CD7DF0D677}" type="parTrans" cxnId="{9162BBFC-0B8C-4024-BC09-9B6116B158F9}">
      <dgm:prSet/>
      <dgm:spPr/>
      <dgm:t>
        <a:bodyPr/>
        <a:lstStyle/>
        <a:p>
          <a:pPr algn="l"/>
          <a:endParaRPr lang="zh-TW" altLang="en-US" sz="2400"/>
        </a:p>
      </dgm:t>
    </dgm:pt>
    <dgm:pt modelId="{CBD1D1E2-39C9-4CCB-B9D2-115241B3398C}" type="sibTrans" cxnId="{9162BBFC-0B8C-4024-BC09-9B6116B158F9}">
      <dgm:prSet/>
      <dgm:spPr/>
      <dgm:t>
        <a:bodyPr/>
        <a:lstStyle/>
        <a:p>
          <a:pPr algn="l"/>
          <a:endParaRPr lang="zh-TW" altLang="en-US" sz="2400"/>
        </a:p>
      </dgm:t>
    </dgm:pt>
    <dgm:pt modelId="{3B832D78-C088-4D88-BED2-4D0B968A829B}">
      <dgm:prSet custT="1"/>
      <dgm:spPr/>
      <dgm:t>
        <a:bodyPr/>
        <a:lstStyle/>
        <a:p>
          <a:pPr algn="l" rtl="0"/>
          <a:r>
            <a:rPr lang="en-US" sz="2400" dirty="0" smtClean="0"/>
            <a:t>1. </a:t>
          </a:r>
          <a:r>
            <a:rPr lang="zh-TW" sz="2400" dirty="0" smtClean="0"/>
            <a:t>確認市場區隔的基礎</a:t>
          </a:r>
          <a:endParaRPr lang="en-US" sz="2400" dirty="0"/>
        </a:p>
      </dgm:t>
    </dgm:pt>
    <dgm:pt modelId="{BC0EB30E-0F42-4755-9B8B-86619B558AAF}" type="parTrans" cxnId="{1319FE27-CB30-4FDE-A30D-17D11D9016DA}">
      <dgm:prSet/>
      <dgm:spPr/>
      <dgm:t>
        <a:bodyPr/>
        <a:lstStyle/>
        <a:p>
          <a:pPr algn="l"/>
          <a:endParaRPr lang="zh-TW" altLang="en-US" sz="2400"/>
        </a:p>
      </dgm:t>
    </dgm:pt>
    <dgm:pt modelId="{4EE9513D-B367-4EDB-81AA-10304BAAAAC7}" type="sibTrans" cxnId="{1319FE27-CB30-4FDE-A30D-17D11D9016DA}">
      <dgm:prSet/>
      <dgm:spPr/>
      <dgm:t>
        <a:bodyPr/>
        <a:lstStyle/>
        <a:p>
          <a:pPr algn="l"/>
          <a:endParaRPr lang="zh-TW" altLang="en-US" sz="2400"/>
        </a:p>
      </dgm:t>
    </dgm:pt>
    <dgm:pt modelId="{A8104DDD-6C73-4F59-ABB8-A4D9D29E568B}">
      <dgm:prSet custT="1"/>
      <dgm:spPr/>
      <dgm:t>
        <a:bodyPr/>
        <a:lstStyle/>
        <a:p>
          <a:pPr algn="l" rtl="0"/>
          <a:r>
            <a:rPr lang="en-US" sz="2400" dirty="0" smtClean="0"/>
            <a:t>2. </a:t>
          </a:r>
          <a:r>
            <a:rPr lang="zh-TW" sz="2400" dirty="0" smtClean="0"/>
            <a:t>剖析市場區隔</a:t>
          </a:r>
          <a:endParaRPr lang="en-US" sz="2400" dirty="0"/>
        </a:p>
      </dgm:t>
    </dgm:pt>
    <dgm:pt modelId="{B2ACF500-E77F-4A81-B3D1-8A12E0A74B3B}" type="parTrans" cxnId="{F647A7B8-A1E7-4FB9-B71C-49B82E206288}">
      <dgm:prSet/>
      <dgm:spPr/>
      <dgm:t>
        <a:bodyPr/>
        <a:lstStyle/>
        <a:p>
          <a:pPr algn="l"/>
          <a:endParaRPr lang="zh-TW" altLang="en-US" sz="2400"/>
        </a:p>
      </dgm:t>
    </dgm:pt>
    <dgm:pt modelId="{40F776E5-FCF2-46E3-99EC-BED4E92E0ABB}" type="sibTrans" cxnId="{F647A7B8-A1E7-4FB9-B71C-49B82E206288}">
      <dgm:prSet/>
      <dgm:spPr/>
      <dgm:t>
        <a:bodyPr/>
        <a:lstStyle/>
        <a:p>
          <a:pPr algn="l"/>
          <a:endParaRPr lang="zh-TW" altLang="en-US" sz="2400"/>
        </a:p>
      </dgm:t>
    </dgm:pt>
    <dgm:pt modelId="{8B68EB85-A363-4B64-A9A0-8411700B71D8}">
      <dgm:prSet custT="1"/>
      <dgm:spPr/>
      <dgm:t>
        <a:bodyPr/>
        <a:lstStyle/>
        <a:p>
          <a:pPr algn="l" rtl="0"/>
          <a:r>
            <a:rPr lang="zh-TW" sz="2400" dirty="0" smtClean="0"/>
            <a:t>二、選擇目標市場</a:t>
          </a:r>
          <a:endParaRPr lang="en-US" sz="2400" dirty="0"/>
        </a:p>
      </dgm:t>
    </dgm:pt>
    <dgm:pt modelId="{911BA9D4-90A0-417C-8314-D1A6F40C1323}" type="parTrans" cxnId="{F48A041C-888E-4849-9282-6D525BF6506E}">
      <dgm:prSet/>
      <dgm:spPr/>
      <dgm:t>
        <a:bodyPr/>
        <a:lstStyle/>
        <a:p>
          <a:pPr algn="l"/>
          <a:endParaRPr lang="zh-TW" altLang="en-US" sz="2400"/>
        </a:p>
      </dgm:t>
    </dgm:pt>
    <dgm:pt modelId="{09A6FE69-FB79-454A-82AE-C70CDEE2750B}" type="sibTrans" cxnId="{F48A041C-888E-4849-9282-6D525BF6506E}">
      <dgm:prSet/>
      <dgm:spPr/>
      <dgm:t>
        <a:bodyPr/>
        <a:lstStyle/>
        <a:p>
          <a:pPr algn="l"/>
          <a:endParaRPr lang="zh-TW" altLang="en-US" sz="2400"/>
        </a:p>
      </dgm:t>
    </dgm:pt>
    <dgm:pt modelId="{A5B53F37-1A8C-484A-A7C3-C5D9504F93C9}">
      <dgm:prSet custT="1"/>
      <dgm:spPr/>
      <dgm:t>
        <a:bodyPr/>
        <a:lstStyle/>
        <a:p>
          <a:pPr algn="l" rtl="0"/>
          <a:r>
            <a:rPr lang="en-US" sz="2400" dirty="0" smtClean="0"/>
            <a:t>3. </a:t>
          </a:r>
          <a:r>
            <a:rPr lang="zh-TW" sz="2400" dirty="0" smtClean="0"/>
            <a:t>確認各市場區隔的吸引力</a:t>
          </a:r>
          <a:endParaRPr lang="en-US" sz="2400" dirty="0"/>
        </a:p>
      </dgm:t>
    </dgm:pt>
    <dgm:pt modelId="{F8824FBB-97EE-404D-82CD-9F967A3BD999}" type="parTrans" cxnId="{90E07843-824F-4C9E-BA69-A6C52792EAC2}">
      <dgm:prSet/>
      <dgm:spPr/>
      <dgm:t>
        <a:bodyPr/>
        <a:lstStyle/>
        <a:p>
          <a:pPr algn="l"/>
          <a:endParaRPr lang="zh-TW" altLang="en-US" sz="2400"/>
        </a:p>
      </dgm:t>
    </dgm:pt>
    <dgm:pt modelId="{7E4BFF4F-3379-4F76-AA15-867B72EA0A3B}" type="sibTrans" cxnId="{90E07843-824F-4C9E-BA69-A6C52792EAC2}">
      <dgm:prSet/>
      <dgm:spPr/>
      <dgm:t>
        <a:bodyPr/>
        <a:lstStyle/>
        <a:p>
          <a:pPr algn="l"/>
          <a:endParaRPr lang="zh-TW" altLang="en-US" sz="2400"/>
        </a:p>
      </dgm:t>
    </dgm:pt>
    <dgm:pt modelId="{C2F5C606-5786-479F-91E4-A8CD09678DCA}">
      <dgm:prSet custT="1"/>
      <dgm:spPr/>
      <dgm:t>
        <a:bodyPr/>
        <a:lstStyle/>
        <a:p>
          <a:pPr algn="l" rtl="0"/>
          <a:r>
            <a:rPr lang="en-US" sz="2400" dirty="0" smtClean="0"/>
            <a:t>4. </a:t>
          </a:r>
          <a:r>
            <a:rPr lang="zh-TW" sz="2400" dirty="0" smtClean="0"/>
            <a:t>確定目標市場</a:t>
          </a:r>
          <a:endParaRPr lang="en-US" sz="2400" dirty="0"/>
        </a:p>
      </dgm:t>
    </dgm:pt>
    <dgm:pt modelId="{6799DE54-EB2C-43F6-B8AF-24044EBAA504}" type="parTrans" cxnId="{3E01168F-B129-4627-A948-3FF4820F330B}">
      <dgm:prSet/>
      <dgm:spPr/>
      <dgm:t>
        <a:bodyPr/>
        <a:lstStyle/>
        <a:p>
          <a:pPr algn="l"/>
          <a:endParaRPr lang="zh-TW" altLang="en-US" sz="2400"/>
        </a:p>
      </dgm:t>
    </dgm:pt>
    <dgm:pt modelId="{F7F4D0ED-3E46-4E64-BC70-2C4961D43EEC}" type="sibTrans" cxnId="{3E01168F-B129-4627-A948-3FF4820F330B}">
      <dgm:prSet/>
      <dgm:spPr/>
      <dgm:t>
        <a:bodyPr/>
        <a:lstStyle/>
        <a:p>
          <a:pPr algn="l"/>
          <a:endParaRPr lang="zh-TW" altLang="en-US" sz="2400"/>
        </a:p>
      </dgm:t>
    </dgm:pt>
    <dgm:pt modelId="{6B01DD0F-2873-4E43-993F-9CE6051FA61E}">
      <dgm:prSet custT="1"/>
      <dgm:spPr/>
      <dgm:t>
        <a:bodyPr/>
        <a:lstStyle/>
        <a:p>
          <a:pPr algn="l" rtl="0"/>
          <a:r>
            <a:rPr lang="zh-TW" sz="2400" dirty="0" smtClean="0"/>
            <a:t>三、市場定位</a:t>
          </a:r>
          <a:endParaRPr lang="en-US" sz="2400" dirty="0"/>
        </a:p>
      </dgm:t>
    </dgm:pt>
    <dgm:pt modelId="{2C7BA791-67D3-4CE1-B99D-C8111830F8C0}" type="parTrans" cxnId="{D207C630-61C7-4716-8343-6EC8850EAD27}">
      <dgm:prSet/>
      <dgm:spPr/>
      <dgm:t>
        <a:bodyPr/>
        <a:lstStyle/>
        <a:p>
          <a:pPr algn="l"/>
          <a:endParaRPr lang="zh-TW" altLang="en-US" sz="2400"/>
        </a:p>
      </dgm:t>
    </dgm:pt>
    <dgm:pt modelId="{05898779-E1E4-4782-BDA7-4967553293CF}" type="sibTrans" cxnId="{D207C630-61C7-4716-8343-6EC8850EAD27}">
      <dgm:prSet/>
      <dgm:spPr/>
      <dgm:t>
        <a:bodyPr/>
        <a:lstStyle/>
        <a:p>
          <a:pPr algn="l"/>
          <a:endParaRPr lang="zh-TW" altLang="en-US" sz="2400"/>
        </a:p>
      </dgm:t>
    </dgm:pt>
    <dgm:pt modelId="{8AA7F4BD-4571-4D06-92B9-CA858AEBEC6D}">
      <dgm:prSet custT="1"/>
      <dgm:spPr/>
      <dgm:t>
        <a:bodyPr/>
        <a:lstStyle/>
        <a:p>
          <a:pPr algn="l" rtl="0"/>
          <a:r>
            <a:rPr lang="en-US" sz="2400" dirty="0" smtClean="0"/>
            <a:t>5. </a:t>
          </a:r>
          <a:r>
            <a:rPr lang="zh-TW" sz="2400" dirty="0" smtClean="0"/>
            <a:t>針對個目標市場發展定位</a:t>
          </a:r>
          <a:endParaRPr lang="en-US" sz="2400" dirty="0"/>
        </a:p>
      </dgm:t>
    </dgm:pt>
    <dgm:pt modelId="{1C5CE2BC-FAAC-4F9B-AD0F-047D1FEFC7D3}" type="parTrans" cxnId="{6B17BD8D-4307-49C9-B884-FE5FF2843322}">
      <dgm:prSet/>
      <dgm:spPr/>
      <dgm:t>
        <a:bodyPr/>
        <a:lstStyle/>
        <a:p>
          <a:pPr algn="l"/>
          <a:endParaRPr lang="zh-TW" altLang="en-US" sz="2400"/>
        </a:p>
      </dgm:t>
    </dgm:pt>
    <dgm:pt modelId="{DD728AD0-676F-48B9-95FA-CFFB250DA90C}" type="sibTrans" cxnId="{6B17BD8D-4307-49C9-B884-FE5FF2843322}">
      <dgm:prSet/>
      <dgm:spPr/>
      <dgm:t>
        <a:bodyPr/>
        <a:lstStyle/>
        <a:p>
          <a:pPr algn="l"/>
          <a:endParaRPr lang="zh-TW" altLang="en-US" sz="2400"/>
        </a:p>
      </dgm:t>
    </dgm:pt>
    <dgm:pt modelId="{2DB0C431-2402-4490-A9AE-872E7726E374}">
      <dgm:prSet custT="1"/>
      <dgm:spPr/>
      <dgm:t>
        <a:bodyPr/>
        <a:lstStyle/>
        <a:p>
          <a:pPr algn="l" rtl="0"/>
          <a:r>
            <a:rPr lang="en-US" altLang="zh-TW" sz="2400" dirty="0" smtClean="0"/>
            <a:t>6. </a:t>
          </a:r>
          <a:r>
            <a:rPr lang="zh-TW" sz="2400" dirty="0" smtClean="0"/>
            <a:t>針對個目標市場發展行銷組合</a:t>
          </a:r>
          <a:endParaRPr lang="en-US" sz="2400" dirty="0"/>
        </a:p>
      </dgm:t>
    </dgm:pt>
    <dgm:pt modelId="{36781F38-77C0-4E6D-9623-C5981AC52F98}" type="parTrans" cxnId="{FF8DEA81-8E1D-472A-95F9-4658330C29F0}">
      <dgm:prSet/>
      <dgm:spPr/>
      <dgm:t>
        <a:bodyPr/>
        <a:lstStyle/>
        <a:p>
          <a:pPr algn="l"/>
          <a:endParaRPr lang="zh-TW" altLang="en-US" sz="2400"/>
        </a:p>
      </dgm:t>
    </dgm:pt>
    <dgm:pt modelId="{8BFDF9C2-4D37-4F50-8D5F-D83AFF0DF7BE}" type="sibTrans" cxnId="{FF8DEA81-8E1D-472A-95F9-4658330C29F0}">
      <dgm:prSet/>
      <dgm:spPr/>
      <dgm:t>
        <a:bodyPr/>
        <a:lstStyle/>
        <a:p>
          <a:pPr algn="l"/>
          <a:endParaRPr lang="zh-TW" altLang="en-US" sz="2400"/>
        </a:p>
      </dgm:t>
    </dgm:pt>
    <dgm:pt modelId="{699C446D-127F-425D-80AE-3DC367351E97}" type="pres">
      <dgm:prSet presAssocID="{6B4147D1-8FEA-40A3-B0E1-D7C13BD33B42}" presName="Name0" presStyleCnt="0">
        <dgm:presLayoutVars>
          <dgm:dir/>
          <dgm:animLvl val="lvl"/>
          <dgm:resizeHandles val="exact"/>
        </dgm:presLayoutVars>
      </dgm:prSet>
      <dgm:spPr/>
      <dgm:t>
        <a:bodyPr/>
        <a:lstStyle/>
        <a:p>
          <a:endParaRPr lang="zh-TW" altLang="en-US"/>
        </a:p>
      </dgm:t>
    </dgm:pt>
    <dgm:pt modelId="{6998CD96-C271-4D89-9750-1513B79A2AAD}" type="pres">
      <dgm:prSet presAssocID="{B6141B0C-2982-44E1-B866-54E036F1EAE1}" presName="linNode" presStyleCnt="0"/>
      <dgm:spPr/>
    </dgm:pt>
    <dgm:pt modelId="{CBC3B9BB-B288-4FA7-9D95-828C40C71109}" type="pres">
      <dgm:prSet presAssocID="{B6141B0C-2982-44E1-B866-54E036F1EAE1}" presName="parentText" presStyleLbl="node1" presStyleIdx="0" presStyleCnt="3">
        <dgm:presLayoutVars>
          <dgm:chMax val="1"/>
          <dgm:bulletEnabled val="1"/>
        </dgm:presLayoutVars>
      </dgm:prSet>
      <dgm:spPr/>
      <dgm:t>
        <a:bodyPr/>
        <a:lstStyle/>
        <a:p>
          <a:endParaRPr lang="zh-TW" altLang="en-US"/>
        </a:p>
      </dgm:t>
    </dgm:pt>
    <dgm:pt modelId="{8326C41A-9AE3-43B4-B0BF-4D95E1C50CE4}" type="pres">
      <dgm:prSet presAssocID="{B6141B0C-2982-44E1-B866-54E036F1EAE1}" presName="descendantText" presStyleLbl="alignAccFollowNode1" presStyleIdx="0" presStyleCnt="3">
        <dgm:presLayoutVars>
          <dgm:bulletEnabled val="1"/>
        </dgm:presLayoutVars>
      </dgm:prSet>
      <dgm:spPr/>
      <dgm:t>
        <a:bodyPr/>
        <a:lstStyle/>
        <a:p>
          <a:endParaRPr lang="zh-TW" altLang="en-US"/>
        </a:p>
      </dgm:t>
    </dgm:pt>
    <dgm:pt modelId="{1F5ED10E-F373-4E30-8704-180C2B98265D}" type="pres">
      <dgm:prSet presAssocID="{CBD1D1E2-39C9-4CCB-B9D2-115241B3398C}" presName="sp" presStyleCnt="0"/>
      <dgm:spPr/>
    </dgm:pt>
    <dgm:pt modelId="{BD94E79C-5AF2-4312-826E-4F41F3658234}" type="pres">
      <dgm:prSet presAssocID="{8B68EB85-A363-4B64-A9A0-8411700B71D8}" presName="linNode" presStyleCnt="0"/>
      <dgm:spPr/>
    </dgm:pt>
    <dgm:pt modelId="{9FF3074A-D4CF-414A-B380-5BEDBC49B843}" type="pres">
      <dgm:prSet presAssocID="{8B68EB85-A363-4B64-A9A0-8411700B71D8}" presName="parentText" presStyleLbl="node1" presStyleIdx="1" presStyleCnt="3">
        <dgm:presLayoutVars>
          <dgm:chMax val="1"/>
          <dgm:bulletEnabled val="1"/>
        </dgm:presLayoutVars>
      </dgm:prSet>
      <dgm:spPr/>
      <dgm:t>
        <a:bodyPr/>
        <a:lstStyle/>
        <a:p>
          <a:endParaRPr lang="zh-TW" altLang="en-US"/>
        </a:p>
      </dgm:t>
    </dgm:pt>
    <dgm:pt modelId="{8A1F225E-D180-475A-A8C3-63BCDCD9CA78}" type="pres">
      <dgm:prSet presAssocID="{8B68EB85-A363-4B64-A9A0-8411700B71D8}" presName="descendantText" presStyleLbl="alignAccFollowNode1" presStyleIdx="1" presStyleCnt="3">
        <dgm:presLayoutVars>
          <dgm:bulletEnabled val="1"/>
        </dgm:presLayoutVars>
      </dgm:prSet>
      <dgm:spPr/>
      <dgm:t>
        <a:bodyPr/>
        <a:lstStyle/>
        <a:p>
          <a:endParaRPr lang="zh-TW" altLang="en-US"/>
        </a:p>
      </dgm:t>
    </dgm:pt>
    <dgm:pt modelId="{F64439DF-77BD-4FF3-89CF-2832B5C4E085}" type="pres">
      <dgm:prSet presAssocID="{09A6FE69-FB79-454A-82AE-C70CDEE2750B}" presName="sp" presStyleCnt="0"/>
      <dgm:spPr/>
    </dgm:pt>
    <dgm:pt modelId="{5EC32560-4B62-492D-8DEA-48C6AF97E682}" type="pres">
      <dgm:prSet presAssocID="{6B01DD0F-2873-4E43-993F-9CE6051FA61E}" presName="linNode" presStyleCnt="0"/>
      <dgm:spPr/>
    </dgm:pt>
    <dgm:pt modelId="{20F752AD-7215-404D-BC6E-639748B9B905}" type="pres">
      <dgm:prSet presAssocID="{6B01DD0F-2873-4E43-993F-9CE6051FA61E}" presName="parentText" presStyleLbl="node1" presStyleIdx="2" presStyleCnt="3">
        <dgm:presLayoutVars>
          <dgm:chMax val="1"/>
          <dgm:bulletEnabled val="1"/>
        </dgm:presLayoutVars>
      </dgm:prSet>
      <dgm:spPr/>
      <dgm:t>
        <a:bodyPr/>
        <a:lstStyle/>
        <a:p>
          <a:endParaRPr lang="zh-TW" altLang="en-US"/>
        </a:p>
      </dgm:t>
    </dgm:pt>
    <dgm:pt modelId="{E02375F9-5C69-412A-8BED-2E9AA4F7583D}" type="pres">
      <dgm:prSet presAssocID="{6B01DD0F-2873-4E43-993F-9CE6051FA61E}" presName="descendantText" presStyleLbl="alignAccFollowNode1" presStyleIdx="2" presStyleCnt="3">
        <dgm:presLayoutVars>
          <dgm:bulletEnabled val="1"/>
        </dgm:presLayoutVars>
      </dgm:prSet>
      <dgm:spPr/>
      <dgm:t>
        <a:bodyPr/>
        <a:lstStyle/>
        <a:p>
          <a:endParaRPr lang="zh-TW" altLang="en-US"/>
        </a:p>
      </dgm:t>
    </dgm:pt>
  </dgm:ptLst>
  <dgm:cxnLst>
    <dgm:cxn modelId="{90E07843-824F-4C9E-BA69-A6C52792EAC2}" srcId="{8B68EB85-A363-4B64-A9A0-8411700B71D8}" destId="{A5B53F37-1A8C-484A-A7C3-C5D9504F93C9}" srcOrd="0" destOrd="0" parTransId="{F8824FBB-97EE-404D-82CD-9F967A3BD999}" sibTransId="{7E4BFF4F-3379-4F76-AA15-867B72EA0A3B}"/>
    <dgm:cxn modelId="{0A6B67F6-6C8A-45A7-AE3C-E97906EC359C}" type="presOf" srcId="{B6141B0C-2982-44E1-B866-54E036F1EAE1}" destId="{CBC3B9BB-B288-4FA7-9D95-828C40C71109}" srcOrd="0" destOrd="0" presId="urn:microsoft.com/office/officeart/2005/8/layout/vList5"/>
    <dgm:cxn modelId="{11E8C4CD-FB86-4166-9DBC-A51428A46AA8}" type="presOf" srcId="{2DB0C431-2402-4490-A9AE-872E7726E374}" destId="{E02375F9-5C69-412A-8BED-2E9AA4F7583D}" srcOrd="0" destOrd="1" presId="urn:microsoft.com/office/officeart/2005/8/layout/vList5"/>
    <dgm:cxn modelId="{9162BBFC-0B8C-4024-BC09-9B6116B158F9}" srcId="{6B4147D1-8FEA-40A3-B0E1-D7C13BD33B42}" destId="{B6141B0C-2982-44E1-B866-54E036F1EAE1}" srcOrd="0" destOrd="0" parTransId="{019722CF-622E-453D-822F-31CD7DF0D677}" sibTransId="{CBD1D1E2-39C9-4CCB-B9D2-115241B3398C}"/>
    <dgm:cxn modelId="{40C6340A-644C-4459-97AE-415BFF44A7F7}" type="presOf" srcId="{6B4147D1-8FEA-40A3-B0E1-D7C13BD33B42}" destId="{699C446D-127F-425D-80AE-3DC367351E97}" srcOrd="0" destOrd="0" presId="urn:microsoft.com/office/officeart/2005/8/layout/vList5"/>
    <dgm:cxn modelId="{F647A7B8-A1E7-4FB9-B71C-49B82E206288}" srcId="{B6141B0C-2982-44E1-B866-54E036F1EAE1}" destId="{A8104DDD-6C73-4F59-ABB8-A4D9D29E568B}" srcOrd="1" destOrd="0" parTransId="{B2ACF500-E77F-4A81-B3D1-8A12E0A74B3B}" sibTransId="{40F776E5-FCF2-46E3-99EC-BED4E92E0ABB}"/>
    <dgm:cxn modelId="{D207C630-61C7-4716-8343-6EC8850EAD27}" srcId="{6B4147D1-8FEA-40A3-B0E1-D7C13BD33B42}" destId="{6B01DD0F-2873-4E43-993F-9CE6051FA61E}" srcOrd="2" destOrd="0" parTransId="{2C7BA791-67D3-4CE1-B99D-C8111830F8C0}" sibTransId="{05898779-E1E4-4782-BDA7-4967553293CF}"/>
    <dgm:cxn modelId="{B4FC8928-CE31-4253-92B6-8D6CE2C5EFA9}" type="presOf" srcId="{6B01DD0F-2873-4E43-993F-9CE6051FA61E}" destId="{20F752AD-7215-404D-BC6E-639748B9B905}" srcOrd="0" destOrd="0" presId="urn:microsoft.com/office/officeart/2005/8/layout/vList5"/>
    <dgm:cxn modelId="{6CC961C2-A251-4D38-98CB-CBDAC9FBEFD9}" type="presOf" srcId="{8B68EB85-A363-4B64-A9A0-8411700B71D8}" destId="{9FF3074A-D4CF-414A-B380-5BEDBC49B843}" srcOrd="0" destOrd="0" presId="urn:microsoft.com/office/officeart/2005/8/layout/vList5"/>
    <dgm:cxn modelId="{3D9A87D4-C201-4C52-A47C-F0D09827F636}" type="presOf" srcId="{C2F5C606-5786-479F-91E4-A8CD09678DCA}" destId="{8A1F225E-D180-475A-A8C3-63BCDCD9CA78}" srcOrd="0" destOrd="1" presId="urn:microsoft.com/office/officeart/2005/8/layout/vList5"/>
    <dgm:cxn modelId="{1B7C122A-ADF4-40FA-90E9-D30F526A7A2E}" type="presOf" srcId="{3B832D78-C088-4D88-BED2-4D0B968A829B}" destId="{8326C41A-9AE3-43B4-B0BF-4D95E1C50CE4}" srcOrd="0" destOrd="0" presId="urn:microsoft.com/office/officeart/2005/8/layout/vList5"/>
    <dgm:cxn modelId="{8ED14C08-FC7E-4F59-BB6F-A82DA5044061}" type="presOf" srcId="{A8104DDD-6C73-4F59-ABB8-A4D9D29E568B}" destId="{8326C41A-9AE3-43B4-B0BF-4D95E1C50CE4}" srcOrd="0" destOrd="1" presId="urn:microsoft.com/office/officeart/2005/8/layout/vList5"/>
    <dgm:cxn modelId="{6B17BD8D-4307-49C9-B884-FE5FF2843322}" srcId="{6B01DD0F-2873-4E43-993F-9CE6051FA61E}" destId="{8AA7F4BD-4571-4D06-92B9-CA858AEBEC6D}" srcOrd="0" destOrd="0" parTransId="{1C5CE2BC-FAAC-4F9B-AD0F-047D1FEFC7D3}" sibTransId="{DD728AD0-676F-48B9-95FA-CFFB250DA90C}"/>
    <dgm:cxn modelId="{FF8DEA81-8E1D-472A-95F9-4658330C29F0}" srcId="{6B01DD0F-2873-4E43-993F-9CE6051FA61E}" destId="{2DB0C431-2402-4490-A9AE-872E7726E374}" srcOrd="1" destOrd="0" parTransId="{36781F38-77C0-4E6D-9623-C5981AC52F98}" sibTransId="{8BFDF9C2-4D37-4F50-8D5F-D83AFF0DF7BE}"/>
    <dgm:cxn modelId="{1F52CD17-9334-48B3-839E-057365D0146D}" type="presOf" srcId="{A5B53F37-1A8C-484A-A7C3-C5D9504F93C9}" destId="{8A1F225E-D180-475A-A8C3-63BCDCD9CA78}" srcOrd="0" destOrd="0" presId="urn:microsoft.com/office/officeart/2005/8/layout/vList5"/>
    <dgm:cxn modelId="{5D3C2F77-FE08-4C18-ABED-0D936242FF1D}" type="presOf" srcId="{8AA7F4BD-4571-4D06-92B9-CA858AEBEC6D}" destId="{E02375F9-5C69-412A-8BED-2E9AA4F7583D}" srcOrd="0" destOrd="0" presId="urn:microsoft.com/office/officeart/2005/8/layout/vList5"/>
    <dgm:cxn modelId="{3E01168F-B129-4627-A948-3FF4820F330B}" srcId="{8B68EB85-A363-4B64-A9A0-8411700B71D8}" destId="{C2F5C606-5786-479F-91E4-A8CD09678DCA}" srcOrd="1" destOrd="0" parTransId="{6799DE54-EB2C-43F6-B8AF-24044EBAA504}" sibTransId="{F7F4D0ED-3E46-4E64-BC70-2C4961D43EEC}"/>
    <dgm:cxn modelId="{1319FE27-CB30-4FDE-A30D-17D11D9016DA}" srcId="{B6141B0C-2982-44E1-B866-54E036F1EAE1}" destId="{3B832D78-C088-4D88-BED2-4D0B968A829B}" srcOrd="0" destOrd="0" parTransId="{BC0EB30E-0F42-4755-9B8B-86619B558AAF}" sibTransId="{4EE9513D-B367-4EDB-81AA-10304BAAAAC7}"/>
    <dgm:cxn modelId="{F48A041C-888E-4849-9282-6D525BF6506E}" srcId="{6B4147D1-8FEA-40A3-B0E1-D7C13BD33B42}" destId="{8B68EB85-A363-4B64-A9A0-8411700B71D8}" srcOrd="1" destOrd="0" parTransId="{911BA9D4-90A0-417C-8314-D1A6F40C1323}" sibTransId="{09A6FE69-FB79-454A-82AE-C70CDEE2750B}"/>
    <dgm:cxn modelId="{E05DE8DA-6642-465D-BFCA-F6B26153387F}" type="presParOf" srcId="{699C446D-127F-425D-80AE-3DC367351E97}" destId="{6998CD96-C271-4D89-9750-1513B79A2AAD}" srcOrd="0" destOrd="0" presId="urn:microsoft.com/office/officeart/2005/8/layout/vList5"/>
    <dgm:cxn modelId="{6119C86E-B032-4C5D-8305-086D4828AE71}" type="presParOf" srcId="{6998CD96-C271-4D89-9750-1513B79A2AAD}" destId="{CBC3B9BB-B288-4FA7-9D95-828C40C71109}" srcOrd="0" destOrd="0" presId="urn:microsoft.com/office/officeart/2005/8/layout/vList5"/>
    <dgm:cxn modelId="{FAE3BB03-0228-47EB-A491-BC5358742349}" type="presParOf" srcId="{6998CD96-C271-4D89-9750-1513B79A2AAD}" destId="{8326C41A-9AE3-43B4-B0BF-4D95E1C50CE4}" srcOrd="1" destOrd="0" presId="urn:microsoft.com/office/officeart/2005/8/layout/vList5"/>
    <dgm:cxn modelId="{5A0F6C20-C507-4951-B7F7-212E0FC9CB6F}" type="presParOf" srcId="{699C446D-127F-425D-80AE-3DC367351E97}" destId="{1F5ED10E-F373-4E30-8704-180C2B98265D}" srcOrd="1" destOrd="0" presId="urn:microsoft.com/office/officeart/2005/8/layout/vList5"/>
    <dgm:cxn modelId="{35261344-2934-420F-8FDD-52EE296DB9B5}" type="presParOf" srcId="{699C446D-127F-425D-80AE-3DC367351E97}" destId="{BD94E79C-5AF2-4312-826E-4F41F3658234}" srcOrd="2" destOrd="0" presId="urn:microsoft.com/office/officeart/2005/8/layout/vList5"/>
    <dgm:cxn modelId="{B427EF01-5BA3-49F1-96E5-324A478CBA34}" type="presParOf" srcId="{BD94E79C-5AF2-4312-826E-4F41F3658234}" destId="{9FF3074A-D4CF-414A-B380-5BEDBC49B843}" srcOrd="0" destOrd="0" presId="urn:microsoft.com/office/officeart/2005/8/layout/vList5"/>
    <dgm:cxn modelId="{DD03CA76-D2D3-42A7-8D19-975B0C8DD7F6}" type="presParOf" srcId="{BD94E79C-5AF2-4312-826E-4F41F3658234}" destId="{8A1F225E-D180-475A-A8C3-63BCDCD9CA78}" srcOrd="1" destOrd="0" presId="urn:microsoft.com/office/officeart/2005/8/layout/vList5"/>
    <dgm:cxn modelId="{A790EBF3-0931-495B-A78B-FC63AFD19631}" type="presParOf" srcId="{699C446D-127F-425D-80AE-3DC367351E97}" destId="{F64439DF-77BD-4FF3-89CF-2832B5C4E085}" srcOrd="3" destOrd="0" presId="urn:microsoft.com/office/officeart/2005/8/layout/vList5"/>
    <dgm:cxn modelId="{3D3CF896-C19A-4795-97A9-8285357C6811}" type="presParOf" srcId="{699C446D-127F-425D-80AE-3DC367351E97}" destId="{5EC32560-4B62-492D-8DEA-48C6AF97E682}" srcOrd="4" destOrd="0" presId="urn:microsoft.com/office/officeart/2005/8/layout/vList5"/>
    <dgm:cxn modelId="{4F5A0DEB-655D-49BE-A4A4-F7862BF0BB7A}" type="presParOf" srcId="{5EC32560-4B62-492D-8DEA-48C6AF97E682}" destId="{20F752AD-7215-404D-BC6E-639748B9B905}" srcOrd="0" destOrd="0" presId="urn:microsoft.com/office/officeart/2005/8/layout/vList5"/>
    <dgm:cxn modelId="{EEF7BF7A-B7D6-4E4F-8C31-227F18A0EE33}" type="presParOf" srcId="{5EC32560-4B62-492D-8DEA-48C6AF97E682}" destId="{E02375F9-5C69-412A-8BED-2E9AA4F758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9CB64C3-4C86-48F2-B724-49EC9E6F0B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EDBE527-78C6-44B3-AD19-698083BF179C}">
      <dgm:prSet custT="1"/>
      <dgm:spPr/>
      <dgm:t>
        <a:bodyPr/>
        <a:lstStyle/>
        <a:p>
          <a:pPr rtl="0"/>
          <a:r>
            <a:rPr kumimoji="1" lang="en-US" sz="2400" b="0" i="0" baseline="0" dirty="0" smtClean="0"/>
            <a:t>(2)</a:t>
          </a:r>
          <a:r>
            <a:rPr kumimoji="1" lang="zh-TW" sz="2400" b="0" i="0" baseline="0" dirty="0" smtClean="0"/>
            <a:t>差異化行銷</a:t>
          </a:r>
          <a:r>
            <a:rPr kumimoji="1" lang="en-US" sz="2400" b="0" i="0" baseline="0" dirty="0" smtClean="0"/>
            <a:t/>
          </a:r>
          <a:br>
            <a:rPr kumimoji="1" lang="en-US" sz="2400" b="0" i="0" baseline="0" dirty="0" smtClean="0"/>
          </a:br>
          <a:r>
            <a:rPr kumimoji="1" lang="zh-TW" sz="2400" b="0" i="0" baseline="0" dirty="0" smtClean="0"/>
            <a:t>（單一公司、不同行銷組合、不同市場區隔</a:t>
          </a:r>
          <a:r>
            <a:rPr kumimoji="1" lang="en-US" sz="2400" b="0" i="0" baseline="0" dirty="0" smtClean="0"/>
            <a:t>)</a:t>
          </a:r>
          <a:endParaRPr lang="zh-TW" sz="2400" dirty="0"/>
        </a:p>
      </dgm:t>
    </dgm:pt>
    <dgm:pt modelId="{B29D6929-59E2-4357-B2BC-3C9451D99284}" type="parTrans" cxnId="{D9B53998-82E2-43D2-A97E-1ED21063E2A3}">
      <dgm:prSet/>
      <dgm:spPr/>
      <dgm:t>
        <a:bodyPr/>
        <a:lstStyle/>
        <a:p>
          <a:endParaRPr lang="zh-TW" altLang="en-US" sz="2400"/>
        </a:p>
      </dgm:t>
    </dgm:pt>
    <dgm:pt modelId="{571AF026-5A86-429B-901E-750C610482CC}" type="sibTrans" cxnId="{D9B53998-82E2-43D2-A97E-1ED21063E2A3}">
      <dgm:prSet/>
      <dgm:spPr/>
      <dgm:t>
        <a:bodyPr/>
        <a:lstStyle/>
        <a:p>
          <a:endParaRPr lang="zh-TW" altLang="en-US" sz="2400"/>
        </a:p>
      </dgm:t>
    </dgm:pt>
    <dgm:pt modelId="{F110E427-3FAE-4EAC-9D03-C5155F0D4FB8}">
      <dgm:prSet custT="1"/>
      <dgm:spPr/>
      <dgm:t>
        <a:bodyPr/>
        <a:lstStyle/>
        <a:p>
          <a:pPr rtl="0"/>
          <a:r>
            <a:rPr kumimoji="1" lang="en-US" sz="2400" b="0" i="0" baseline="0" dirty="0" smtClean="0"/>
            <a:t>Ex </a:t>
          </a:r>
          <a:r>
            <a:rPr kumimoji="1" lang="zh-TW" sz="2400" b="0" i="0" baseline="0" dirty="0" smtClean="0"/>
            <a:t>東森電視、統一企業</a:t>
          </a:r>
          <a:endParaRPr kumimoji="1" lang="zh-TW" sz="2400" b="0" i="0" baseline="0" dirty="0"/>
        </a:p>
      </dgm:t>
    </dgm:pt>
    <dgm:pt modelId="{E0640BB0-C9DD-4EE9-934F-B99309C818DD}" type="parTrans" cxnId="{B594E741-62A8-4816-89A3-C7B6357A3307}">
      <dgm:prSet/>
      <dgm:spPr/>
      <dgm:t>
        <a:bodyPr/>
        <a:lstStyle/>
        <a:p>
          <a:endParaRPr lang="zh-TW" altLang="en-US" sz="2400"/>
        </a:p>
      </dgm:t>
    </dgm:pt>
    <dgm:pt modelId="{5DC7C8FB-DB80-486F-8204-0ECF4136CD47}" type="sibTrans" cxnId="{B594E741-62A8-4816-89A3-C7B6357A3307}">
      <dgm:prSet/>
      <dgm:spPr/>
      <dgm:t>
        <a:bodyPr/>
        <a:lstStyle/>
        <a:p>
          <a:endParaRPr lang="zh-TW" altLang="en-US" sz="2400"/>
        </a:p>
      </dgm:t>
    </dgm:pt>
    <dgm:pt modelId="{0DEE2288-6033-4DBB-B5B4-5346781F0157}">
      <dgm:prSet custT="1"/>
      <dgm:spPr/>
      <dgm:t>
        <a:bodyPr/>
        <a:lstStyle/>
        <a:p>
          <a:pPr rtl="0"/>
          <a:r>
            <a:rPr kumimoji="1" lang="zh-TW" altLang="en-US" sz="2400" b="0" i="0" baseline="0" dirty="0" smtClean="0"/>
            <a:t>優點：在各個市場區隔中獲得深入的認同，贏得較佳的業績。</a:t>
          </a:r>
          <a:endParaRPr kumimoji="1" lang="zh-TW" altLang="en-US" sz="2400" b="0" i="0" baseline="0" dirty="0"/>
        </a:p>
      </dgm:t>
    </dgm:pt>
    <dgm:pt modelId="{42010ABE-582B-4216-890E-C064FA91F4C1}" type="parTrans" cxnId="{C82BDCEC-2B99-40F7-869E-343FB71984CA}">
      <dgm:prSet/>
      <dgm:spPr/>
      <dgm:t>
        <a:bodyPr/>
        <a:lstStyle/>
        <a:p>
          <a:endParaRPr lang="zh-TW" altLang="en-US" sz="2400"/>
        </a:p>
      </dgm:t>
    </dgm:pt>
    <dgm:pt modelId="{807A2327-8503-4428-885D-DA4B2C627740}" type="sibTrans" cxnId="{C82BDCEC-2B99-40F7-869E-343FB71984CA}">
      <dgm:prSet/>
      <dgm:spPr/>
      <dgm:t>
        <a:bodyPr/>
        <a:lstStyle/>
        <a:p>
          <a:endParaRPr lang="zh-TW" altLang="en-US" sz="2400"/>
        </a:p>
      </dgm:t>
    </dgm:pt>
    <dgm:pt modelId="{07202348-5081-4BA6-8281-911964E60E05}">
      <dgm:prSet custT="1"/>
      <dgm:spPr/>
      <dgm:t>
        <a:bodyPr/>
        <a:lstStyle/>
        <a:p>
          <a:pPr rtl="0"/>
          <a:r>
            <a:rPr kumimoji="1" lang="zh-TW" sz="2400" b="0" i="0" baseline="0" dirty="0" smtClean="0"/>
            <a:t>缺點：要負擔額外的成本。</a:t>
          </a:r>
          <a:r>
            <a:rPr kumimoji="1" lang="en-US" altLang="zh-TW" sz="2400" b="0" i="0" baseline="0" dirty="0" smtClean="0"/>
            <a:t/>
          </a:r>
          <a:br>
            <a:rPr kumimoji="1" lang="en-US" altLang="zh-TW" sz="2400" b="0" i="0" baseline="0" dirty="0" smtClean="0"/>
          </a:br>
          <a:r>
            <a:rPr kumimoji="1" lang="zh-TW" sz="2400" b="0" i="0" baseline="0" dirty="0" smtClean="0"/>
            <a:t>如推廣成本（不同的廣告、不同的媒體</a:t>
          </a:r>
          <a:r>
            <a:rPr kumimoji="1" lang="en-US" sz="2400" b="0" i="0" baseline="0" dirty="0" smtClean="0"/>
            <a:t>ex</a:t>
          </a:r>
          <a:r>
            <a:rPr kumimoji="1" lang="zh-TW" sz="2400" b="0" i="0" baseline="0" dirty="0" smtClean="0"/>
            <a:t>統一、）</a:t>
          </a:r>
          <a:r>
            <a:rPr kumimoji="1" lang="en-US" altLang="zh-TW" sz="2400" b="0" i="0" baseline="0" dirty="0" smtClean="0"/>
            <a:t/>
          </a:r>
          <a:br>
            <a:rPr kumimoji="1" lang="en-US" altLang="zh-TW" sz="2400" b="0" i="0" baseline="0" dirty="0" smtClean="0"/>
          </a:br>
          <a:r>
            <a:rPr kumimoji="1" lang="en-US" altLang="zh-TW" sz="2400" b="0" i="0" baseline="0" dirty="0" smtClean="0"/>
            <a:t>   </a:t>
          </a:r>
          <a:r>
            <a:rPr kumimoji="1" lang="zh-TW" sz="2400" b="0" i="0" baseline="0" dirty="0" smtClean="0"/>
            <a:t>倉儲運輸成本（不同的產品、不同的生產基地、不同的運輸路程統一左岸咖啡、咖啡廣場）</a:t>
          </a:r>
          <a:endParaRPr kumimoji="1" lang="zh-TW" sz="2400" b="0" i="0" baseline="0" dirty="0"/>
        </a:p>
      </dgm:t>
    </dgm:pt>
    <dgm:pt modelId="{33C15367-40DE-4008-8FA2-1DCBA1ED8BD8}" type="parTrans" cxnId="{CFB809E2-22BB-4CEF-A85D-BE00817340F9}">
      <dgm:prSet/>
      <dgm:spPr/>
      <dgm:t>
        <a:bodyPr/>
        <a:lstStyle/>
        <a:p>
          <a:endParaRPr lang="zh-TW" altLang="en-US" sz="2400"/>
        </a:p>
      </dgm:t>
    </dgm:pt>
    <dgm:pt modelId="{6BD0FA87-F8EF-4BCB-A5A6-58C23E586F6A}" type="sibTrans" cxnId="{CFB809E2-22BB-4CEF-A85D-BE00817340F9}">
      <dgm:prSet/>
      <dgm:spPr/>
      <dgm:t>
        <a:bodyPr/>
        <a:lstStyle/>
        <a:p>
          <a:endParaRPr lang="zh-TW" altLang="en-US" sz="2400"/>
        </a:p>
      </dgm:t>
    </dgm:pt>
    <dgm:pt modelId="{7D5F8291-4367-4400-B93D-A4474F675FBA}" type="pres">
      <dgm:prSet presAssocID="{E9CB64C3-4C86-48F2-B724-49EC9E6F0B3D}" presName="linear" presStyleCnt="0">
        <dgm:presLayoutVars>
          <dgm:animLvl val="lvl"/>
          <dgm:resizeHandles val="exact"/>
        </dgm:presLayoutVars>
      </dgm:prSet>
      <dgm:spPr/>
      <dgm:t>
        <a:bodyPr/>
        <a:lstStyle/>
        <a:p>
          <a:endParaRPr lang="zh-TW" altLang="en-US"/>
        </a:p>
      </dgm:t>
    </dgm:pt>
    <dgm:pt modelId="{671318A0-F81A-408A-8DD9-2FECD5769DC9}" type="pres">
      <dgm:prSet presAssocID="{4EDBE527-78C6-44B3-AD19-698083BF179C}" presName="parentText" presStyleLbl="node1" presStyleIdx="0" presStyleCnt="4" custLinFactY="-55681" custLinFactNeighborY="-100000">
        <dgm:presLayoutVars>
          <dgm:chMax val="0"/>
          <dgm:bulletEnabled val="1"/>
        </dgm:presLayoutVars>
      </dgm:prSet>
      <dgm:spPr/>
      <dgm:t>
        <a:bodyPr/>
        <a:lstStyle/>
        <a:p>
          <a:endParaRPr lang="zh-TW" altLang="en-US"/>
        </a:p>
      </dgm:t>
    </dgm:pt>
    <dgm:pt modelId="{5ECBDBA0-3111-4ADC-8A2C-1C184DC2A229}" type="pres">
      <dgm:prSet presAssocID="{571AF026-5A86-429B-901E-750C610482CC}" presName="spacer" presStyleCnt="0"/>
      <dgm:spPr/>
    </dgm:pt>
    <dgm:pt modelId="{2354E620-60AD-4EC4-9664-E43D17201A7D}" type="pres">
      <dgm:prSet presAssocID="{F110E427-3FAE-4EAC-9D03-C5155F0D4FB8}" presName="parentText" presStyleLbl="node1" presStyleIdx="1" presStyleCnt="4" custScaleY="60616" custLinFactY="-3728" custLinFactNeighborY="-100000">
        <dgm:presLayoutVars>
          <dgm:chMax val="0"/>
          <dgm:bulletEnabled val="1"/>
        </dgm:presLayoutVars>
      </dgm:prSet>
      <dgm:spPr/>
      <dgm:t>
        <a:bodyPr/>
        <a:lstStyle/>
        <a:p>
          <a:endParaRPr lang="zh-TW" altLang="en-US"/>
        </a:p>
      </dgm:t>
    </dgm:pt>
    <dgm:pt modelId="{794F48CC-37B4-4131-8A81-18CC1660DBC1}" type="pres">
      <dgm:prSet presAssocID="{5DC7C8FB-DB80-486F-8204-0ECF4136CD47}" presName="spacer" presStyleCnt="0"/>
      <dgm:spPr/>
    </dgm:pt>
    <dgm:pt modelId="{8220F0E8-CEC3-47CA-BF83-7E37E6DF1FB2}" type="pres">
      <dgm:prSet presAssocID="{0DEE2288-6033-4DBB-B5B4-5346781F0157}" presName="parentText" presStyleLbl="node1" presStyleIdx="2" presStyleCnt="4" custScaleY="56527" custLinFactY="-2154" custLinFactNeighborY="-100000">
        <dgm:presLayoutVars>
          <dgm:chMax val="0"/>
          <dgm:bulletEnabled val="1"/>
        </dgm:presLayoutVars>
      </dgm:prSet>
      <dgm:spPr/>
      <dgm:t>
        <a:bodyPr/>
        <a:lstStyle/>
        <a:p>
          <a:endParaRPr lang="zh-TW" altLang="en-US"/>
        </a:p>
      </dgm:t>
    </dgm:pt>
    <dgm:pt modelId="{45D19EF7-1FE2-4B93-9BA1-3C5A8525B73D}" type="pres">
      <dgm:prSet presAssocID="{807A2327-8503-4428-885D-DA4B2C627740}" presName="spacer" presStyleCnt="0"/>
      <dgm:spPr/>
    </dgm:pt>
    <dgm:pt modelId="{19086517-F176-4C50-A803-555C7B39608D}" type="pres">
      <dgm:prSet presAssocID="{07202348-5081-4BA6-8281-911964E60E05}" presName="parentText" presStyleLbl="node1" presStyleIdx="3" presStyleCnt="4" custScaleY="133100" custLinFactNeighborY="33711">
        <dgm:presLayoutVars>
          <dgm:chMax val="0"/>
          <dgm:bulletEnabled val="1"/>
        </dgm:presLayoutVars>
      </dgm:prSet>
      <dgm:spPr/>
      <dgm:t>
        <a:bodyPr/>
        <a:lstStyle/>
        <a:p>
          <a:endParaRPr lang="zh-TW" altLang="en-US"/>
        </a:p>
      </dgm:t>
    </dgm:pt>
  </dgm:ptLst>
  <dgm:cxnLst>
    <dgm:cxn modelId="{D9B53998-82E2-43D2-A97E-1ED21063E2A3}" srcId="{E9CB64C3-4C86-48F2-B724-49EC9E6F0B3D}" destId="{4EDBE527-78C6-44B3-AD19-698083BF179C}" srcOrd="0" destOrd="0" parTransId="{B29D6929-59E2-4357-B2BC-3C9451D99284}" sibTransId="{571AF026-5A86-429B-901E-750C610482CC}"/>
    <dgm:cxn modelId="{C82BDCEC-2B99-40F7-869E-343FB71984CA}" srcId="{E9CB64C3-4C86-48F2-B724-49EC9E6F0B3D}" destId="{0DEE2288-6033-4DBB-B5B4-5346781F0157}" srcOrd="2" destOrd="0" parTransId="{42010ABE-582B-4216-890E-C064FA91F4C1}" sibTransId="{807A2327-8503-4428-885D-DA4B2C627740}"/>
    <dgm:cxn modelId="{FDD5F406-CEC9-432E-B549-BAE0D6DDF3F8}" type="presOf" srcId="{F110E427-3FAE-4EAC-9D03-C5155F0D4FB8}" destId="{2354E620-60AD-4EC4-9664-E43D17201A7D}" srcOrd="0" destOrd="0" presId="urn:microsoft.com/office/officeart/2005/8/layout/vList2"/>
    <dgm:cxn modelId="{987A94A8-EB5C-4202-B252-94E5B5C0F4A2}" type="presOf" srcId="{0DEE2288-6033-4DBB-B5B4-5346781F0157}" destId="{8220F0E8-CEC3-47CA-BF83-7E37E6DF1FB2}" srcOrd="0" destOrd="0" presId="urn:microsoft.com/office/officeart/2005/8/layout/vList2"/>
    <dgm:cxn modelId="{E2147C6E-76CB-481C-A174-7C9A40BEA604}" type="presOf" srcId="{E9CB64C3-4C86-48F2-B724-49EC9E6F0B3D}" destId="{7D5F8291-4367-4400-B93D-A4474F675FBA}" srcOrd="0" destOrd="0" presId="urn:microsoft.com/office/officeart/2005/8/layout/vList2"/>
    <dgm:cxn modelId="{8D3840CF-5CAA-4DEF-AB7D-2392C30B226C}" type="presOf" srcId="{4EDBE527-78C6-44B3-AD19-698083BF179C}" destId="{671318A0-F81A-408A-8DD9-2FECD5769DC9}" srcOrd="0" destOrd="0" presId="urn:microsoft.com/office/officeart/2005/8/layout/vList2"/>
    <dgm:cxn modelId="{CFB809E2-22BB-4CEF-A85D-BE00817340F9}" srcId="{E9CB64C3-4C86-48F2-B724-49EC9E6F0B3D}" destId="{07202348-5081-4BA6-8281-911964E60E05}" srcOrd="3" destOrd="0" parTransId="{33C15367-40DE-4008-8FA2-1DCBA1ED8BD8}" sibTransId="{6BD0FA87-F8EF-4BCB-A5A6-58C23E586F6A}"/>
    <dgm:cxn modelId="{B594E741-62A8-4816-89A3-C7B6357A3307}" srcId="{E9CB64C3-4C86-48F2-B724-49EC9E6F0B3D}" destId="{F110E427-3FAE-4EAC-9D03-C5155F0D4FB8}" srcOrd="1" destOrd="0" parTransId="{E0640BB0-C9DD-4EE9-934F-B99309C818DD}" sibTransId="{5DC7C8FB-DB80-486F-8204-0ECF4136CD47}"/>
    <dgm:cxn modelId="{0787EFE4-C9FA-4812-8B3E-20D4EE47428D}" type="presOf" srcId="{07202348-5081-4BA6-8281-911964E60E05}" destId="{19086517-F176-4C50-A803-555C7B39608D}" srcOrd="0" destOrd="0" presId="urn:microsoft.com/office/officeart/2005/8/layout/vList2"/>
    <dgm:cxn modelId="{6D43315D-DA49-4229-9CB4-CEFC1B8E9D1A}" type="presParOf" srcId="{7D5F8291-4367-4400-B93D-A4474F675FBA}" destId="{671318A0-F81A-408A-8DD9-2FECD5769DC9}" srcOrd="0" destOrd="0" presId="urn:microsoft.com/office/officeart/2005/8/layout/vList2"/>
    <dgm:cxn modelId="{4B2B4020-DE66-45CD-86EE-8A30D05CF310}" type="presParOf" srcId="{7D5F8291-4367-4400-B93D-A4474F675FBA}" destId="{5ECBDBA0-3111-4ADC-8A2C-1C184DC2A229}" srcOrd="1" destOrd="0" presId="urn:microsoft.com/office/officeart/2005/8/layout/vList2"/>
    <dgm:cxn modelId="{DC0F6DAA-E345-43FF-9034-FE32A7DD049C}" type="presParOf" srcId="{7D5F8291-4367-4400-B93D-A4474F675FBA}" destId="{2354E620-60AD-4EC4-9664-E43D17201A7D}" srcOrd="2" destOrd="0" presId="urn:microsoft.com/office/officeart/2005/8/layout/vList2"/>
    <dgm:cxn modelId="{47E453D9-9819-4BC0-B41D-3C5E825863FE}" type="presParOf" srcId="{7D5F8291-4367-4400-B93D-A4474F675FBA}" destId="{794F48CC-37B4-4131-8A81-18CC1660DBC1}" srcOrd="3" destOrd="0" presId="urn:microsoft.com/office/officeart/2005/8/layout/vList2"/>
    <dgm:cxn modelId="{46356676-C4B4-4109-9F00-A7F44A8CB18E}" type="presParOf" srcId="{7D5F8291-4367-4400-B93D-A4474F675FBA}" destId="{8220F0E8-CEC3-47CA-BF83-7E37E6DF1FB2}" srcOrd="4" destOrd="0" presId="urn:microsoft.com/office/officeart/2005/8/layout/vList2"/>
    <dgm:cxn modelId="{7A1CC66E-D62F-4A8B-A231-4032C0EE2780}" type="presParOf" srcId="{7D5F8291-4367-4400-B93D-A4474F675FBA}" destId="{45D19EF7-1FE2-4B93-9BA1-3C5A8525B73D}" srcOrd="5" destOrd="0" presId="urn:microsoft.com/office/officeart/2005/8/layout/vList2"/>
    <dgm:cxn modelId="{62B793CF-D56A-43C7-9803-624B2E279149}" type="presParOf" srcId="{7D5F8291-4367-4400-B93D-A4474F675FBA}" destId="{19086517-F176-4C50-A803-555C7B39608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C55ED98-61AB-474D-B3F2-39121CB4F2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2A728D47-F92E-4F69-8025-C3B5B5CE1985}">
      <dgm:prSet custT="1"/>
      <dgm:spPr/>
      <dgm:t>
        <a:bodyPr/>
        <a:lstStyle/>
        <a:p>
          <a:pPr rtl="0"/>
          <a:r>
            <a:rPr lang="en-US" sz="2800" b="0" i="0" baseline="0" dirty="0" smtClean="0"/>
            <a:t>(3)</a:t>
          </a:r>
          <a:r>
            <a:rPr lang="zh-TW" sz="2800" b="0" i="0" baseline="0" dirty="0" smtClean="0"/>
            <a:t>集中行銷</a:t>
          </a:r>
          <a:r>
            <a:rPr lang="en-US" sz="2800" b="0" i="0" baseline="0" dirty="0" smtClean="0"/>
            <a:t/>
          </a:r>
          <a:br>
            <a:rPr lang="en-US" sz="2800" b="0" i="0" baseline="0" dirty="0" smtClean="0"/>
          </a:br>
          <a:r>
            <a:rPr lang="zh-TW" sz="2800" b="0" i="0" baseline="0" dirty="0" smtClean="0"/>
            <a:t>（單一公司、單一行銷組合、單一市場區隔</a:t>
          </a:r>
          <a:r>
            <a:rPr lang="en-US" sz="2800" b="0" i="0" baseline="0" dirty="0" smtClean="0"/>
            <a:t>)</a:t>
          </a:r>
          <a:endParaRPr lang="zh-TW" sz="2800" dirty="0"/>
        </a:p>
      </dgm:t>
    </dgm:pt>
    <dgm:pt modelId="{87FC97BB-123D-4493-A760-F6D87B23F366}" type="parTrans" cxnId="{C0DE984F-7670-496F-A7FA-1591DD353529}">
      <dgm:prSet/>
      <dgm:spPr/>
      <dgm:t>
        <a:bodyPr/>
        <a:lstStyle/>
        <a:p>
          <a:endParaRPr lang="zh-TW" altLang="en-US" sz="2400"/>
        </a:p>
      </dgm:t>
    </dgm:pt>
    <dgm:pt modelId="{CF0F1ECA-B632-4976-857B-C82CE06A60FA}" type="sibTrans" cxnId="{C0DE984F-7670-496F-A7FA-1591DD353529}">
      <dgm:prSet/>
      <dgm:spPr/>
      <dgm:t>
        <a:bodyPr/>
        <a:lstStyle/>
        <a:p>
          <a:endParaRPr lang="zh-TW" altLang="en-US" sz="2400"/>
        </a:p>
      </dgm:t>
    </dgm:pt>
    <dgm:pt modelId="{C4AE3A81-324A-4A01-8797-51EE11CBE8FC}">
      <dgm:prSet custT="1"/>
      <dgm:spPr/>
      <dgm:t>
        <a:bodyPr/>
        <a:lstStyle/>
        <a:p>
          <a:pPr rtl="0"/>
          <a:r>
            <a:rPr lang="en-US" sz="2400" b="0" i="0" baseline="0" dirty="0" smtClean="0"/>
            <a:t>ex </a:t>
          </a:r>
          <a:r>
            <a:rPr lang="zh-TW" sz="2400" b="0" i="0" baseline="0" dirty="0" smtClean="0"/>
            <a:t>松崗、天下、霹靂衛星電視台</a:t>
          </a:r>
          <a:endParaRPr lang="zh-TW" sz="2400" b="0" i="0" baseline="0" dirty="0"/>
        </a:p>
      </dgm:t>
    </dgm:pt>
    <dgm:pt modelId="{C14D2C2B-E531-44E7-B9C6-51AFFBE9F03A}" type="parTrans" cxnId="{4D98A77A-FFCF-4D8B-BE96-F6EA3016E14F}">
      <dgm:prSet/>
      <dgm:spPr/>
      <dgm:t>
        <a:bodyPr/>
        <a:lstStyle/>
        <a:p>
          <a:endParaRPr lang="zh-TW" altLang="en-US" sz="2400"/>
        </a:p>
      </dgm:t>
    </dgm:pt>
    <dgm:pt modelId="{0C9F226F-0D8C-4886-8C3B-A0AFA5B1BD39}" type="sibTrans" cxnId="{4D98A77A-FFCF-4D8B-BE96-F6EA3016E14F}">
      <dgm:prSet/>
      <dgm:spPr/>
      <dgm:t>
        <a:bodyPr/>
        <a:lstStyle/>
        <a:p>
          <a:endParaRPr lang="zh-TW" altLang="en-US" sz="2400"/>
        </a:p>
      </dgm:t>
    </dgm:pt>
    <dgm:pt modelId="{A01C0B84-680D-4FF5-96DA-DF9E9C23B2B3}">
      <dgm:prSet custT="1"/>
      <dgm:spPr/>
      <dgm:t>
        <a:bodyPr/>
        <a:lstStyle/>
        <a:p>
          <a:pPr rtl="0"/>
          <a:r>
            <a:rPr lang="zh-TW" sz="2400" b="0" i="0" baseline="0" dirty="0" smtClean="0"/>
            <a:t>優點：</a:t>
          </a:r>
          <a:r>
            <a:rPr lang="en-US" sz="2400" b="0" i="0" baseline="0" dirty="0" smtClean="0"/>
            <a:t/>
          </a:r>
          <a:br>
            <a:rPr lang="en-US" sz="2400" b="0" i="0" baseline="0" dirty="0" smtClean="0"/>
          </a:br>
          <a:r>
            <a:rPr lang="zh-TW" sz="2400" b="0" i="0" baseline="0" dirty="0" smtClean="0"/>
            <a:t>所需成本較低，可能有較高的利潤</a:t>
          </a:r>
          <a:endParaRPr lang="zh-TW" sz="2400" b="0" i="0" baseline="0" dirty="0"/>
        </a:p>
      </dgm:t>
    </dgm:pt>
    <dgm:pt modelId="{64FBC52A-0B69-4976-AB2C-352B27CB7EFC}" type="parTrans" cxnId="{EB156A26-A147-4F1F-9881-FC8D036F6E18}">
      <dgm:prSet/>
      <dgm:spPr/>
      <dgm:t>
        <a:bodyPr/>
        <a:lstStyle/>
        <a:p>
          <a:endParaRPr lang="zh-TW" altLang="en-US" sz="2400"/>
        </a:p>
      </dgm:t>
    </dgm:pt>
    <dgm:pt modelId="{E11843A3-2B72-437B-85F3-F44C6A59F78B}" type="sibTrans" cxnId="{EB156A26-A147-4F1F-9881-FC8D036F6E18}">
      <dgm:prSet/>
      <dgm:spPr/>
      <dgm:t>
        <a:bodyPr/>
        <a:lstStyle/>
        <a:p>
          <a:endParaRPr lang="zh-TW" altLang="en-US" sz="2400"/>
        </a:p>
      </dgm:t>
    </dgm:pt>
    <dgm:pt modelId="{1B21C84C-74DD-4B3D-A67C-6C1058DDBD58}">
      <dgm:prSet custT="1"/>
      <dgm:spPr/>
      <dgm:t>
        <a:bodyPr/>
        <a:lstStyle/>
        <a:p>
          <a:pPr rtl="0"/>
          <a:r>
            <a:rPr lang="zh-TW" sz="2400" b="0" i="0" baseline="0" dirty="0" smtClean="0"/>
            <a:t>缺點：</a:t>
          </a:r>
          <a:r>
            <a:rPr lang="en-US" sz="2400" b="0" i="0" baseline="0" dirty="0" smtClean="0"/>
            <a:t/>
          </a:r>
          <a:br>
            <a:rPr lang="en-US" sz="2400" b="0" i="0" baseline="0" dirty="0" smtClean="0"/>
          </a:br>
          <a:r>
            <a:rPr lang="zh-TW" sz="2400" b="0" i="0" baseline="0" dirty="0" smtClean="0"/>
            <a:t>風險高</a:t>
          </a:r>
          <a:r>
            <a:rPr lang="en-US" sz="2400" b="0" i="0" baseline="0" dirty="0" smtClean="0"/>
            <a:t/>
          </a:r>
          <a:br>
            <a:rPr lang="en-US" sz="2400" b="0" i="0" baseline="0" dirty="0" smtClean="0"/>
          </a:br>
          <a:r>
            <a:rPr lang="zh-TW" sz="2400" b="0" i="0" baseline="0" dirty="0" smtClean="0"/>
            <a:t>做汽車座椅也需配合汽車廠商的腳步、專心作高級車當能源危機來的時候就麻煩了</a:t>
          </a:r>
          <a:endParaRPr lang="zh-TW" sz="2400" b="0" i="0" baseline="0" dirty="0"/>
        </a:p>
      </dgm:t>
    </dgm:pt>
    <dgm:pt modelId="{A428C9F4-0BCB-47C0-A641-EF26C66939C3}" type="parTrans" cxnId="{95EFBD11-3B0A-4CED-9B9D-F3B8D545A7FF}">
      <dgm:prSet/>
      <dgm:spPr/>
      <dgm:t>
        <a:bodyPr/>
        <a:lstStyle/>
        <a:p>
          <a:endParaRPr lang="zh-TW" altLang="en-US" sz="2400"/>
        </a:p>
      </dgm:t>
    </dgm:pt>
    <dgm:pt modelId="{BFD93766-AD3C-45C4-81B4-035B0BFD18B5}" type="sibTrans" cxnId="{95EFBD11-3B0A-4CED-9B9D-F3B8D545A7FF}">
      <dgm:prSet/>
      <dgm:spPr/>
      <dgm:t>
        <a:bodyPr/>
        <a:lstStyle/>
        <a:p>
          <a:endParaRPr lang="zh-TW" altLang="en-US" sz="2400"/>
        </a:p>
      </dgm:t>
    </dgm:pt>
    <dgm:pt modelId="{C1318CEB-C2F8-4C1F-8ADF-01A1C992E1D3}" type="pres">
      <dgm:prSet presAssocID="{FC55ED98-61AB-474D-B3F2-39121CB4F2DC}" presName="linear" presStyleCnt="0">
        <dgm:presLayoutVars>
          <dgm:animLvl val="lvl"/>
          <dgm:resizeHandles val="exact"/>
        </dgm:presLayoutVars>
      </dgm:prSet>
      <dgm:spPr/>
      <dgm:t>
        <a:bodyPr/>
        <a:lstStyle/>
        <a:p>
          <a:endParaRPr lang="zh-TW" altLang="en-US"/>
        </a:p>
      </dgm:t>
    </dgm:pt>
    <dgm:pt modelId="{DCB94A05-B6F6-413E-91C5-8EA633CF6AA9}" type="pres">
      <dgm:prSet presAssocID="{2A728D47-F92E-4F69-8025-C3B5B5CE1985}" presName="parentText" presStyleLbl="node1" presStyleIdx="0" presStyleCnt="4">
        <dgm:presLayoutVars>
          <dgm:chMax val="0"/>
          <dgm:bulletEnabled val="1"/>
        </dgm:presLayoutVars>
      </dgm:prSet>
      <dgm:spPr/>
      <dgm:t>
        <a:bodyPr/>
        <a:lstStyle/>
        <a:p>
          <a:endParaRPr lang="zh-TW" altLang="en-US"/>
        </a:p>
      </dgm:t>
    </dgm:pt>
    <dgm:pt modelId="{87473E21-587B-4E60-8AAC-7668820A0F1D}" type="pres">
      <dgm:prSet presAssocID="{CF0F1ECA-B632-4976-857B-C82CE06A60FA}" presName="spacer" presStyleCnt="0"/>
      <dgm:spPr/>
    </dgm:pt>
    <dgm:pt modelId="{CF56AA7B-EF9C-48CB-90CF-290AFD4D5FEA}" type="pres">
      <dgm:prSet presAssocID="{C4AE3A81-324A-4A01-8797-51EE11CBE8FC}" presName="parentText" presStyleLbl="node1" presStyleIdx="1" presStyleCnt="4" custScaleY="63289">
        <dgm:presLayoutVars>
          <dgm:chMax val="0"/>
          <dgm:bulletEnabled val="1"/>
        </dgm:presLayoutVars>
      </dgm:prSet>
      <dgm:spPr/>
      <dgm:t>
        <a:bodyPr/>
        <a:lstStyle/>
        <a:p>
          <a:endParaRPr lang="zh-TW" altLang="en-US"/>
        </a:p>
      </dgm:t>
    </dgm:pt>
    <dgm:pt modelId="{414F85C4-C580-45AD-B5B9-195B652F9E10}" type="pres">
      <dgm:prSet presAssocID="{0C9F226F-0D8C-4886-8C3B-A0AFA5B1BD39}" presName="spacer" presStyleCnt="0"/>
      <dgm:spPr/>
    </dgm:pt>
    <dgm:pt modelId="{D03694DA-46D3-4CC9-A8F2-CDC0A93CB921}" type="pres">
      <dgm:prSet presAssocID="{A01C0B84-680D-4FF5-96DA-DF9E9C23B2B3}" presName="parentText" presStyleLbl="node1" presStyleIdx="2" presStyleCnt="4">
        <dgm:presLayoutVars>
          <dgm:chMax val="0"/>
          <dgm:bulletEnabled val="1"/>
        </dgm:presLayoutVars>
      </dgm:prSet>
      <dgm:spPr/>
      <dgm:t>
        <a:bodyPr/>
        <a:lstStyle/>
        <a:p>
          <a:endParaRPr lang="zh-TW" altLang="en-US"/>
        </a:p>
      </dgm:t>
    </dgm:pt>
    <dgm:pt modelId="{394AAB2C-F48A-4E29-88B9-237697F8CA63}" type="pres">
      <dgm:prSet presAssocID="{E11843A3-2B72-437B-85F3-F44C6A59F78B}" presName="spacer" presStyleCnt="0"/>
      <dgm:spPr/>
    </dgm:pt>
    <dgm:pt modelId="{31928120-49F8-4910-9580-51C20E9E2C6E}" type="pres">
      <dgm:prSet presAssocID="{1B21C84C-74DD-4B3D-A67C-6C1058DDBD58}" presName="parentText" presStyleLbl="node1" presStyleIdx="3" presStyleCnt="4" custScaleY="161051">
        <dgm:presLayoutVars>
          <dgm:chMax val="0"/>
          <dgm:bulletEnabled val="1"/>
        </dgm:presLayoutVars>
      </dgm:prSet>
      <dgm:spPr/>
      <dgm:t>
        <a:bodyPr/>
        <a:lstStyle/>
        <a:p>
          <a:endParaRPr lang="zh-TW" altLang="en-US"/>
        </a:p>
      </dgm:t>
    </dgm:pt>
  </dgm:ptLst>
  <dgm:cxnLst>
    <dgm:cxn modelId="{76BF60A1-960E-4B0E-996C-BFAC915C0192}" type="presOf" srcId="{1B21C84C-74DD-4B3D-A67C-6C1058DDBD58}" destId="{31928120-49F8-4910-9580-51C20E9E2C6E}" srcOrd="0" destOrd="0" presId="urn:microsoft.com/office/officeart/2005/8/layout/vList2"/>
    <dgm:cxn modelId="{95EFBD11-3B0A-4CED-9B9D-F3B8D545A7FF}" srcId="{FC55ED98-61AB-474D-B3F2-39121CB4F2DC}" destId="{1B21C84C-74DD-4B3D-A67C-6C1058DDBD58}" srcOrd="3" destOrd="0" parTransId="{A428C9F4-0BCB-47C0-A641-EF26C66939C3}" sibTransId="{BFD93766-AD3C-45C4-81B4-035B0BFD18B5}"/>
    <dgm:cxn modelId="{EB156A26-A147-4F1F-9881-FC8D036F6E18}" srcId="{FC55ED98-61AB-474D-B3F2-39121CB4F2DC}" destId="{A01C0B84-680D-4FF5-96DA-DF9E9C23B2B3}" srcOrd="2" destOrd="0" parTransId="{64FBC52A-0B69-4976-AB2C-352B27CB7EFC}" sibTransId="{E11843A3-2B72-437B-85F3-F44C6A59F78B}"/>
    <dgm:cxn modelId="{D4EA6EB2-688F-490F-87E2-D0460A6F5B5F}" type="presOf" srcId="{A01C0B84-680D-4FF5-96DA-DF9E9C23B2B3}" destId="{D03694DA-46D3-4CC9-A8F2-CDC0A93CB921}" srcOrd="0" destOrd="0" presId="urn:microsoft.com/office/officeart/2005/8/layout/vList2"/>
    <dgm:cxn modelId="{B1792DB5-7A74-4340-976B-81E80C24DFD4}" type="presOf" srcId="{FC55ED98-61AB-474D-B3F2-39121CB4F2DC}" destId="{C1318CEB-C2F8-4C1F-8ADF-01A1C992E1D3}" srcOrd="0" destOrd="0" presId="urn:microsoft.com/office/officeart/2005/8/layout/vList2"/>
    <dgm:cxn modelId="{0D4B3BCE-440D-4BC2-99B8-8A8B15545714}" type="presOf" srcId="{2A728D47-F92E-4F69-8025-C3B5B5CE1985}" destId="{DCB94A05-B6F6-413E-91C5-8EA633CF6AA9}" srcOrd="0" destOrd="0" presId="urn:microsoft.com/office/officeart/2005/8/layout/vList2"/>
    <dgm:cxn modelId="{C0DE984F-7670-496F-A7FA-1591DD353529}" srcId="{FC55ED98-61AB-474D-B3F2-39121CB4F2DC}" destId="{2A728D47-F92E-4F69-8025-C3B5B5CE1985}" srcOrd="0" destOrd="0" parTransId="{87FC97BB-123D-4493-A760-F6D87B23F366}" sibTransId="{CF0F1ECA-B632-4976-857B-C82CE06A60FA}"/>
    <dgm:cxn modelId="{6E1131FD-0841-4196-A4C7-7B3107EE382D}" type="presOf" srcId="{C4AE3A81-324A-4A01-8797-51EE11CBE8FC}" destId="{CF56AA7B-EF9C-48CB-90CF-290AFD4D5FEA}" srcOrd="0" destOrd="0" presId="urn:microsoft.com/office/officeart/2005/8/layout/vList2"/>
    <dgm:cxn modelId="{4D98A77A-FFCF-4D8B-BE96-F6EA3016E14F}" srcId="{FC55ED98-61AB-474D-B3F2-39121CB4F2DC}" destId="{C4AE3A81-324A-4A01-8797-51EE11CBE8FC}" srcOrd="1" destOrd="0" parTransId="{C14D2C2B-E531-44E7-B9C6-51AFFBE9F03A}" sibTransId="{0C9F226F-0D8C-4886-8C3B-A0AFA5B1BD39}"/>
    <dgm:cxn modelId="{717B6995-1FFC-4E6C-B711-00E8B551B817}" type="presParOf" srcId="{C1318CEB-C2F8-4C1F-8ADF-01A1C992E1D3}" destId="{DCB94A05-B6F6-413E-91C5-8EA633CF6AA9}" srcOrd="0" destOrd="0" presId="urn:microsoft.com/office/officeart/2005/8/layout/vList2"/>
    <dgm:cxn modelId="{69CB3DF7-D00A-4AEA-9B70-5056C6256B0F}" type="presParOf" srcId="{C1318CEB-C2F8-4C1F-8ADF-01A1C992E1D3}" destId="{87473E21-587B-4E60-8AAC-7668820A0F1D}" srcOrd="1" destOrd="0" presId="urn:microsoft.com/office/officeart/2005/8/layout/vList2"/>
    <dgm:cxn modelId="{6A46CFE8-BD86-4861-BF1E-3DDD3A7D72EE}" type="presParOf" srcId="{C1318CEB-C2F8-4C1F-8ADF-01A1C992E1D3}" destId="{CF56AA7B-EF9C-48CB-90CF-290AFD4D5FEA}" srcOrd="2" destOrd="0" presId="urn:microsoft.com/office/officeart/2005/8/layout/vList2"/>
    <dgm:cxn modelId="{DB8C3BD0-5438-41F6-8334-1B99C7B8169F}" type="presParOf" srcId="{C1318CEB-C2F8-4C1F-8ADF-01A1C992E1D3}" destId="{414F85C4-C580-45AD-B5B9-195B652F9E10}" srcOrd="3" destOrd="0" presId="urn:microsoft.com/office/officeart/2005/8/layout/vList2"/>
    <dgm:cxn modelId="{8EA8D559-A612-41D4-9D61-089E71AFF739}" type="presParOf" srcId="{C1318CEB-C2F8-4C1F-8ADF-01A1C992E1D3}" destId="{D03694DA-46D3-4CC9-A8F2-CDC0A93CB921}" srcOrd="4" destOrd="0" presId="urn:microsoft.com/office/officeart/2005/8/layout/vList2"/>
    <dgm:cxn modelId="{FFCE6F9D-140C-4FE9-BBF9-B1BA797526B1}" type="presParOf" srcId="{C1318CEB-C2F8-4C1F-8ADF-01A1C992E1D3}" destId="{394AAB2C-F48A-4E29-88B9-237697F8CA63}" srcOrd="5" destOrd="0" presId="urn:microsoft.com/office/officeart/2005/8/layout/vList2"/>
    <dgm:cxn modelId="{B8510581-F21B-4148-A1B7-CDAEB8E77B20}" type="presParOf" srcId="{C1318CEB-C2F8-4C1F-8ADF-01A1C992E1D3}" destId="{31928120-49F8-4910-9580-51C20E9E2C6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3FECA05-8026-4526-995B-6FB146D62A4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zh-TW" altLang="en-US"/>
        </a:p>
      </dgm:t>
    </dgm:pt>
    <dgm:pt modelId="{57B9C539-0D02-4C42-9F00-E6A452BF2385}">
      <dgm:prSet custT="1"/>
      <dgm:spPr/>
      <dgm:t>
        <a:bodyPr/>
        <a:lstStyle/>
        <a:p>
          <a:pPr rtl="0"/>
          <a:r>
            <a:rPr lang="zh-TW" altLang="en-US" sz="2400" dirty="0" smtClean="0"/>
            <a:t>公司資源</a:t>
          </a:r>
          <a:endParaRPr lang="zh-TW" altLang="en-US" sz="2400" dirty="0"/>
        </a:p>
      </dgm:t>
    </dgm:pt>
    <dgm:pt modelId="{002A5F6B-8F9C-4A75-BA46-B43D4014F680}" type="parTrans" cxnId="{2FAB09DF-FA05-4726-B7F0-01C874C9DE9D}">
      <dgm:prSet/>
      <dgm:spPr/>
      <dgm:t>
        <a:bodyPr/>
        <a:lstStyle/>
        <a:p>
          <a:endParaRPr lang="zh-TW" altLang="en-US" sz="2000"/>
        </a:p>
      </dgm:t>
    </dgm:pt>
    <dgm:pt modelId="{03F62252-4C68-4871-99FD-81078181ED4E}" type="sibTrans" cxnId="{2FAB09DF-FA05-4726-B7F0-01C874C9DE9D}">
      <dgm:prSet/>
      <dgm:spPr/>
      <dgm:t>
        <a:bodyPr/>
        <a:lstStyle/>
        <a:p>
          <a:endParaRPr lang="zh-TW" altLang="en-US" sz="2000"/>
        </a:p>
      </dgm:t>
    </dgm:pt>
    <dgm:pt modelId="{0FB0349E-D188-4F80-B63F-07C9C5E77D27}">
      <dgm:prSet custT="1"/>
      <dgm:spPr/>
      <dgm:t>
        <a:bodyPr/>
        <a:lstStyle/>
        <a:p>
          <a:pPr rtl="0"/>
          <a:r>
            <a:rPr lang="zh-TW" altLang="en-US" sz="2000" dirty="0" smtClean="0"/>
            <a:t>公司資源有限時，集中策略</a:t>
          </a:r>
          <a:endParaRPr lang="zh-TW" altLang="en-US" sz="2000" dirty="0"/>
        </a:p>
      </dgm:t>
    </dgm:pt>
    <dgm:pt modelId="{7F79D0A4-7E67-416D-A4D3-5D97895A2C1D}" type="parTrans" cxnId="{9E598A11-01E5-4CD9-81E0-C38D73822608}">
      <dgm:prSet/>
      <dgm:spPr/>
      <dgm:t>
        <a:bodyPr/>
        <a:lstStyle/>
        <a:p>
          <a:endParaRPr lang="zh-TW" altLang="en-US" sz="2000"/>
        </a:p>
      </dgm:t>
    </dgm:pt>
    <dgm:pt modelId="{4DFA9DFA-4CFC-4106-9CAE-F0140ECB613D}" type="sibTrans" cxnId="{9E598A11-01E5-4CD9-81E0-C38D73822608}">
      <dgm:prSet/>
      <dgm:spPr/>
      <dgm:t>
        <a:bodyPr/>
        <a:lstStyle/>
        <a:p>
          <a:endParaRPr lang="zh-TW" altLang="en-US" sz="2000"/>
        </a:p>
      </dgm:t>
    </dgm:pt>
    <dgm:pt modelId="{4993D9C0-300F-4960-8784-AEB3DFFA84F6}">
      <dgm:prSet custT="1"/>
      <dgm:spPr/>
      <dgm:t>
        <a:bodyPr/>
        <a:lstStyle/>
        <a:p>
          <a:pPr rtl="0"/>
          <a:r>
            <a:rPr lang="zh-TW" altLang="en-US" sz="2400" dirty="0" smtClean="0"/>
            <a:t>產品差異化程度</a:t>
          </a:r>
          <a:endParaRPr lang="zh-TW" altLang="en-US" sz="2400" dirty="0"/>
        </a:p>
      </dgm:t>
    </dgm:pt>
    <dgm:pt modelId="{FF9B3B5B-3216-46B3-BDF4-C9828F74F368}" type="parTrans" cxnId="{AA26D2FF-F836-4059-B008-55D954F45592}">
      <dgm:prSet/>
      <dgm:spPr/>
      <dgm:t>
        <a:bodyPr/>
        <a:lstStyle/>
        <a:p>
          <a:endParaRPr lang="zh-TW" altLang="en-US" sz="2000"/>
        </a:p>
      </dgm:t>
    </dgm:pt>
    <dgm:pt modelId="{8C2BB82B-762D-4715-A997-827C53BD6EB5}" type="sibTrans" cxnId="{AA26D2FF-F836-4059-B008-55D954F45592}">
      <dgm:prSet/>
      <dgm:spPr/>
      <dgm:t>
        <a:bodyPr/>
        <a:lstStyle/>
        <a:p>
          <a:endParaRPr lang="zh-TW" altLang="en-US" sz="2000"/>
        </a:p>
      </dgm:t>
    </dgm:pt>
    <dgm:pt modelId="{F5B64720-9743-41FA-AE3D-0A02BCB246AC}">
      <dgm:prSet custT="1"/>
      <dgm:spPr/>
      <dgm:t>
        <a:bodyPr/>
        <a:lstStyle/>
        <a:p>
          <a:pPr rtl="0"/>
          <a:r>
            <a:rPr lang="zh-TW" altLang="en-US" sz="2000" dirty="0" smtClean="0"/>
            <a:t>同質性高如農作物、鋼鐵，無差異行銷</a:t>
          </a:r>
          <a:endParaRPr lang="zh-TW" altLang="en-US" sz="2000" dirty="0"/>
        </a:p>
      </dgm:t>
    </dgm:pt>
    <dgm:pt modelId="{763E97D9-A83D-4739-8C10-F6A6166D419A}" type="parTrans" cxnId="{1500DD78-337E-4E4A-968C-91AA9F05F56D}">
      <dgm:prSet/>
      <dgm:spPr/>
      <dgm:t>
        <a:bodyPr/>
        <a:lstStyle/>
        <a:p>
          <a:endParaRPr lang="zh-TW" altLang="en-US" sz="2000"/>
        </a:p>
      </dgm:t>
    </dgm:pt>
    <dgm:pt modelId="{B7A7BB70-3CDF-4645-B4F4-3826F62DA9D3}" type="sibTrans" cxnId="{1500DD78-337E-4E4A-968C-91AA9F05F56D}">
      <dgm:prSet/>
      <dgm:spPr/>
      <dgm:t>
        <a:bodyPr/>
        <a:lstStyle/>
        <a:p>
          <a:endParaRPr lang="zh-TW" altLang="en-US" sz="2000"/>
        </a:p>
      </dgm:t>
    </dgm:pt>
    <dgm:pt modelId="{CCE741B7-46A9-4CC9-9C4D-128BBC247715}">
      <dgm:prSet custT="1"/>
      <dgm:spPr/>
      <dgm:t>
        <a:bodyPr/>
        <a:lstStyle/>
        <a:p>
          <a:pPr rtl="0"/>
          <a:r>
            <a:rPr lang="zh-TW" altLang="en-US" sz="2000" dirty="0" smtClean="0"/>
            <a:t>差異性高如汽車，差異化行銷</a:t>
          </a:r>
          <a:endParaRPr lang="zh-TW" altLang="en-US" sz="2000" dirty="0"/>
        </a:p>
      </dgm:t>
    </dgm:pt>
    <dgm:pt modelId="{FD2B0382-6AF2-43D8-94D3-823C6656D5CF}" type="parTrans" cxnId="{DC0BF99A-5E13-442F-8C97-1D4FA69C1E01}">
      <dgm:prSet/>
      <dgm:spPr/>
      <dgm:t>
        <a:bodyPr/>
        <a:lstStyle/>
        <a:p>
          <a:endParaRPr lang="zh-TW" altLang="en-US" sz="2000"/>
        </a:p>
      </dgm:t>
    </dgm:pt>
    <dgm:pt modelId="{601773F5-2223-4AAD-9F5D-0A3155A714B5}" type="sibTrans" cxnId="{DC0BF99A-5E13-442F-8C97-1D4FA69C1E01}">
      <dgm:prSet/>
      <dgm:spPr/>
      <dgm:t>
        <a:bodyPr/>
        <a:lstStyle/>
        <a:p>
          <a:endParaRPr lang="zh-TW" altLang="en-US" sz="2000"/>
        </a:p>
      </dgm:t>
    </dgm:pt>
    <dgm:pt modelId="{DA764E2A-B97C-440A-9A34-791CCB7144E1}">
      <dgm:prSet custT="1"/>
      <dgm:spPr/>
      <dgm:t>
        <a:bodyPr/>
        <a:lstStyle/>
        <a:p>
          <a:pPr rtl="0"/>
          <a:r>
            <a:rPr lang="zh-TW" altLang="en-US" sz="2400" dirty="0" smtClean="0"/>
            <a:t>產品生命週期階段</a:t>
          </a:r>
          <a:endParaRPr lang="zh-TW" altLang="en-US" sz="2400" dirty="0"/>
        </a:p>
      </dgm:t>
    </dgm:pt>
    <dgm:pt modelId="{248ED4BB-23A0-4977-80DE-BD5A10B58F35}" type="parTrans" cxnId="{3203B88F-191B-4B5B-9029-C56C8D8C413A}">
      <dgm:prSet/>
      <dgm:spPr/>
      <dgm:t>
        <a:bodyPr/>
        <a:lstStyle/>
        <a:p>
          <a:endParaRPr lang="zh-TW" altLang="en-US" sz="2000"/>
        </a:p>
      </dgm:t>
    </dgm:pt>
    <dgm:pt modelId="{EC081328-04D5-4622-A763-72580FCD23D5}" type="sibTrans" cxnId="{3203B88F-191B-4B5B-9029-C56C8D8C413A}">
      <dgm:prSet/>
      <dgm:spPr/>
      <dgm:t>
        <a:bodyPr/>
        <a:lstStyle/>
        <a:p>
          <a:endParaRPr lang="zh-TW" altLang="en-US" sz="2000"/>
        </a:p>
      </dgm:t>
    </dgm:pt>
    <dgm:pt modelId="{E99EDA4A-731F-411B-9907-CF9687F483C2}">
      <dgm:prSet custT="1"/>
      <dgm:spPr/>
      <dgm:t>
        <a:bodyPr/>
        <a:lstStyle/>
        <a:p>
          <a:pPr rtl="0"/>
          <a:r>
            <a:rPr lang="zh-TW" altLang="en-US" sz="2000" dirty="0" smtClean="0"/>
            <a:t>初生期，無差異或集中</a:t>
          </a:r>
          <a:endParaRPr lang="zh-TW" altLang="en-US" sz="2000" dirty="0"/>
        </a:p>
      </dgm:t>
    </dgm:pt>
    <dgm:pt modelId="{798C3988-AF88-42FF-87DF-47F9E709F6D4}" type="parTrans" cxnId="{E16F4D1E-0895-456C-A916-883E62BBFCA2}">
      <dgm:prSet/>
      <dgm:spPr/>
      <dgm:t>
        <a:bodyPr/>
        <a:lstStyle/>
        <a:p>
          <a:endParaRPr lang="zh-TW" altLang="en-US" sz="2000"/>
        </a:p>
      </dgm:t>
    </dgm:pt>
    <dgm:pt modelId="{333B79B6-C90C-44DD-9A35-2C15EDD62600}" type="sibTrans" cxnId="{E16F4D1E-0895-456C-A916-883E62BBFCA2}">
      <dgm:prSet/>
      <dgm:spPr/>
      <dgm:t>
        <a:bodyPr/>
        <a:lstStyle/>
        <a:p>
          <a:endParaRPr lang="zh-TW" altLang="en-US" sz="2000"/>
        </a:p>
      </dgm:t>
    </dgm:pt>
    <dgm:pt modelId="{0C7E77B1-ECD1-4622-A4E4-B4FEFBE09D92}">
      <dgm:prSet custT="1"/>
      <dgm:spPr/>
      <dgm:t>
        <a:bodyPr/>
        <a:lstStyle/>
        <a:p>
          <a:pPr rtl="0"/>
          <a:r>
            <a:rPr lang="zh-TW" altLang="en-US" sz="2000" dirty="0" smtClean="0"/>
            <a:t>成熟期，差異化</a:t>
          </a:r>
          <a:endParaRPr lang="zh-TW" altLang="en-US" sz="2000" dirty="0"/>
        </a:p>
      </dgm:t>
    </dgm:pt>
    <dgm:pt modelId="{757AA3A4-E7D5-4EB3-8B95-79AB7DD9F649}" type="parTrans" cxnId="{04412660-CDEA-4537-B6CD-C9FE42A2AE49}">
      <dgm:prSet/>
      <dgm:spPr/>
      <dgm:t>
        <a:bodyPr/>
        <a:lstStyle/>
        <a:p>
          <a:endParaRPr lang="zh-TW" altLang="en-US" sz="2000"/>
        </a:p>
      </dgm:t>
    </dgm:pt>
    <dgm:pt modelId="{07532F40-E8B6-4419-90A9-AB8F8A12DC9E}" type="sibTrans" cxnId="{04412660-CDEA-4537-B6CD-C9FE42A2AE49}">
      <dgm:prSet/>
      <dgm:spPr/>
      <dgm:t>
        <a:bodyPr/>
        <a:lstStyle/>
        <a:p>
          <a:endParaRPr lang="zh-TW" altLang="en-US" sz="2000"/>
        </a:p>
      </dgm:t>
    </dgm:pt>
    <dgm:pt modelId="{85D9DCC6-4F76-471F-93AF-A008C135D57C}">
      <dgm:prSet custT="1"/>
      <dgm:spPr/>
      <dgm:t>
        <a:bodyPr/>
        <a:lstStyle/>
        <a:p>
          <a:pPr rtl="0"/>
          <a:r>
            <a:rPr lang="zh-TW" altLang="en-US" sz="2400" dirty="0" smtClean="0"/>
            <a:t>市場差異性</a:t>
          </a:r>
          <a:endParaRPr lang="zh-TW" altLang="en-US" sz="2400" dirty="0"/>
        </a:p>
      </dgm:t>
    </dgm:pt>
    <dgm:pt modelId="{B8D8E448-878B-4B5B-9A36-CB95249A50D6}" type="parTrans" cxnId="{9BFC4C1E-B488-4BA3-9936-3081478ACA87}">
      <dgm:prSet/>
      <dgm:spPr/>
      <dgm:t>
        <a:bodyPr/>
        <a:lstStyle/>
        <a:p>
          <a:endParaRPr lang="zh-TW" altLang="en-US" sz="2000"/>
        </a:p>
      </dgm:t>
    </dgm:pt>
    <dgm:pt modelId="{2CAA3976-90A4-4285-9E01-DC4FCBC97B2A}" type="sibTrans" cxnId="{9BFC4C1E-B488-4BA3-9936-3081478ACA87}">
      <dgm:prSet/>
      <dgm:spPr/>
      <dgm:t>
        <a:bodyPr/>
        <a:lstStyle/>
        <a:p>
          <a:endParaRPr lang="zh-TW" altLang="en-US" sz="2000"/>
        </a:p>
      </dgm:t>
    </dgm:pt>
    <dgm:pt modelId="{523600DF-B38E-4ADD-85A5-34D9EA2A0FB5}">
      <dgm:prSet custT="1"/>
      <dgm:spPr/>
      <dgm:t>
        <a:bodyPr/>
        <a:lstStyle/>
        <a:p>
          <a:pPr rtl="0"/>
          <a:r>
            <a:rPr lang="zh-TW" altLang="en-US" sz="2000" dirty="0" smtClean="0"/>
            <a:t>消費者嗜好大致相同時，無差異行銷</a:t>
          </a:r>
          <a:endParaRPr lang="zh-TW" altLang="en-US" sz="2000" dirty="0"/>
        </a:p>
      </dgm:t>
    </dgm:pt>
    <dgm:pt modelId="{D0B4DD88-1345-406A-8E1F-A95BD12CE16E}" type="parTrans" cxnId="{988F4DC0-0C5B-4C98-AA26-9E7DDE609C23}">
      <dgm:prSet/>
      <dgm:spPr/>
      <dgm:t>
        <a:bodyPr/>
        <a:lstStyle/>
        <a:p>
          <a:endParaRPr lang="zh-TW" altLang="en-US" sz="2000"/>
        </a:p>
      </dgm:t>
    </dgm:pt>
    <dgm:pt modelId="{05421F7A-E4A0-4996-ABA3-7A01BA3BEA5D}" type="sibTrans" cxnId="{988F4DC0-0C5B-4C98-AA26-9E7DDE609C23}">
      <dgm:prSet/>
      <dgm:spPr/>
      <dgm:t>
        <a:bodyPr/>
        <a:lstStyle/>
        <a:p>
          <a:endParaRPr lang="zh-TW" altLang="en-US" sz="2000"/>
        </a:p>
      </dgm:t>
    </dgm:pt>
    <dgm:pt modelId="{55FC5BEB-48A9-4145-9DC4-E0CB72450F26}">
      <dgm:prSet custT="1"/>
      <dgm:spPr/>
      <dgm:t>
        <a:bodyPr/>
        <a:lstStyle/>
        <a:p>
          <a:pPr rtl="0"/>
          <a:r>
            <a:rPr lang="zh-TW" altLang="en-US" sz="2400" dirty="0" smtClean="0"/>
            <a:t>競爭者的策略</a:t>
          </a:r>
          <a:endParaRPr lang="zh-TW" altLang="en-US" sz="2400" dirty="0"/>
        </a:p>
      </dgm:t>
    </dgm:pt>
    <dgm:pt modelId="{E692778A-2D2E-4B59-9ACC-C62CAF70B414}" type="parTrans" cxnId="{9908B747-8109-4E65-9855-25519B5E82FD}">
      <dgm:prSet/>
      <dgm:spPr/>
      <dgm:t>
        <a:bodyPr/>
        <a:lstStyle/>
        <a:p>
          <a:endParaRPr lang="zh-TW" altLang="en-US" sz="2000"/>
        </a:p>
      </dgm:t>
    </dgm:pt>
    <dgm:pt modelId="{4855C474-F171-45F0-91CD-A55104D0BC3C}" type="sibTrans" cxnId="{9908B747-8109-4E65-9855-25519B5E82FD}">
      <dgm:prSet/>
      <dgm:spPr/>
      <dgm:t>
        <a:bodyPr/>
        <a:lstStyle/>
        <a:p>
          <a:endParaRPr lang="zh-TW" altLang="en-US" sz="2000"/>
        </a:p>
      </dgm:t>
    </dgm:pt>
    <dgm:pt modelId="{81064F9A-582E-45C8-B5BD-CE0A028E5BEC}">
      <dgm:prSet custT="1"/>
      <dgm:spPr/>
      <dgm:t>
        <a:bodyPr/>
        <a:lstStyle/>
        <a:p>
          <a:pPr rtl="0"/>
          <a:r>
            <a:rPr lang="zh-TW" altLang="en-US" sz="2000" dirty="0" smtClean="0"/>
            <a:t>對手是無差異行銷時，應採集中或是差異化行銷</a:t>
          </a:r>
          <a:endParaRPr lang="zh-TW" altLang="en-US" sz="2000" dirty="0"/>
        </a:p>
      </dgm:t>
    </dgm:pt>
    <dgm:pt modelId="{ECB3E589-ECD7-4258-8023-23220D8E374C}" type="parTrans" cxnId="{FFF6A51C-108E-4B08-864D-A2B23678EE4D}">
      <dgm:prSet/>
      <dgm:spPr/>
      <dgm:t>
        <a:bodyPr/>
        <a:lstStyle/>
        <a:p>
          <a:endParaRPr lang="zh-TW" altLang="en-US" sz="2000"/>
        </a:p>
      </dgm:t>
    </dgm:pt>
    <dgm:pt modelId="{33C39937-6741-4AEA-8D5E-30693D17280E}" type="sibTrans" cxnId="{FFF6A51C-108E-4B08-864D-A2B23678EE4D}">
      <dgm:prSet/>
      <dgm:spPr/>
      <dgm:t>
        <a:bodyPr/>
        <a:lstStyle/>
        <a:p>
          <a:endParaRPr lang="zh-TW" altLang="en-US" sz="2000"/>
        </a:p>
      </dgm:t>
    </dgm:pt>
    <dgm:pt modelId="{D7A7CE09-3888-4420-AAB7-051D2446CB5F}" type="pres">
      <dgm:prSet presAssocID="{23FECA05-8026-4526-995B-6FB146D62A4C}" presName="Name0" presStyleCnt="0">
        <dgm:presLayoutVars>
          <dgm:dir/>
          <dgm:animLvl val="lvl"/>
          <dgm:resizeHandles val="exact"/>
        </dgm:presLayoutVars>
      </dgm:prSet>
      <dgm:spPr/>
      <dgm:t>
        <a:bodyPr/>
        <a:lstStyle/>
        <a:p>
          <a:endParaRPr lang="zh-TW" altLang="en-US"/>
        </a:p>
      </dgm:t>
    </dgm:pt>
    <dgm:pt modelId="{CB329F97-E156-4447-A423-85E99ECD0019}" type="pres">
      <dgm:prSet presAssocID="{57B9C539-0D02-4C42-9F00-E6A452BF2385}" presName="linNode" presStyleCnt="0"/>
      <dgm:spPr/>
    </dgm:pt>
    <dgm:pt modelId="{2FD1E60C-33CF-4A92-B8AC-7A8E345D0C41}" type="pres">
      <dgm:prSet presAssocID="{57B9C539-0D02-4C42-9F00-E6A452BF2385}" presName="parentText" presStyleLbl="node1" presStyleIdx="0" presStyleCnt="5">
        <dgm:presLayoutVars>
          <dgm:chMax val="1"/>
          <dgm:bulletEnabled val="1"/>
        </dgm:presLayoutVars>
      </dgm:prSet>
      <dgm:spPr/>
      <dgm:t>
        <a:bodyPr/>
        <a:lstStyle/>
        <a:p>
          <a:endParaRPr lang="zh-TW" altLang="en-US"/>
        </a:p>
      </dgm:t>
    </dgm:pt>
    <dgm:pt modelId="{55679E27-FF47-47B6-BFD2-56A5A01A120E}" type="pres">
      <dgm:prSet presAssocID="{57B9C539-0D02-4C42-9F00-E6A452BF2385}" presName="descendantText" presStyleLbl="alignAccFollowNode1" presStyleIdx="0" presStyleCnt="5">
        <dgm:presLayoutVars>
          <dgm:bulletEnabled val="1"/>
        </dgm:presLayoutVars>
      </dgm:prSet>
      <dgm:spPr/>
      <dgm:t>
        <a:bodyPr/>
        <a:lstStyle/>
        <a:p>
          <a:endParaRPr lang="zh-TW" altLang="en-US"/>
        </a:p>
      </dgm:t>
    </dgm:pt>
    <dgm:pt modelId="{89BA2E2E-DB6D-4EF8-A39E-2EF28DAA6BFD}" type="pres">
      <dgm:prSet presAssocID="{03F62252-4C68-4871-99FD-81078181ED4E}" presName="sp" presStyleCnt="0"/>
      <dgm:spPr/>
    </dgm:pt>
    <dgm:pt modelId="{488E5824-BFAF-4871-A560-F015009FA7F6}" type="pres">
      <dgm:prSet presAssocID="{4993D9C0-300F-4960-8784-AEB3DFFA84F6}" presName="linNode" presStyleCnt="0"/>
      <dgm:spPr/>
    </dgm:pt>
    <dgm:pt modelId="{5EDDBD4A-054E-45D2-AFBF-2E3ADE221312}" type="pres">
      <dgm:prSet presAssocID="{4993D9C0-300F-4960-8784-AEB3DFFA84F6}" presName="parentText" presStyleLbl="node1" presStyleIdx="1" presStyleCnt="5">
        <dgm:presLayoutVars>
          <dgm:chMax val="1"/>
          <dgm:bulletEnabled val="1"/>
        </dgm:presLayoutVars>
      </dgm:prSet>
      <dgm:spPr/>
      <dgm:t>
        <a:bodyPr/>
        <a:lstStyle/>
        <a:p>
          <a:endParaRPr lang="zh-TW" altLang="en-US"/>
        </a:p>
      </dgm:t>
    </dgm:pt>
    <dgm:pt modelId="{99752B39-CDEA-4CA7-8D91-95EEAAE55296}" type="pres">
      <dgm:prSet presAssocID="{4993D9C0-300F-4960-8784-AEB3DFFA84F6}" presName="descendantText" presStyleLbl="alignAccFollowNode1" presStyleIdx="1" presStyleCnt="5">
        <dgm:presLayoutVars>
          <dgm:bulletEnabled val="1"/>
        </dgm:presLayoutVars>
      </dgm:prSet>
      <dgm:spPr/>
      <dgm:t>
        <a:bodyPr/>
        <a:lstStyle/>
        <a:p>
          <a:endParaRPr lang="zh-TW" altLang="en-US"/>
        </a:p>
      </dgm:t>
    </dgm:pt>
    <dgm:pt modelId="{FAFD4DC2-D09E-4F90-B7F0-BF2E755394ED}" type="pres">
      <dgm:prSet presAssocID="{8C2BB82B-762D-4715-A997-827C53BD6EB5}" presName="sp" presStyleCnt="0"/>
      <dgm:spPr/>
    </dgm:pt>
    <dgm:pt modelId="{D06DDAF1-0E53-4127-84DF-8C76F21D7D70}" type="pres">
      <dgm:prSet presAssocID="{DA764E2A-B97C-440A-9A34-791CCB7144E1}" presName="linNode" presStyleCnt="0"/>
      <dgm:spPr/>
    </dgm:pt>
    <dgm:pt modelId="{7741BBE0-AE76-4320-AAA9-1AB83C2B1D6F}" type="pres">
      <dgm:prSet presAssocID="{DA764E2A-B97C-440A-9A34-791CCB7144E1}" presName="parentText" presStyleLbl="node1" presStyleIdx="2" presStyleCnt="5">
        <dgm:presLayoutVars>
          <dgm:chMax val="1"/>
          <dgm:bulletEnabled val="1"/>
        </dgm:presLayoutVars>
      </dgm:prSet>
      <dgm:spPr/>
      <dgm:t>
        <a:bodyPr/>
        <a:lstStyle/>
        <a:p>
          <a:endParaRPr lang="zh-TW" altLang="en-US"/>
        </a:p>
      </dgm:t>
    </dgm:pt>
    <dgm:pt modelId="{820979AD-C6EC-4207-8485-8BCCDAB65F41}" type="pres">
      <dgm:prSet presAssocID="{DA764E2A-B97C-440A-9A34-791CCB7144E1}" presName="descendantText" presStyleLbl="alignAccFollowNode1" presStyleIdx="2" presStyleCnt="5">
        <dgm:presLayoutVars>
          <dgm:bulletEnabled val="1"/>
        </dgm:presLayoutVars>
      </dgm:prSet>
      <dgm:spPr/>
      <dgm:t>
        <a:bodyPr/>
        <a:lstStyle/>
        <a:p>
          <a:endParaRPr lang="zh-TW" altLang="en-US"/>
        </a:p>
      </dgm:t>
    </dgm:pt>
    <dgm:pt modelId="{6B2B8B3B-B2D8-489A-B1A7-E3A031B28D49}" type="pres">
      <dgm:prSet presAssocID="{EC081328-04D5-4622-A763-72580FCD23D5}" presName="sp" presStyleCnt="0"/>
      <dgm:spPr/>
    </dgm:pt>
    <dgm:pt modelId="{8760DEC7-1FC8-4314-9BAC-E4D56A75620D}" type="pres">
      <dgm:prSet presAssocID="{85D9DCC6-4F76-471F-93AF-A008C135D57C}" presName="linNode" presStyleCnt="0"/>
      <dgm:spPr/>
    </dgm:pt>
    <dgm:pt modelId="{2BBB62D8-7ECE-47B9-AA88-D030E77E75E6}" type="pres">
      <dgm:prSet presAssocID="{85D9DCC6-4F76-471F-93AF-A008C135D57C}" presName="parentText" presStyleLbl="node1" presStyleIdx="3" presStyleCnt="5">
        <dgm:presLayoutVars>
          <dgm:chMax val="1"/>
          <dgm:bulletEnabled val="1"/>
        </dgm:presLayoutVars>
      </dgm:prSet>
      <dgm:spPr/>
      <dgm:t>
        <a:bodyPr/>
        <a:lstStyle/>
        <a:p>
          <a:endParaRPr lang="zh-TW" altLang="en-US"/>
        </a:p>
      </dgm:t>
    </dgm:pt>
    <dgm:pt modelId="{5658C41A-EDE0-4EF5-A45A-73744E7E6433}" type="pres">
      <dgm:prSet presAssocID="{85D9DCC6-4F76-471F-93AF-A008C135D57C}" presName="descendantText" presStyleLbl="alignAccFollowNode1" presStyleIdx="3" presStyleCnt="5">
        <dgm:presLayoutVars>
          <dgm:bulletEnabled val="1"/>
        </dgm:presLayoutVars>
      </dgm:prSet>
      <dgm:spPr/>
      <dgm:t>
        <a:bodyPr/>
        <a:lstStyle/>
        <a:p>
          <a:endParaRPr lang="zh-TW" altLang="en-US"/>
        </a:p>
      </dgm:t>
    </dgm:pt>
    <dgm:pt modelId="{3D3C1BFB-02ED-4DD5-8175-2A2A68635175}" type="pres">
      <dgm:prSet presAssocID="{2CAA3976-90A4-4285-9E01-DC4FCBC97B2A}" presName="sp" presStyleCnt="0"/>
      <dgm:spPr/>
    </dgm:pt>
    <dgm:pt modelId="{28EFF50D-76A8-4DA3-BF5A-A5B5FB6E7943}" type="pres">
      <dgm:prSet presAssocID="{55FC5BEB-48A9-4145-9DC4-E0CB72450F26}" presName="linNode" presStyleCnt="0"/>
      <dgm:spPr/>
    </dgm:pt>
    <dgm:pt modelId="{5CFCD73F-3D62-4829-8E62-9EEA23F1938D}" type="pres">
      <dgm:prSet presAssocID="{55FC5BEB-48A9-4145-9DC4-E0CB72450F26}" presName="parentText" presStyleLbl="node1" presStyleIdx="4" presStyleCnt="5">
        <dgm:presLayoutVars>
          <dgm:chMax val="1"/>
          <dgm:bulletEnabled val="1"/>
        </dgm:presLayoutVars>
      </dgm:prSet>
      <dgm:spPr/>
      <dgm:t>
        <a:bodyPr/>
        <a:lstStyle/>
        <a:p>
          <a:endParaRPr lang="zh-TW" altLang="en-US"/>
        </a:p>
      </dgm:t>
    </dgm:pt>
    <dgm:pt modelId="{151F90B7-4AA3-4537-A1AA-EC9B87C59ABC}" type="pres">
      <dgm:prSet presAssocID="{55FC5BEB-48A9-4145-9DC4-E0CB72450F26}" presName="descendantText" presStyleLbl="alignAccFollowNode1" presStyleIdx="4" presStyleCnt="5">
        <dgm:presLayoutVars>
          <dgm:bulletEnabled val="1"/>
        </dgm:presLayoutVars>
      </dgm:prSet>
      <dgm:spPr/>
      <dgm:t>
        <a:bodyPr/>
        <a:lstStyle/>
        <a:p>
          <a:endParaRPr lang="zh-TW" altLang="en-US"/>
        </a:p>
      </dgm:t>
    </dgm:pt>
  </dgm:ptLst>
  <dgm:cxnLst>
    <dgm:cxn modelId="{5820BC87-415C-4FC8-9F6A-504914DB1857}" type="presOf" srcId="{0C7E77B1-ECD1-4622-A4E4-B4FEFBE09D92}" destId="{820979AD-C6EC-4207-8485-8BCCDAB65F41}" srcOrd="0" destOrd="1" presId="urn:microsoft.com/office/officeart/2005/8/layout/vList5"/>
    <dgm:cxn modelId="{022AA269-7DE4-4C5A-8A2D-F488023232AB}" type="presOf" srcId="{55FC5BEB-48A9-4145-9DC4-E0CB72450F26}" destId="{5CFCD73F-3D62-4829-8E62-9EEA23F1938D}" srcOrd="0" destOrd="0" presId="urn:microsoft.com/office/officeart/2005/8/layout/vList5"/>
    <dgm:cxn modelId="{FFF6A51C-108E-4B08-864D-A2B23678EE4D}" srcId="{55FC5BEB-48A9-4145-9DC4-E0CB72450F26}" destId="{81064F9A-582E-45C8-B5BD-CE0A028E5BEC}" srcOrd="0" destOrd="0" parTransId="{ECB3E589-ECD7-4258-8023-23220D8E374C}" sibTransId="{33C39937-6741-4AEA-8D5E-30693D17280E}"/>
    <dgm:cxn modelId="{ED09132A-7CE8-4795-ABA5-D935CB78202F}" type="presOf" srcId="{85D9DCC6-4F76-471F-93AF-A008C135D57C}" destId="{2BBB62D8-7ECE-47B9-AA88-D030E77E75E6}" srcOrd="0" destOrd="0" presId="urn:microsoft.com/office/officeart/2005/8/layout/vList5"/>
    <dgm:cxn modelId="{DC0BF99A-5E13-442F-8C97-1D4FA69C1E01}" srcId="{4993D9C0-300F-4960-8784-AEB3DFFA84F6}" destId="{CCE741B7-46A9-4CC9-9C4D-128BBC247715}" srcOrd="1" destOrd="0" parTransId="{FD2B0382-6AF2-43D8-94D3-823C6656D5CF}" sibTransId="{601773F5-2223-4AAD-9F5D-0A3155A714B5}"/>
    <dgm:cxn modelId="{9908B747-8109-4E65-9855-25519B5E82FD}" srcId="{23FECA05-8026-4526-995B-6FB146D62A4C}" destId="{55FC5BEB-48A9-4145-9DC4-E0CB72450F26}" srcOrd="4" destOrd="0" parTransId="{E692778A-2D2E-4B59-9ACC-C62CAF70B414}" sibTransId="{4855C474-F171-45F0-91CD-A55104D0BC3C}"/>
    <dgm:cxn modelId="{D25F3DBD-2DF6-48B5-AFD8-7B054FFE8F62}" type="presOf" srcId="{523600DF-B38E-4ADD-85A5-34D9EA2A0FB5}" destId="{5658C41A-EDE0-4EF5-A45A-73744E7E6433}" srcOrd="0" destOrd="0" presId="urn:microsoft.com/office/officeart/2005/8/layout/vList5"/>
    <dgm:cxn modelId="{A410495E-87FA-451E-8AFE-366239E23778}" type="presOf" srcId="{23FECA05-8026-4526-995B-6FB146D62A4C}" destId="{D7A7CE09-3888-4420-AAB7-051D2446CB5F}" srcOrd="0" destOrd="0" presId="urn:microsoft.com/office/officeart/2005/8/layout/vList5"/>
    <dgm:cxn modelId="{2FAB09DF-FA05-4726-B7F0-01C874C9DE9D}" srcId="{23FECA05-8026-4526-995B-6FB146D62A4C}" destId="{57B9C539-0D02-4C42-9F00-E6A452BF2385}" srcOrd="0" destOrd="0" parTransId="{002A5F6B-8F9C-4A75-BA46-B43D4014F680}" sibTransId="{03F62252-4C68-4871-99FD-81078181ED4E}"/>
    <dgm:cxn modelId="{AA26D2FF-F836-4059-B008-55D954F45592}" srcId="{23FECA05-8026-4526-995B-6FB146D62A4C}" destId="{4993D9C0-300F-4960-8784-AEB3DFFA84F6}" srcOrd="1" destOrd="0" parTransId="{FF9B3B5B-3216-46B3-BDF4-C9828F74F368}" sibTransId="{8C2BB82B-762D-4715-A997-827C53BD6EB5}"/>
    <dgm:cxn modelId="{DB1333C5-7BF2-46A1-9E0A-FAE0921EAA88}" type="presOf" srcId="{CCE741B7-46A9-4CC9-9C4D-128BBC247715}" destId="{99752B39-CDEA-4CA7-8D91-95EEAAE55296}" srcOrd="0" destOrd="1" presId="urn:microsoft.com/office/officeart/2005/8/layout/vList5"/>
    <dgm:cxn modelId="{04412660-CDEA-4537-B6CD-C9FE42A2AE49}" srcId="{DA764E2A-B97C-440A-9A34-791CCB7144E1}" destId="{0C7E77B1-ECD1-4622-A4E4-B4FEFBE09D92}" srcOrd="1" destOrd="0" parTransId="{757AA3A4-E7D5-4EB3-8B95-79AB7DD9F649}" sibTransId="{07532F40-E8B6-4419-90A9-AB8F8A12DC9E}"/>
    <dgm:cxn modelId="{3203B88F-191B-4B5B-9029-C56C8D8C413A}" srcId="{23FECA05-8026-4526-995B-6FB146D62A4C}" destId="{DA764E2A-B97C-440A-9A34-791CCB7144E1}" srcOrd="2" destOrd="0" parTransId="{248ED4BB-23A0-4977-80DE-BD5A10B58F35}" sibTransId="{EC081328-04D5-4622-A763-72580FCD23D5}"/>
    <dgm:cxn modelId="{A1E430E4-C990-4E25-A6E2-1C50319840B8}" type="presOf" srcId="{57B9C539-0D02-4C42-9F00-E6A452BF2385}" destId="{2FD1E60C-33CF-4A92-B8AC-7A8E345D0C41}" srcOrd="0" destOrd="0" presId="urn:microsoft.com/office/officeart/2005/8/layout/vList5"/>
    <dgm:cxn modelId="{988F4DC0-0C5B-4C98-AA26-9E7DDE609C23}" srcId="{85D9DCC6-4F76-471F-93AF-A008C135D57C}" destId="{523600DF-B38E-4ADD-85A5-34D9EA2A0FB5}" srcOrd="0" destOrd="0" parTransId="{D0B4DD88-1345-406A-8E1F-A95BD12CE16E}" sibTransId="{05421F7A-E4A0-4996-ABA3-7A01BA3BEA5D}"/>
    <dgm:cxn modelId="{E16F4D1E-0895-456C-A916-883E62BBFCA2}" srcId="{DA764E2A-B97C-440A-9A34-791CCB7144E1}" destId="{E99EDA4A-731F-411B-9907-CF9687F483C2}" srcOrd="0" destOrd="0" parTransId="{798C3988-AF88-42FF-87DF-47F9E709F6D4}" sibTransId="{333B79B6-C90C-44DD-9A35-2C15EDD62600}"/>
    <dgm:cxn modelId="{6D6A502A-602A-493A-8528-03FB5283E6CD}" type="presOf" srcId="{E99EDA4A-731F-411B-9907-CF9687F483C2}" destId="{820979AD-C6EC-4207-8485-8BCCDAB65F41}" srcOrd="0" destOrd="0" presId="urn:microsoft.com/office/officeart/2005/8/layout/vList5"/>
    <dgm:cxn modelId="{9E598A11-01E5-4CD9-81E0-C38D73822608}" srcId="{57B9C539-0D02-4C42-9F00-E6A452BF2385}" destId="{0FB0349E-D188-4F80-B63F-07C9C5E77D27}" srcOrd="0" destOrd="0" parTransId="{7F79D0A4-7E67-416D-A4D3-5D97895A2C1D}" sibTransId="{4DFA9DFA-4CFC-4106-9CAE-F0140ECB613D}"/>
    <dgm:cxn modelId="{1500DD78-337E-4E4A-968C-91AA9F05F56D}" srcId="{4993D9C0-300F-4960-8784-AEB3DFFA84F6}" destId="{F5B64720-9743-41FA-AE3D-0A02BCB246AC}" srcOrd="0" destOrd="0" parTransId="{763E97D9-A83D-4739-8C10-F6A6166D419A}" sibTransId="{B7A7BB70-3CDF-4645-B4F4-3826F62DA9D3}"/>
    <dgm:cxn modelId="{9BFC4C1E-B488-4BA3-9936-3081478ACA87}" srcId="{23FECA05-8026-4526-995B-6FB146D62A4C}" destId="{85D9DCC6-4F76-471F-93AF-A008C135D57C}" srcOrd="3" destOrd="0" parTransId="{B8D8E448-878B-4B5B-9A36-CB95249A50D6}" sibTransId="{2CAA3976-90A4-4285-9E01-DC4FCBC97B2A}"/>
    <dgm:cxn modelId="{479D7322-6BD5-4E2F-BDA5-09445DCACDF1}" type="presOf" srcId="{0FB0349E-D188-4F80-B63F-07C9C5E77D27}" destId="{55679E27-FF47-47B6-BFD2-56A5A01A120E}" srcOrd="0" destOrd="0" presId="urn:microsoft.com/office/officeart/2005/8/layout/vList5"/>
    <dgm:cxn modelId="{DA1B56B5-96F1-4C87-AA0F-D17500AFDFBA}" type="presOf" srcId="{81064F9A-582E-45C8-B5BD-CE0A028E5BEC}" destId="{151F90B7-4AA3-4537-A1AA-EC9B87C59ABC}" srcOrd="0" destOrd="0" presId="urn:microsoft.com/office/officeart/2005/8/layout/vList5"/>
    <dgm:cxn modelId="{F51D0E90-B056-4692-ABA7-1CC35C32E2BB}" type="presOf" srcId="{4993D9C0-300F-4960-8784-AEB3DFFA84F6}" destId="{5EDDBD4A-054E-45D2-AFBF-2E3ADE221312}" srcOrd="0" destOrd="0" presId="urn:microsoft.com/office/officeart/2005/8/layout/vList5"/>
    <dgm:cxn modelId="{496AD801-B24F-4AC6-A7E6-431DD635F804}" type="presOf" srcId="{DA764E2A-B97C-440A-9A34-791CCB7144E1}" destId="{7741BBE0-AE76-4320-AAA9-1AB83C2B1D6F}" srcOrd="0" destOrd="0" presId="urn:microsoft.com/office/officeart/2005/8/layout/vList5"/>
    <dgm:cxn modelId="{3E72BD8F-6BE3-49AF-8014-D8EC45F642EB}" type="presOf" srcId="{F5B64720-9743-41FA-AE3D-0A02BCB246AC}" destId="{99752B39-CDEA-4CA7-8D91-95EEAAE55296}" srcOrd="0" destOrd="0" presId="urn:microsoft.com/office/officeart/2005/8/layout/vList5"/>
    <dgm:cxn modelId="{C4EEBB22-2CAB-4F5C-A0DB-B059276622C2}" type="presParOf" srcId="{D7A7CE09-3888-4420-AAB7-051D2446CB5F}" destId="{CB329F97-E156-4447-A423-85E99ECD0019}" srcOrd="0" destOrd="0" presId="urn:microsoft.com/office/officeart/2005/8/layout/vList5"/>
    <dgm:cxn modelId="{9E605FFF-D2DE-465F-B474-7A5E01E90768}" type="presParOf" srcId="{CB329F97-E156-4447-A423-85E99ECD0019}" destId="{2FD1E60C-33CF-4A92-B8AC-7A8E345D0C41}" srcOrd="0" destOrd="0" presId="urn:microsoft.com/office/officeart/2005/8/layout/vList5"/>
    <dgm:cxn modelId="{A0F98DCF-7C80-4258-BDCB-C57CDFB5A574}" type="presParOf" srcId="{CB329F97-E156-4447-A423-85E99ECD0019}" destId="{55679E27-FF47-47B6-BFD2-56A5A01A120E}" srcOrd="1" destOrd="0" presId="urn:microsoft.com/office/officeart/2005/8/layout/vList5"/>
    <dgm:cxn modelId="{94C1F0D2-F0AF-47BB-92C6-4504ED7C70FD}" type="presParOf" srcId="{D7A7CE09-3888-4420-AAB7-051D2446CB5F}" destId="{89BA2E2E-DB6D-4EF8-A39E-2EF28DAA6BFD}" srcOrd="1" destOrd="0" presId="urn:microsoft.com/office/officeart/2005/8/layout/vList5"/>
    <dgm:cxn modelId="{CDBF37BE-F482-4064-9A75-47E6CFAA5A64}" type="presParOf" srcId="{D7A7CE09-3888-4420-AAB7-051D2446CB5F}" destId="{488E5824-BFAF-4871-A560-F015009FA7F6}" srcOrd="2" destOrd="0" presId="urn:microsoft.com/office/officeart/2005/8/layout/vList5"/>
    <dgm:cxn modelId="{A011E5CF-8D05-4F90-A987-31F17066BED4}" type="presParOf" srcId="{488E5824-BFAF-4871-A560-F015009FA7F6}" destId="{5EDDBD4A-054E-45D2-AFBF-2E3ADE221312}" srcOrd="0" destOrd="0" presId="urn:microsoft.com/office/officeart/2005/8/layout/vList5"/>
    <dgm:cxn modelId="{16124065-BE6C-40F7-BBD3-99FC4B5036EA}" type="presParOf" srcId="{488E5824-BFAF-4871-A560-F015009FA7F6}" destId="{99752B39-CDEA-4CA7-8D91-95EEAAE55296}" srcOrd="1" destOrd="0" presId="urn:microsoft.com/office/officeart/2005/8/layout/vList5"/>
    <dgm:cxn modelId="{1BD0722F-B405-4798-878C-DB8C457A41D7}" type="presParOf" srcId="{D7A7CE09-3888-4420-AAB7-051D2446CB5F}" destId="{FAFD4DC2-D09E-4F90-B7F0-BF2E755394ED}" srcOrd="3" destOrd="0" presId="urn:microsoft.com/office/officeart/2005/8/layout/vList5"/>
    <dgm:cxn modelId="{8AA5217C-2EC5-45B4-AB7C-83524850D031}" type="presParOf" srcId="{D7A7CE09-3888-4420-AAB7-051D2446CB5F}" destId="{D06DDAF1-0E53-4127-84DF-8C76F21D7D70}" srcOrd="4" destOrd="0" presId="urn:microsoft.com/office/officeart/2005/8/layout/vList5"/>
    <dgm:cxn modelId="{A512AB46-7AF6-4356-9BA1-79A9DAFFA8F8}" type="presParOf" srcId="{D06DDAF1-0E53-4127-84DF-8C76F21D7D70}" destId="{7741BBE0-AE76-4320-AAA9-1AB83C2B1D6F}" srcOrd="0" destOrd="0" presId="urn:microsoft.com/office/officeart/2005/8/layout/vList5"/>
    <dgm:cxn modelId="{F3FBB647-1970-4052-A4FB-2F8FAFF759DE}" type="presParOf" srcId="{D06DDAF1-0E53-4127-84DF-8C76F21D7D70}" destId="{820979AD-C6EC-4207-8485-8BCCDAB65F41}" srcOrd="1" destOrd="0" presId="urn:microsoft.com/office/officeart/2005/8/layout/vList5"/>
    <dgm:cxn modelId="{1CF9BC32-9A9A-4141-A635-F50F30E04697}" type="presParOf" srcId="{D7A7CE09-3888-4420-AAB7-051D2446CB5F}" destId="{6B2B8B3B-B2D8-489A-B1A7-E3A031B28D49}" srcOrd="5" destOrd="0" presId="urn:microsoft.com/office/officeart/2005/8/layout/vList5"/>
    <dgm:cxn modelId="{41CA61B6-7228-4BE9-84D1-5F78D39CB46B}" type="presParOf" srcId="{D7A7CE09-3888-4420-AAB7-051D2446CB5F}" destId="{8760DEC7-1FC8-4314-9BAC-E4D56A75620D}" srcOrd="6" destOrd="0" presId="urn:microsoft.com/office/officeart/2005/8/layout/vList5"/>
    <dgm:cxn modelId="{3C5BA2D0-79BD-4F92-B60F-A121D052CA79}" type="presParOf" srcId="{8760DEC7-1FC8-4314-9BAC-E4D56A75620D}" destId="{2BBB62D8-7ECE-47B9-AA88-D030E77E75E6}" srcOrd="0" destOrd="0" presId="urn:microsoft.com/office/officeart/2005/8/layout/vList5"/>
    <dgm:cxn modelId="{CE4362FE-6C0E-43B4-8616-4A2A5435C856}" type="presParOf" srcId="{8760DEC7-1FC8-4314-9BAC-E4D56A75620D}" destId="{5658C41A-EDE0-4EF5-A45A-73744E7E6433}" srcOrd="1" destOrd="0" presId="urn:microsoft.com/office/officeart/2005/8/layout/vList5"/>
    <dgm:cxn modelId="{C84D346D-8E0E-48C1-92FB-2F2EE09BDA1E}" type="presParOf" srcId="{D7A7CE09-3888-4420-AAB7-051D2446CB5F}" destId="{3D3C1BFB-02ED-4DD5-8175-2A2A68635175}" srcOrd="7" destOrd="0" presId="urn:microsoft.com/office/officeart/2005/8/layout/vList5"/>
    <dgm:cxn modelId="{291F73A9-A7DA-4F40-87CF-470E452EAB9E}" type="presParOf" srcId="{D7A7CE09-3888-4420-AAB7-051D2446CB5F}" destId="{28EFF50D-76A8-4DA3-BF5A-A5B5FB6E7943}" srcOrd="8" destOrd="0" presId="urn:microsoft.com/office/officeart/2005/8/layout/vList5"/>
    <dgm:cxn modelId="{0C6DF1F5-87E6-463C-8CC8-2AFD3F1908E3}" type="presParOf" srcId="{28EFF50D-76A8-4DA3-BF5A-A5B5FB6E7943}" destId="{5CFCD73F-3D62-4829-8E62-9EEA23F1938D}" srcOrd="0" destOrd="0" presId="urn:microsoft.com/office/officeart/2005/8/layout/vList5"/>
    <dgm:cxn modelId="{D41A3858-7350-4C6D-9F9E-3FC786C8549A}" type="presParOf" srcId="{28EFF50D-76A8-4DA3-BF5A-A5B5FB6E7943}" destId="{151F90B7-4AA3-4537-A1AA-EC9B87C59A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C11A468-5181-4548-B259-C81CF1270A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1EFD3B28-F5F2-4943-801E-A92609E1A957}">
      <dgm:prSet/>
      <dgm:spPr/>
      <dgm:t>
        <a:bodyPr/>
        <a:lstStyle/>
        <a:p>
          <a:pPr rtl="0"/>
          <a:r>
            <a:rPr lang="zh-TW" b="0" i="0" baseline="0" dirty="0" smtClean="0"/>
            <a:t>下列各項狀況你認為應改採那一種策略必較好？</a:t>
          </a:r>
          <a:endParaRPr lang="zh-TW" b="0" i="0" baseline="0" dirty="0"/>
        </a:p>
      </dgm:t>
    </dgm:pt>
    <dgm:pt modelId="{8BFA9AB5-C9E8-464C-891D-D84DC56ADEF4}" type="parTrans" cxnId="{74DD03A3-C7EF-4865-B93C-EE80CD342719}">
      <dgm:prSet/>
      <dgm:spPr/>
      <dgm:t>
        <a:bodyPr/>
        <a:lstStyle/>
        <a:p>
          <a:endParaRPr lang="zh-TW" altLang="en-US"/>
        </a:p>
      </dgm:t>
    </dgm:pt>
    <dgm:pt modelId="{F70FE5E2-41C1-4E44-8EA0-F57524B8331F}" type="sibTrans" cxnId="{74DD03A3-C7EF-4865-B93C-EE80CD342719}">
      <dgm:prSet/>
      <dgm:spPr/>
      <dgm:t>
        <a:bodyPr/>
        <a:lstStyle/>
        <a:p>
          <a:endParaRPr lang="zh-TW" altLang="en-US"/>
        </a:p>
      </dgm:t>
    </dgm:pt>
    <dgm:pt modelId="{57CBB3A7-A5AD-4631-B7E4-325BE3CE5F6A}">
      <dgm:prSet/>
      <dgm:spPr/>
      <dgm:t>
        <a:bodyPr/>
        <a:lstStyle/>
        <a:p>
          <a:pPr rtl="0"/>
          <a:r>
            <a:rPr lang="en-US" altLang="zh-TW" b="0" i="0" baseline="0" dirty="0" smtClean="0"/>
            <a:t>1. </a:t>
          </a:r>
          <a:r>
            <a:rPr lang="zh-TW" b="0" i="0" baseline="0" dirty="0" smtClean="0"/>
            <a:t>公司資源有限，特別是公司還小的時候</a:t>
          </a:r>
          <a:r>
            <a:rPr lang="en-US" altLang="zh-TW" b="0" i="0" baseline="0" dirty="0" smtClean="0"/>
            <a:t/>
          </a:r>
          <a:br>
            <a:rPr lang="en-US" altLang="zh-TW" b="0" i="0" baseline="0" dirty="0" smtClean="0"/>
          </a:br>
          <a:r>
            <a:rPr lang="zh-TW" b="0" i="0" baseline="0" dirty="0" smtClean="0"/>
            <a:t>（上游原料產業很難有小企業存在的空間）</a:t>
          </a:r>
          <a:endParaRPr lang="zh-TW" b="0" i="0" baseline="0" dirty="0"/>
        </a:p>
      </dgm:t>
    </dgm:pt>
    <dgm:pt modelId="{EE256B89-69F9-44A3-AC54-1C4A87A519E1}" type="parTrans" cxnId="{9A36ACA3-66C6-40EB-8C92-4E46939D2504}">
      <dgm:prSet/>
      <dgm:spPr/>
      <dgm:t>
        <a:bodyPr/>
        <a:lstStyle/>
        <a:p>
          <a:endParaRPr lang="zh-TW" altLang="en-US"/>
        </a:p>
      </dgm:t>
    </dgm:pt>
    <dgm:pt modelId="{0F7F1098-5FC2-44A4-BEE2-349BAFA13BFD}" type="sibTrans" cxnId="{9A36ACA3-66C6-40EB-8C92-4E46939D2504}">
      <dgm:prSet/>
      <dgm:spPr/>
      <dgm:t>
        <a:bodyPr/>
        <a:lstStyle/>
        <a:p>
          <a:endParaRPr lang="zh-TW" altLang="en-US"/>
        </a:p>
      </dgm:t>
    </dgm:pt>
    <dgm:pt modelId="{4047ED43-3295-47EB-9409-7EE99A37E8CE}">
      <dgm:prSet/>
      <dgm:spPr/>
      <dgm:t>
        <a:bodyPr/>
        <a:lstStyle/>
        <a:p>
          <a:pPr rtl="0"/>
          <a:r>
            <a:rPr lang="en-US" altLang="zh-TW" b="0" i="0" baseline="0" dirty="0" smtClean="0"/>
            <a:t>2. </a:t>
          </a:r>
          <a:r>
            <a:rPr lang="zh-TW" b="0" i="0" baseline="0" dirty="0" smtClean="0"/>
            <a:t>產品的同質性越高</a:t>
          </a:r>
          <a:r>
            <a:rPr lang="en-US" altLang="zh-TW" b="0" i="0" baseline="0" dirty="0" smtClean="0"/>
            <a:t/>
          </a:r>
          <a:br>
            <a:rPr lang="en-US" altLang="zh-TW" b="0" i="0" baseline="0" dirty="0" smtClean="0"/>
          </a:br>
          <a:r>
            <a:rPr lang="zh-TW" b="0" i="0" baseline="0" dirty="0" smtClean="0"/>
            <a:t>（差異化是可以創造出來的 </a:t>
          </a:r>
          <a:r>
            <a:rPr lang="en-US" b="0" i="0" baseline="0" dirty="0" smtClean="0"/>
            <a:t>ex </a:t>
          </a:r>
          <a:r>
            <a:rPr lang="zh-TW" b="0" i="0" baseline="0" dirty="0" smtClean="0"/>
            <a:t>碳鋼、特殊鋼）</a:t>
          </a:r>
          <a:endParaRPr lang="zh-TW" b="0" i="0" baseline="0" dirty="0"/>
        </a:p>
      </dgm:t>
    </dgm:pt>
    <dgm:pt modelId="{DF3EA0AE-9133-4FF3-813B-C38F04951D2E}" type="parTrans" cxnId="{FE3584A0-A325-4FD3-AB59-EEB606E04FD6}">
      <dgm:prSet/>
      <dgm:spPr/>
      <dgm:t>
        <a:bodyPr/>
        <a:lstStyle/>
        <a:p>
          <a:endParaRPr lang="zh-TW" altLang="en-US"/>
        </a:p>
      </dgm:t>
    </dgm:pt>
    <dgm:pt modelId="{5A0F7404-11A5-496D-A008-91B04AC1DF2E}" type="sibTrans" cxnId="{FE3584A0-A325-4FD3-AB59-EEB606E04FD6}">
      <dgm:prSet/>
      <dgm:spPr/>
      <dgm:t>
        <a:bodyPr/>
        <a:lstStyle/>
        <a:p>
          <a:endParaRPr lang="zh-TW" altLang="en-US"/>
        </a:p>
      </dgm:t>
    </dgm:pt>
    <dgm:pt modelId="{E83C3338-0657-46E8-9AA0-5C900713DCF5}">
      <dgm:prSet/>
      <dgm:spPr/>
      <dgm:t>
        <a:bodyPr/>
        <a:lstStyle/>
        <a:p>
          <a:pPr rtl="0"/>
          <a:r>
            <a:rPr lang="en-US" altLang="zh-TW" b="0" i="0" baseline="0" dirty="0" smtClean="0"/>
            <a:t>3. </a:t>
          </a:r>
          <a:r>
            <a:rPr lang="zh-TW" b="0" i="0" baseline="0" dirty="0" smtClean="0"/>
            <a:t>產品的差異性甚大</a:t>
          </a:r>
          <a:endParaRPr lang="zh-TW" b="0" i="0" baseline="0" dirty="0"/>
        </a:p>
      </dgm:t>
    </dgm:pt>
    <dgm:pt modelId="{58D930DD-2661-4161-BB52-1541D749A03D}" type="parTrans" cxnId="{FF880D11-EF9E-4CB3-A7FA-BE5A745D6FB4}">
      <dgm:prSet/>
      <dgm:spPr/>
      <dgm:t>
        <a:bodyPr/>
        <a:lstStyle/>
        <a:p>
          <a:endParaRPr lang="zh-TW" altLang="en-US"/>
        </a:p>
      </dgm:t>
    </dgm:pt>
    <dgm:pt modelId="{1E328C01-A74B-4294-8FBD-427BBA499B78}" type="sibTrans" cxnId="{FF880D11-EF9E-4CB3-A7FA-BE5A745D6FB4}">
      <dgm:prSet/>
      <dgm:spPr/>
      <dgm:t>
        <a:bodyPr/>
        <a:lstStyle/>
        <a:p>
          <a:endParaRPr lang="zh-TW" altLang="en-US"/>
        </a:p>
      </dgm:t>
    </dgm:pt>
    <dgm:pt modelId="{494DB76F-EAEF-4D4D-8456-0763FC905255}">
      <dgm:prSet/>
      <dgm:spPr/>
      <dgm:t>
        <a:bodyPr/>
        <a:lstStyle/>
        <a:p>
          <a:pPr rtl="0"/>
          <a:r>
            <a:rPr lang="en-US" altLang="zh-TW" b="0" i="0" baseline="0" dirty="0" smtClean="0"/>
            <a:t>4. </a:t>
          </a:r>
          <a:r>
            <a:rPr lang="zh-TW" b="0" i="0" baseline="0" dirty="0" smtClean="0"/>
            <a:t>產品在市場導入期時</a:t>
          </a:r>
          <a:r>
            <a:rPr lang="en-US" altLang="zh-TW" b="0" i="0" baseline="0" dirty="0" smtClean="0"/>
            <a:t/>
          </a:r>
          <a:br>
            <a:rPr lang="en-US" altLang="zh-TW" b="0" i="0" baseline="0" dirty="0" smtClean="0"/>
          </a:br>
          <a:r>
            <a:rPr lang="zh-TW" b="0" i="0" baseline="0" dirty="0" smtClean="0"/>
            <a:t>（想一下</a:t>
          </a:r>
          <a:r>
            <a:rPr lang="en-US" b="0" i="0" baseline="0" dirty="0" smtClean="0"/>
            <a:t>PC</a:t>
          </a:r>
          <a:r>
            <a:rPr lang="zh-TW" b="0" i="0" baseline="0" dirty="0" smtClean="0"/>
            <a:t>在導入時的外形設計與現在的外形設計有何不同，</a:t>
          </a:r>
          <a:r>
            <a:rPr lang="en-US" b="0" i="0" baseline="0" dirty="0" smtClean="0"/>
            <a:t>keyboard</a:t>
          </a:r>
          <a:r>
            <a:rPr lang="zh-TW" b="0" i="0" baseline="0" dirty="0" smtClean="0"/>
            <a:t>的造形</a:t>
          </a:r>
          <a:r>
            <a:rPr lang="zh-TW" altLang="en-US" b="0" i="0" baseline="0" dirty="0" smtClean="0"/>
            <a:t>有沒有</a:t>
          </a:r>
          <a:r>
            <a:rPr lang="zh-TW" b="0" i="0" baseline="0" dirty="0" smtClean="0"/>
            <a:t>改變</a:t>
          </a:r>
          <a:r>
            <a:rPr lang="en-US" altLang="zh-TW" b="0" i="0" baseline="0" dirty="0" smtClean="0"/>
            <a:t>?)</a:t>
          </a:r>
          <a:endParaRPr lang="zh-TW" b="0" i="0" baseline="0" dirty="0"/>
        </a:p>
      </dgm:t>
    </dgm:pt>
    <dgm:pt modelId="{80D5DE66-5692-417B-A56B-CE693A5A1510}" type="parTrans" cxnId="{F90BF452-AE86-4F84-911A-B3311DB88B6C}">
      <dgm:prSet/>
      <dgm:spPr/>
      <dgm:t>
        <a:bodyPr/>
        <a:lstStyle/>
        <a:p>
          <a:endParaRPr lang="zh-TW" altLang="en-US"/>
        </a:p>
      </dgm:t>
    </dgm:pt>
    <dgm:pt modelId="{A78BBBBD-21EA-4AA1-B86A-CFE530A6726F}" type="sibTrans" cxnId="{F90BF452-AE86-4F84-911A-B3311DB88B6C}">
      <dgm:prSet/>
      <dgm:spPr/>
      <dgm:t>
        <a:bodyPr/>
        <a:lstStyle/>
        <a:p>
          <a:endParaRPr lang="zh-TW" altLang="en-US"/>
        </a:p>
      </dgm:t>
    </dgm:pt>
    <dgm:pt modelId="{738FBBDE-F017-4BB2-8F27-129D43D50132}">
      <dgm:prSet/>
      <dgm:spPr/>
      <dgm:t>
        <a:bodyPr/>
        <a:lstStyle/>
        <a:p>
          <a:pPr rtl="0"/>
          <a:r>
            <a:rPr lang="en-US" altLang="zh-TW" b="0" i="0" baseline="0" dirty="0" smtClean="0"/>
            <a:t>6. </a:t>
          </a:r>
          <a:r>
            <a:rPr lang="zh-TW" b="0" i="0" baseline="0" dirty="0" smtClean="0"/>
            <a:t>主要競爭者採無差異行銷時。</a:t>
          </a:r>
          <a:endParaRPr lang="zh-TW" b="0" i="0" baseline="0" dirty="0"/>
        </a:p>
      </dgm:t>
    </dgm:pt>
    <dgm:pt modelId="{441100CC-4B01-4581-B49D-9A5AD8C394C9}" type="parTrans" cxnId="{EE9DB9B6-34FC-4484-87E9-0B17C5A5D0D2}">
      <dgm:prSet/>
      <dgm:spPr/>
      <dgm:t>
        <a:bodyPr/>
        <a:lstStyle/>
        <a:p>
          <a:endParaRPr lang="zh-TW" altLang="en-US"/>
        </a:p>
      </dgm:t>
    </dgm:pt>
    <dgm:pt modelId="{AD2F5B88-277E-48FD-B5CC-1C055C47F9AB}" type="sibTrans" cxnId="{EE9DB9B6-34FC-4484-87E9-0B17C5A5D0D2}">
      <dgm:prSet/>
      <dgm:spPr/>
      <dgm:t>
        <a:bodyPr/>
        <a:lstStyle/>
        <a:p>
          <a:endParaRPr lang="zh-TW" altLang="en-US"/>
        </a:p>
      </dgm:t>
    </dgm:pt>
    <dgm:pt modelId="{6020CF96-BCEF-419C-B356-58C26A03E59A}">
      <dgm:prSet/>
      <dgm:spPr/>
      <dgm:t>
        <a:bodyPr/>
        <a:lstStyle/>
        <a:p>
          <a:pPr rtl="0"/>
          <a:r>
            <a:rPr lang="en-US" altLang="zh-TW" b="0" i="0" baseline="0" dirty="0" smtClean="0"/>
            <a:t>5. </a:t>
          </a:r>
          <a:r>
            <a:rPr lang="zh-TW" b="0" i="0" baseline="0" dirty="0" smtClean="0"/>
            <a:t>市場需求同質性越高（衣架）</a:t>
          </a:r>
          <a:endParaRPr lang="zh-TW" b="0" i="0" baseline="0" dirty="0"/>
        </a:p>
      </dgm:t>
    </dgm:pt>
    <dgm:pt modelId="{68665326-41AE-4B6A-860A-CAAF554D0504}" type="parTrans" cxnId="{81CE5C34-55E5-4E4C-83FE-EAA21A9880B6}">
      <dgm:prSet/>
      <dgm:spPr/>
    </dgm:pt>
    <dgm:pt modelId="{9A34C0E4-0CA1-47B8-B72A-51D3C1A8B182}" type="sibTrans" cxnId="{81CE5C34-55E5-4E4C-83FE-EAA21A9880B6}">
      <dgm:prSet/>
      <dgm:spPr/>
    </dgm:pt>
    <dgm:pt modelId="{8E5F2B45-B11F-414E-9240-324FDAC81A35}" type="pres">
      <dgm:prSet presAssocID="{5C11A468-5181-4548-B259-C81CF1270A7A}" presName="linear" presStyleCnt="0">
        <dgm:presLayoutVars>
          <dgm:animLvl val="lvl"/>
          <dgm:resizeHandles val="exact"/>
        </dgm:presLayoutVars>
      </dgm:prSet>
      <dgm:spPr/>
      <dgm:t>
        <a:bodyPr/>
        <a:lstStyle/>
        <a:p>
          <a:endParaRPr lang="zh-TW" altLang="en-US"/>
        </a:p>
      </dgm:t>
    </dgm:pt>
    <dgm:pt modelId="{CD8D830F-AB83-4EF7-9FBA-8EE8E2A1360F}" type="pres">
      <dgm:prSet presAssocID="{1EFD3B28-F5F2-4943-801E-A92609E1A957}" presName="parentText" presStyleLbl="node1" presStyleIdx="0" presStyleCnt="1">
        <dgm:presLayoutVars>
          <dgm:chMax val="0"/>
          <dgm:bulletEnabled val="1"/>
        </dgm:presLayoutVars>
      </dgm:prSet>
      <dgm:spPr/>
      <dgm:t>
        <a:bodyPr/>
        <a:lstStyle/>
        <a:p>
          <a:endParaRPr lang="zh-TW" altLang="en-US"/>
        </a:p>
      </dgm:t>
    </dgm:pt>
    <dgm:pt modelId="{1E0A01FA-D4AB-44CC-8A13-20BCEE817FF4}" type="pres">
      <dgm:prSet presAssocID="{1EFD3B28-F5F2-4943-801E-A92609E1A957}" presName="childText" presStyleLbl="revTx" presStyleIdx="0" presStyleCnt="1">
        <dgm:presLayoutVars>
          <dgm:bulletEnabled val="1"/>
        </dgm:presLayoutVars>
      </dgm:prSet>
      <dgm:spPr/>
      <dgm:t>
        <a:bodyPr/>
        <a:lstStyle/>
        <a:p>
          <a:endParaRPr lang="zh-TW" altLang="en-US"/>
        </a:p>
      </dgm:t>
    </dgm:pt>
  </dgm:ptLst>
  <dgm:cxnLst>
    <dgm:cxn modelId="{E9AB55F9-CDC8-4788-8241-6D1EF3EB181E}" type="presOf" srcId="{5C11A468-5181-4548-B259-C81CF1270A7A}" destId="{8E5F2B45-B11F-414E-9240-324FDAC81A35}" srcOrd="0" destOrd="0" presId="urn:microsoft.com/office/officeart/2005/8/layout/vList2"/>
    <dgm:cxn modelId="{AC125C58-07EC-48F3-88F1-2D7887B7DC30}" type="presOf" srcId="{E83C3338-0657-46E8-9AA0-5C900713DCF5}" destId="{1E0A01FA-D4AB-44CC-8A13-20BCEE817FF4}" srcOrd="0" destOrd="2" presId="urn:microsoft.com/office/officeart/2005/8/layout/vList2"/>
    <dgm:cxn modelId="{4577FFEC-8017-4D3D-A78D-39D75D682E40}" type="presOf" srcId="{494DB76F-EAEF-4D4D-8456-0763FC905255}" destId="{1E0A01FA-D4AB-44CC-8A13-20BCEE817FF4}" srcOrd="0" destOrd="3" presId="urn:microsoft.com/office/officeart/2005/8/layout/vList2"/>
    <dgm:cxn modelId="{FF880D11-EF9E-4CB3-A7FA-BE5A745D6FB4}" srcId="{1EFD3B28-F5F2-4943-801E-A92609E1A957}" destId="{E83C3338-0657-46E8-9AA0-5C900713DCF5}" srcOrd="2" destOrd="0" parTransId="{58D930DD-2661-4161-BB52-1541D749A03D}" sibTransId="{1E328C01-A74B-4294-8FBD-427BBA499B78}"/>
    <dgm:cxn modelId="{9D2EEEDB-28E3-433D-97D7-C0D21FA3F979}" type="presOf" srcId="{1EFD3B28-F5F2-4943-801E-A92609E1A957}" destId="{CD8D830F-AB83-4EF7-9FBA-8EE8E2A1360F}" srcOrd="0" destOrd="0" presId="urn:microsoft.com/office/officeart/2005/8/layout/vList2"/>
    <dgm:cxn modelId="{84DCF82C-8BC4-4E73-9101-317139399306}" type="presOf" srcId="{6020CF96-BCEF-419C-B356-58C26A03E59A}" destId="{1E0A01FA-D4AB-44CC-8A13-20BCEE817FF4}" srcOrd="0" destOrd="4" presId="urn:microsoft.com/office/officeart/2005/8/layout/vList2"/>
    <dgm:cxn modelId="{81CE5C34-55E5-4E4C-83FE-EAA21A9880B6}" srcId="{1EFD3B28-F5F2-4943-801E-A92609E1A957}" destId="{6020CF96-BCEF-419C-B356-58C26A03E59A}" srcOrd="4" destOrd="0" parTransId="{68665326-41AE-4B6A-860A-CAAF554D0504}" sibTransId="{9A34C0E4-0CA1-47B8-B72A-51D3C1A8B182}"/>
    <dgm:cxn modelId="{74DD03A3-C7EF-4865-B93C-EE80CD342719}" srcId="{5C11A468-5181-4548-B259-C81CF1270A7A}" destId="{1EFD3B28-F5F2-4943-801E-A92609E1A957}" srcOrd="0" destOrd="0" parTransId="{8BFA9AB5-C9E8-464C-891D-D84DC56ADEF4}" sibTransId="{F70FE5E2-41C1-4E44-8EA0-F57524B8331F}"/>
    <dgm:cxn modelId="{FE3584A0-A325-4FD3-AB59-EEB606E04FD6}" srcId="{1EFD3B28-F5F2-4943-801E-A92609E1A957}" destId="{4047ED43-3295-47EB-9409-7EE99A37E8CE}" srcOrd="1" destOrd="0" parTransId="{DF3EA0AE-9133-4FF3-813B-C38F04951D2E}" sibTransId="{5A0F7404-11A5-496D-A008-91B04AC1DF2E}"/>
    <dgm:cxn modelId="{9A36ACA3-66C6-40EB-8C92-4E46939D2504}" srcId="{1EFD3B28-F5F2-4943-801E-A92609E1A957}" destId="{57CBB3A7-A5AD-4631-B7E4-325BE3CE5F6A}" srcOrd="0" destOrd="0" parTransId="{EE256B89-69F9-44A3-AC54-1C4A87A519E1}" sibTransId="{0F7F1098-5FC2-44A4-BEE2-349BAFA13BFD}"/>
    <dgm:cxn modelId="{6091FE9A-00BD-473E-B986-1B67A7B0F20F}" type="presOf" srcId="{57CBB3A7-A5AD-4631-B7E4-325BE3CE5F6A}" destId="{1E0A01FA-D4AB-44CC-8A13-20BCEE817FF4}" srcOrd="0" destOrd="0" presId="urn:microsoft.com/office/officeart/2005/8/layout/vList2"/>
    <dgm:cxn modelId="{EE9DB9B6-34FC-4484-87E9-0B17C5A5D0D2}" srcId="{1EFD3B28-F5F2-4943-801E-A92609E1A957}" destId="{738FBBDE-F017-4BB2-8F27-129D43D50132}" srcOrd="5" destOrd="0" parTransId="{441100CC-4B01-4581-B49D-9A5AD8C394C9}" sibTransId="{AD2F5B88-277E-48FD-B5CC-1C055C47F9AB}"/>
    <dgm:cxn modelId="{D3CE4946-ACEC-46D8-8DBC-8F93DFB4D3B3}" type="presOf" srcId="{738FBBDE-F017-4BB2-8F27-129D43D50132}" destId="{1E0A01FA-D4AB-44CC-8A13-20BCEE817FF4}" srcOrd="0" destOrd="5" presId="urn:microsoft.com/office/officeart/2005/8/layout/vList2"/>
    <dgm:cxn modelId="{6E11F5DF-FB60-46ED-8F4F-73A6EE942A68}" type="presOf" srcId="{4047ED43-3295-47EB-9409-7EE99A37E8CE}" destId="{1E0A01FA-D4AB-44CC-8A13-20BCEE817FF4}" srcOrd="0" destOrd="1" presId="urn:microsoft.com/office/officeart/2005/8/layout/vList2"/>
    <dgm:cxn modelId="{F90BF452-AE86-4F84-911A-B3311DB88B6C}" srcId="{1EFD3B28-F5F2-4943-801E-A92609E1A957}" destId="{494DB76F-EAEF-4D4D-8456-0763FC905255}" srcOrd="3" destOrd="0" parTransId="{80D5DE66-5692-417B-A56B-CE693A5A1510}" sibTransId="{A78BBBBD-21EA-4AA1-B86A-CFE530A6726F}"/>
    <dgm:cxn modelId="{3323DBB2-B822-4926-91EC-488B21E5FDEC}" type="presParOf" srcId="{8E5F2B45-B11F-414E-9240-324FDAC81A35}" destId="{CD8D830F-AB83-4EF7-9FBA-8EE8E2A1360F}" srcOrd="0" destOrd="0" presId="urn:microsoft.com/office/officeart/2005/8/layout/vList2"/>
    <dgm:cxn modelId="{E6420C85-F898-4F82-B008-B3CB647A5340}" type="presParOf" srcId="{8E5F2B45-B11F-414E-9240-324FDAC81A35}" destId="{1E0A01FA-D4AB-44CC-8A13-20BCEE817FF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A6FE269-2470-40A0-89F4-4C8547BF89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AA9FA801-650A-43A0-955C-AC269F84A327}">
      <dgm:prSet custT="1"/>
      <dgm:spPr/>
      <dgm:t>
        <a:bodyPr/>
        <a:lstStyle/>
        <a:p>
          <a:pPr rtl="0"/>
          <a:r>
            <a:rPr lang="en-US" altLang="zh-TW" sz="2400" dirty="0" smtClean="0"/>
            <a:t>1. </a:t>
          </a:r>
          <a:r>
            <a:rPr lang="zh-TW" sz="2400" dirty="0" smtClean="0"/>
            <a:t>明智的目標行銷有助於公司集中資源也有利於消費者獲得更</a:t>
          </a:r>
          <a:r>
            <a:rPr lang="en-US" altLang="zh-TW" sz="2400" dirty="0" smtClean="0"/>
            <a:t/>
          </a:r>
          <a:br>
            <a:rPr lang="en-US" altLang="zh-TW" sz="2400" dirty="0" smtClean="0"/>
          </a:br>
          <a:r>
            <a:rPr lang="en-US" altLang="zh-TW" sz="2400" dirty="0" smtClean="0"/>
            <a:t>    </a:t>
          </a:r>
          <a:r>
            <a:rPr lang="zh-TW" sz="2400" dirty="0" smtClean="0"/>
            <a:t>好的滿足。</a:t>
          </a:r>
          <a:endParaRPr lang="en-US" sz="2400" dirty="0"/>
        </a:p>
      </dgm:t>
    </dgm:pt>
    <dgm:pt modelId="{EEF190A9-5438-41BB-AAFC-32E2EA64DEAF}" type="parTrans" cxnId="{77C4DFCA-A5F3-47BB-8CE9-608FE54EFEE1}">
      <dgm:prSet/>
      <dgm:spPr/>
      <dgm:t>
        <a:bodyPr/>
        <a:lstStyle/>
        <a:p>
          <a:endParaRPr lang="zh-TW" altLang="en-US" sz="2400"/>
        </a:p>
      </dgm:t>
    </dgm:pt>
    <dgm:pt modelId="{2FE04F28-9772-493C-9FA5-4029E5D81394}" type="sibTrans" cxnId="{77C4DFCA-A5F3-47BB-8CE9-608FE54EFEE1}">
      <dgm:prSet/>
      <dgm:spPr/>
      <dgm:t>
        <a:bodyPr/>
        <a:lstStyle/>
        <a:p>
          <a:endParaRPr lang="zh-TW" altLang="en-US" sz="2400"/>
        </a:p>
      </dgm:t>
    </dgm:pt>
    <dgm:pt modelId="{B6DAE501-373C-4455-AC18-70F504D1CCF9}">
      <dgm:prSet custT="1"/>
      <dgm:spPr/>
      <dgm:t>
        <a:bodyPr/>
        <a:lstStyle/>
        <a:p>
          <a:pPr rtl="0"/>
          <a:r>
            <a:rPr lang="en-US" altLang="zh-TW" sz="2400" dirty="0" smtClean="0"/>
            <a:t>2. </a:t>
          </a:r>
          <a:r>
            <a:rPr lang="zh-TW" sz="2400" dirty="0" smtClean="0"/>
            <a:t>目標行銷有時也會產生爭議。</a:t>
          </a:r>
          <a:endParaRPr lang="en-US" sz="2400" dirty="0"/>
        </a:p>
      </dgm:t>
    </dgm:pt>
    <dgm:pt modelId="{800DC547-7C78-45DD-890B-AC7A59937321}" type="parTrans" cxnId="{86B7A2AC-8876-46E6-BD31-9209D8523A0E}">
      <dgm:prSet/>
      <dgm:spPr/>
      <dgm:t>
        <a:bodyPr/>
        <a:lstStyle/>
        <a:p>
          <a:endParaRPr lang="zh-TW" altLang="en-US" sz="2400"/>
        </a:p>
      </dgm:t>
    </dgm:pt>
    <dgm:pt modelId="{73C848C6-6060-49AB-99A1-6694FF755340}" type="sibTrans" cxnId="{86B7A2AC-8876-46E6-BD31-9209D8523A0E}">
      <dgm:prSet/>
      <dgm:spPr/>
      <dgm:t>
        <a:bodyPr/>
        <a:lstStyle/>
        <a:p>
          <a:endParaRPr lang="zh-TW" altLang="en-US" sz="2400"/>
        </a:p>
      </dgm:t>
    </dgm:pt>
    <dgm:pt modelId="{1384E4C2-1B95-4D4E-A2EC-8EE5213B56BD}">
      <dgm:prSet custT="1"/>
      <dgm:spPr/>
      <dgm:t>
        <a:bodyPr/>
        <a:lstStyle/>
        <a:p>
          <a:pPr rtl="0"/>
          <a:r>
            <a:rPr lang="zh-TW" sz="2400" dirty="0" smtClean="0"/>
            <a:t>弱勢以及易受傷害的族群有時也會受到目標行銷的傷害，例如兒童廣告。</a:t>
          </a:r>
          <a:endParaRPr lang="en-US" sz="2400" dirty="0"/>
        </a:p>
      </dgm:t>
    </dgm:pt>
    <dgm:pt modelId="{575FB470-A4A7-45D5-B309-ED2090AFE628}" type="parTrans" cxnId="{0AEA9567-C108-4442-97D0-DF9BFDB5F6D2}">
      <dgm:prSet/>
      <dgm:spPr/>
      <dgm:t>
        <a:bodyPr/>
        <a:lstStyle/>
        <a:p>
          <a:endParaRPr lang="zh-TW" altLang="en-US" sz="2400"/>
        </a:p>
      </dgm:t>
    </dgm:pt>
    <dgm:pt modelId="{8CC0DFDF-A1C9-4A60-A6C0-1ACBD1328068}" type="sibTrans" cxnId="{0AEA9567-C108-4442-97D0-DF9BFDB5F6D2}">
      <dgm:prSet/>
      <dgm:spPr/>
      <dgm:t>
        <a:bodyPr/>
        <a:lstStyle/>
        <a:p>
          <a:endParaRPr lang="zh-TW" altLang="en-US" sz="2400"/>
        </a:p>
      </dgm:t>
    </dgm:pt>
    <dgm:pt modelId="{174E80CA-2043-436E-B191-2F2C0400AF21}">
      <dgm:prSet custT="1"/>
      <dgm:spPr/>
      <dgm:t>
        <a:bodyPr/>
        <a:lstStyle/>
        <a:p>
          <a:pPr rtl="0"/>
          <a:r>
            <a:rPr lang="zh-TW" sz="2400" dirty="0" smtClean="0"/>
            <a:t>香菸、啤酒以及速食業者都曾遭到非議。</a:t>
          </a:r>
          <a:endParaRPr lang="en-US" sz="2400" dirty="0"/>
        </a:p>
      </dgm:t>
    </dgm:pt>
    <dgm:pt modelId="{CE924A74-FAA4-4105-81E8-26553F340A9D}" type="parTrans" cxnId="{AAD5230A-F83D-430F-A159-0D2CE86B4D55}">
      <dgm:prSet/>
      <dgm:spPr/>
      <dgm:t>
        <a:bodyPr/>
        <a:lstStyle/>
        <a:p>
          <a:endParaRPr lang="zh-TW" altLang="en-US" sz="2400"/>
        </a:p>
      </dgm:t>
    </dgm:pt>
    <dgm:pt modelId="{BE2622F7-9F10-4248-9FE4-C5B3E38C45DD}" type="sibTrans" cxnId="{AAD5230A-F83D-430F-A159-0D2CE86B4D55}">
      <dgm:prSet/>
      <dgm:spPr/>
      <dgm:t>
        <a:bodyPr/>
        <a:lstStyle/>
        <a:p>
          <a:endParaRPr lang="zh-TW" altLang="en-US" sz="2400"/>
        </a:p>
      </dgm:t>
    </dgm:pt>
    <dgm:pt modelId="{854B7088-7EAC-4EF4-B286-DA432E664ABF}">
      <dgm:prSet custT="1"/>
      <dgm:spPr/>
      <dgm:t>
        <a:bodyPr/>
        <a:lstStyle/>
        <a:p>
          <a:pPr rtl="0"/>
          <a:r>
            <a:rPr lang="zh-TW" sz="2400" dirty="0" smtClean="0"/>
            <a:t>網際網路也遭到批評，因為網路上的行銷活動往往沒有界限而且容易失去控制</a:t>
          </a:r>
          <a:endParaRPr lang="en-US" sz="2400" dirty="0"/>
        </a:p>
      </dgm:t>
    </dgm:pt>
    <dgm:pt modelId="{E9647CD4-25C4-42C9-B688-DC1F3ECC3588}" type="parTrans" cxnId="{6AC6545F-5CA8-4BCF-A687-08346D70D3FC}">
      <dgm:prSet/>
      <dgm:spPr/>
      <dgm:t>
        <a:bodyPr/>
        <a:lstStyle/>
        <a:p>
          <a:endParaRPr lang="zh-TW" altLang="en-US" sz="2400"/>
        </a:p>
      </dgm:t>
    </dgm:pt>
    <dgm:pt modelId="{1F66EF3E-D032-4A93-A2FC-3A9983DB445D}" type="sibTrans" cxnId="{6AC6545F-5CA8-4BCF-A687-08346D70D3FC}">
      <dgm:prSet/>
      <dgm:spPr/>
      <dgm:t>
        <a:bodyPr/>
        <a:lstStyle/>
        <a:p>
          <a:endParaRPr lang="zh-TW" altLang="en-US" sz="2400"/>
        </a:p>
      </dgm:t>
    </dgm:pt>
    <dgm:pt modelId="{C5EE30F4-D36F-406C-B848-0E57F016F6A0}">
      <dgm:prSet custT="1"/>
      <dgm:spPr/>
      <dgm:t>
        <a:bodyPr/>
        <a:lstStyle/>
        <a:p>
          <a:pPr rtl="0"/>
          <a:endParaRPr lang="en-US" sz="2400" dirty="0"/>
        </a:p>
      </dgm:t>
    </dgm:pt>
    <dgm:pt modelId="{2A5C701C-C034-4938-B9FD-F65610E63EC1}" type="parTrans" cxnId="{D311E4EB-886B-4231-87A4-AE41C0CFCA1E}">
      <dgm:prSet/>
      <dgm:spPr/>
      <dgm:t>
        <a:bodyPr/>
        <a:lstStyle/>
        <a:p>
          <a:endParaRPr lang="zh-TW" altLang="en-US" sz="2400"/>
        </a:p>
      </dgm:t>
    </dgm:pt>
    <dgm:pt modelId="{4E650055-B7D6-4E5F-B81A-A2BA2DA1E22A}" type="sibTrans" cxnId="{D311E4EB-886B-4231-87A4-AE41C0CFCA1E}">
      <dgm:prSet/>
      <dgm:spPr/>
      <dgm:t>
        <a:bodyPr/>
        <a:lstStyle/>
        <a:p>
          <a:endParaRPr lang="zh-TW" altLang="en-US" sz="2400"/>
        </a:p>
      </dgm:t>
    </dgm:pt>
    <dgm:pt modelId="{989C08D9-3186-4D87-97AB-440C3B063A83}" type="pres">
      <dgm:prSet presAssocID="{3A6FE269-2470-40A0-89F4-4C8547BF8990}" presName="linear" presStyleCnt="0">
        <dgm:presLayoutVars>
          <dgm:animLvl val="lvl"/>
          <dgm:resizeHandles val="exact"/>
        </dgm:presLayoutVars>
      </dgm:prSet>
      <dgm:spPr/>
      <dgm:t>
        <a:bodyPr/>
        <a:lstStyle/>
        <a:p>
          <a:endParaRPr lang="zh-TW" altLang="en-US"/>
        </a:p>
      </dgm:t>
    </dgm:pt>
    <dgm:pt modelId="{F916676E-8BBC-4CD6-A8BF-264CC89FB9CD}" type="pres">
      <dgm:prSet presAssocID="{AA9FA801-650A-43A0-955C-AC269F84A327}" presName="parentText" presStyleLbl="node1" presStyleIdx="0" presStyleCnt="2">
        <dgm:presLayoutVars>
          <dgm:chMax val="0"/>
          <dgm:bulletEnabled val="1"/>
        </dgm:presLayoutVars>
      </dgm:prSet>
      <dgm:spPr/>
      <dgm:t>
        <a:bodyPr/>
        <a:lstStyle/>
        <a:p>
          <a:endParaRPr lang="zh-TW" altLang="en-US"/>
        </a:p>
      </dgm:t>
    </dgm:pt>
    <dgm:pt modelId="{279F8EE9-A2F0-4E98-89BB-75FAFDB7BD4E}" type="pres">
      <dgm:prSet presAssocID="{2FE04F28-9772-493C-9FA5-4029E5D81394}" presName="spacer" presStyleCnt="0"/>
      <dgm:spPr/>
    </dgm:pt>
    <dgm:pt modelId="{8B461963-B3F7-4A7E-8EDA-406B9C52D903}" type="pres">
      <dgm:prSet presAssocID="{B6DAE501-373C-4455-AC18-70F504D1CCF9}" presName="parentText" presStyleLbl="node1" presStyleIdx="1" presStyleCnt="2">
        <dgm:presLayoutVars>
          <dgm:chMax val="0"/>
          <dgm:bulletEnabled val="1"/>
        </dgm:presLayoutVars>
      </dgm:prSet>
      <dgm:spPr/>
      <dgm:t>
        <a:bodyPr/>
        <a:lstStyle/>
        <a:p>
          <a:endParaRPr lang="zh-TW" altLang="en-US"/>
        </a:p>
      </dgm:t>
    </dgm:pt>
    <dgm:pt modelId="{291E6405-25DD-4C19-80D9-2A31E4381C38}" type="pres">
      <dgm:prSet presAssocID="{B6DAE501-373C-4455-AC18-70F504D1CCF9}" presName="childText" presStyleLbl="revTx" presStyleIdx="0" presStyleCnt="1">
        <dgm:presLayoutVars>
          <dgm:bulletEnabled val="1"/>
        </dgm:presLayoutVars>
      </dgm:prSet>
      <dgm:spPr/>
      <dgm:t>
        <a:bodyPr/>
        <a:lstStyle/>
        <a:p>
          <a:endParaRPr lang="zh-TW" altLang="en-US"/>
        </a:p>
      </dgm:t>
    </dgm:pt>
  </dgm:ptLst>
  <dgm:cxnLst>
    <dgm:cxn modelId="{7EEF616F-819F-4630-8125-1C39DD1B58AB}" type="presOf" srcId="{AA9FA801-650A-43A0-955C-AC269F84A327}" destId="{F916676E-8BBC-4CD6-A8BF-264CC89FB9CD}" srcOrd="0" destOrd="0" presId="urn:microsoft.com/office/officeart/2005/8/layout/vList2"/>
    <dgm:cxn modelId="{2D4E82D2-CF32-43C1-B673-8F6683837866}" type="presOf" srcId="{3A6FE269-2470-40A0-89F4-4C8547BF8990}" destId="{989C08D9-3186-4D87-97AB-440C3B063A83}" srcOrd="0" destOrd="0" presId="urn:microsoft.com/office/officeart/2005/8/layout/vList2"/>
    <dgm:cxn modelId="{B740097C-0F35-4A43-929D-B0808E4C4A45}" type="presOf" srcId="{C5EE30F4-D36F-406C-B848-0E57F016F6A0}" destId="{291E6405-25DD-4C19-80D9-2A31E4381C38}" srcOrd="0" destOrd="3" presId="urn:microsoft.com/office/officeart/2005/8/layout/vList2"/>
    <dgm:cxn modelId="{AAD5230A-F83D-430F-A159-0D2CE86B4D55}" srcId="{B6DAE501-373C-4455-AC18-70F504D1CCF9}" destId="{174E80CA-2043-436E-B191-2F2C0400AF21}" srcOrd="1" destOrd="0" parTransId="{CE924A74-FAA4-4105-81E8-26553F340A9D}" sibTransId="{BE2622F7-9F10-4248-9FE4-C5B3E38C45DD}"/>
    <dgm:cxn modelId="{86B7A2AC-8876-46E6-BD31-9209D8523A0E}" srcId="{3A6FE269-2470-40A0-89F4-4C8547BF8990}" destId="{B6DAE501-373C-4455-AC18-70F504D1CCF9}" srcOrd="1" destOrd="0" parTransId="{800DC547-7C78-45DD-890B-AC7A59937321}" sibTransId="{73C848C6-6060-49AB-99A1-6694FF755340}"/>
    <dgm:cxn modelId="{12B25885-A077-45CB-83F8-CA596B8A0E16}" type="presOf" srcId="{B6DAE501-373C-4455-AC18-70F504D1CCF9}" destId="{8B461963-B3F7-4A7E-8EDA-406B9C52D903}" srcOrd="0" destOrd="0" presId="urn:microsoft.com/office/officeart/2005/8/layout/vList2"/>
    <dgm:cxn modelId="{1DD95915-6E18-4E7A-9A9D-E76653649010}" type="presOf" srcId="{174E80CA-2043-436E-B191-2F2C0400AF21}" destId="{291E6405-25DD-4C19-80D9-2A31E4381C38}" srcOrd="0" destOrd="1" presId="urn:microsoft.com/office/officeart/2005/8/layout/vList2"/>
    <dgm:cxn modelId="{0AEA9567-C108-4442-97D0-DF9BFDB5F6D2}" srcId="{B6DAE501-373C-4455-AC18-70F504D1CCF9}" destId="{1384E4C2-1B95-4D4E-A2EC-8EE5213B56BD}" srcOrd="0" destOrd="0" parTransId="{575FB470-A4A7-45D5-B309-ED2090AFE628}" sibTransId="{8CC0DFDF-A1C9-4A60-A6C0-1ACBD1328068}"/>
    <dgm:cxn modelId="{B1EC9052-4EB0-4153-A6E4-2BCC41299E5A}" type="presOf" srcId="{1384E4C2-1B95-4D4E-A2EC-8EE5213B56BD}" destId="{291E6405-25DD-4C19-80D9-2A31E4381C38}" srcOrd="0" destOrd="0" presId="urn:microsoft.com/office/officeart/2005/8/layout/vList2"/>
    <dgm:cxn modelId="{77C4DFCA-A5F3-47BB-8CE9-608FE54EFEE1}" srcId="{3A6FE269-2470-40A0-89F4-4C8547BF8990}" destId="{AA9FA801-650A-43A0-955C-AC269F84A327}" srcOrd="0" destOrd="0" parTransId="{EEF190A9-5438-41BB-AAFC-32E2EA64DEAF}" sibTransId="{2FE04F28-9772-493C-9FA5-4029E5D81394}"/>
    <dgm:cxn modelId="{6AC6545F-5CA8-4BCF-A687-08346D70D3FC}" srcId="{B6DAE501-373C-4455-AC18-70F504D1CCF9}" destId="{854B7088-7EAC-4EF4-B286-DA432E664ABF}" srcOrd="2" destOrd="0" parTransId="{E9647CD4-25C4-42C9-B688-DC1F3ECC3588}" sibTransId="{1F66EF3E-D032-4A93-A2FC-3A9983DB445D}"/>
    <dgm:cxn modelId="{53F835FD-340B-43E0-AC17-206744D58698}" type="presOf" srcId="{854B7088-7EAC-4EF4-B286-DA432E664ABF}" destId="{291E6405-25DD-4C19-80D9-2A31E4381C38}" srcOrd="0" destOrd="2" presId="urn:microsoft.com/office/officeart/2005/8/layout/vList2"/>
    <dgm:cxn modelId="{D311E4EB-886B-4231-87A4-AE41C0CFCA1E}" srcId="{B6DAE501-373C-4455-AC18-70F504D1CCF9}" destId="{C5EE30F4-D36F-406C-B848-0E57F016F6A0}" srcOrd="3" destOrd="0" parTransId="{2A5C701C-C034-4938-B9FD-F65610E63EC1}" sibTransId="{4E650055-B7D6-4E5F-B81A-A2BA2DA1E22A}"/>
    <dgm:cxn modelId="{BAEABC32-9D73-4A39-943F-B1BDB31ECF69}" type="presParOf" srcId="{989C08D9-3186-4D87-97AB-440C3B063A83}" destId="{F916676E-8BBC-4CD6-A8BF-264CC89FB9CD}" srcOrd="0" destOrd="0" presId="urn:microsoft.com/office/officeart/2005/8/layout/vList2"/>
    <dgm:cxn modelId="{A15FB1B0-8012-46EE-A3C1-EE13828876BC}" type="presParOf" srcId="{989C08D9-3186-4D87-97AB-440C3B063A83}" destId="{279F8EE9-A2F0-4E98-89BB-75FAFDB7BD4E}" srcOrd="1" destOrd="0" presId="urn:microsoft.com/office/officeart/2005/8/layout/vList2"/>
    <dgm:cxn modelId="{0905FFD5-104E-4441-A329-2FD1164A1615}" type="presParOf" srcId="{989C08D9-3186-4D87-97AB-440C3B063A83}" destId="{8B461963-B3F7-4A7E-8EDA-406B9C52D903}" srcOrd="2" destOrd="0" presId="urn:microsoft.com/office/officeart/2005/8/layout/vList2"/>
    <dgm:cxn modelId="{E9DA60C4-2E93-4E0F-B027-3D6D5D685F20}" type="presParOf" srcId="{989C08D9-3186-4D87-97AB-440C3B063A83}" destId="{291E6405-25DD-4C19-80D9-2A31E4381C3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AE5B9C6-4DD8-4D08-97CC-D47E7ED6169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TW" altLang="en-US"/>
        </a:p>
      </dgm:t>
    </dgm:pt>
    <dgm:pt modelId="{9391F49F-6895-4FEB-B553-0604ED80A9B9}">
      <dgm:prSet custT="1"/>
      <dgm:spPr/>
      <dgm:t>
        <a:bodyPr/>
        <a:lstStyle/>
        <a:p>
          <a:pPr rtl="0"/>
          <a:r>
            <a:rPr lang="zh-TW" sz="2400" dirty="0" smtClean="0"/>
            <a:t>目標行銷涉及到的社會責任問題不在於對象是誰，而是如何訴求以及訴求的內容是甚麼。</a:t>
          </a:r>
          <a:endParaRPr lang="en-US" sz="2400" dirty="0"/>
        </a:p>
      </dgm:t>
    </dgm:pt>
    <dgm:pt modelId="{D9E32D9B-9124-41A5-AE92-110D943BC275}" type="parTrans" cxnId="{885DA2C9-8DE1-4C0C-9CF3-E0D49C1F6165}">
      <dgm:prSet/>
      <dgm:spPr/>
      <dgm:t>
        <a:bodyPr/>
        <a:lstStyle/>
        <a:p>
          <a:endParaRPr lang="zh-TW" altLang="en-US" sz="2400"/>
        </a:p>
      </dgm:t>
    </dgm:pt>
    <dgm:pt modelId="{B738E2DF-4447-4502-B32F-BB7CD6103BFF}" type="sibTrans" cxnId="{885DA2C9-8DE1-4C0C-9CF3-E0D49C1F6165}">
      <dgm:prSet/>
      <dgm:spPr/>
      <dgm:t>
        <a:bodyPr/>
        <a:lstStyle/>
        <a:p>
          <a:endParaRPr lang="zh-TW" altLang="en-US" sz="2400"/>
        </a:p>
      </dgm:t>
    </dgm:pt>
    <dgm:pt modelId="{F9CC9525-B0F8-4F46-9263-9A1B52B22D0A}">
      <dgm:prSet custT="1"/>
      <dgm:spPr/>
      <dgm:t>
        <a:bodyPr/>
        <a:lstStyle/>
        <a:p>
          <a:pPr rtl="0"/>
          <a:r>
            <a:rPr lang="zh-TW" sz="2400" dirty="0" smtClean="0"/>
            <a:t>當行銷人員推出有害的產品或是用不道德的方法使目標顧客受到傷害的時候，目標行銷就會受到爭議。</a:t>
          </a:r>
          <a:endParaRPr lang="en-US" sz="2400" dirty="0"/>
        </a:p>
      </dgm:t>
    </dgm:pt>
    <dgm:pt modelId="{3406C982-E2AB-42E3-AC8A-B9ADE5F4892E}" type="parTrans" cxnId="{5502CDC9-B2DD-45D5-9016-0B2F18A0B9CD}">
      <dgm:prSet/>
      <dgm:spPr/>
      <dgm:t>
        <a:bodyPr/>
        <a:lstStyle/>
        <a:p>
          <a:endParaRPr lang="zh-TW" altLang="en-US" sz="2400"/>
        </a:p>
      </dgm:t>
    </dgm:pt>
    <dgm:pt modelId="{0A31FB7C-3573-419E-8547-551A5887B34B}" type="sibTrans" cxnId="{5502CDC9-B2DD-45D5-9016-0B2F18A0B9CD}">
      <dgm:prSet/>
      <dgm:spPr/>
      <dgm:t>
        <a:bodyPr/>
        <a:lstStyle/>
        <a:p>
          <a:endParaRPr lang="zh-TW" altLang="en-US" sz="2400"/>
        </a:p>
      </dgm:t>
    </dgm:pt>
    <dgm:pt modelId="{99078DBD-678B-4B71-B4E8-5A53EC8BBCA1}">
      <dgm:prSet custT="1"/>
      <dgm:spPr/>
      <dgm:t>
        <a:bodyPr/>
        <a:lstStyle/>
        <a:p>
          <a:pPr rtl="0"/>
          <a:r>
            <a:rPr lang="zh-TW" altLang="en-US" sz="2400" dirty="0" smtClean="0"/>
            <a:t>例如台灣媒體對社會問題的報導方式。</a:t>
          </a:r>
          <a:endParaRPr lang="zh-TW" altLang="en-US" sz="2400" dirty="0"/>
        </a:p>
      </dgm:t>
    </dgm:pt>
    <dgm:pt modelId="{142184C5-3778-46C9-94FE-13F18C00CC24}" type="parTrans" cxnId="{2DF622D2-43F4-4034-A47E-3FC4700EAE46}">
      <dgm:prSet/>
      <dgm:spPr/>
      <dgm:t>
        <a:bodyPr/>
        <a:lstStyle/>
        <a:p>
          <a:endParaRPr lang="zh-TW" altLang="en-US" sz="2400"/>
        </a:p>
      </dgm:t>
    </dgm:pt>
    <dgm:pt modelId="{109B1B93-6AE8-4047-9047-D32E0FAC56AC}" type="sibTrans" cxnId="{2DF622D2-43F4-4034-A47E-3FC4700EAE46}">
      <dgm:prSet/>
      <dgm:spPr/>
      <dgm:t>
        <a:bodyPr/>
        <a:lstStyle/>
        <a:p>
          <a:endParaRPr lang="zh-TW" altLang="en-US" sz="2400"/>
        </a:p>
      </dgm:t>
    </dgm:pt>
    <dgm:pt modelId="{56239A46-0ED0-4392-BEAD-BF10E5B30F95}" type="pres">
      <dgm:prSet presAssocID="{8AE5B9C6-4DD8-4D08-97CC-D47E7ED61694}" presName="linear" presStyleCnt="0">
        <dgm:presLayoutVars>
          <dgm:animLvl val="lvl"/>
          <dgm:resizeHandles val="exact"/>
        </dgm:presLayoutVars>
      </dgm:prSet>
      <dgm:spPr/>
      <dgm:t>
        <a:bodyPr/>
        <a:lstStyle/>
        <a:p>
          <a:endParaRPr lang="zh-TW" altLang="en-US"/>
        </a:p>
      </dgm:t>
    </dgm:pt>
    <dgm:pt modelId="{F54D2B3A-A0FA-4F58-B942-5659387A2339}" type="pres">
      <dgm:prSet presAssocID="{9391F49F-6895-4FEB-B553-0604ED80A9B9}" presName="parentText" presStyleLbl="node1" presStyleIdx="0" presStyleCnt="2">
        <dgm:presLayoutVars>
          <dgm:chMax val="0"/>
          <dgm:bulletEnabled val="1"/>
        </dgm:presLayoutVars>
      </dgm:prSet>
      <dgm:spPr/>
      <dgm:t>
        <a:bodyPr/>
        <a:lstStyle/>
        <a:p>
          <a:endParaRPr lang="zh-TW" altLang="en-US"/>
        </a:p>
      </dgm:t>
    </dgm:pt>
    <dgm:pt modelId="{D35D25D3-7F2B-4E1F-80FB-4714CEA9FB88}" type="pres">
      <dgm:prSet presAssocID="{B738E2DF-4447-4502-B32F-BB7CD6103BFF}" presName="spacer" presStyleCnt="0"/>
      <dgm:spPr/>
    </dgm:pt>
    <dgm:pt modelId="{6A97BAD8-EA05-4B7B-960B-509CBED93BD2}" type="pres">
      <dgm:prSet presAssocID="{F9CC9525-B0F8-4F46-9263-9A1B52B22D0A}" presName="parentText" presStyleLbl="node1" presStyleIdx="1" presStyleCnt="2">
        <dgm:presLayoutVars>
          <dgm:chMax val="0"/>
          <dgm:bulletEnabled val="1"/>
        </dgm:presLayoutVars>
      </dgm:prSet>
      <dgm:spPr/>
      <dgm:t>
        <a:bodyPr/>
        <a:lstStyle/>
        <a:p>
          <a:endParaRPr lang="zh-TW" altLang="en-US"/>
        </a:p>
      </dgm:t>
    </dgm:pt>
    <dgm:pt modelId="{CF2F48DD-917C-4A5D-97A8-F69A7166F2B7}" type="pres">
      <dgm:prSet presAssocID="{F9CC9525-B0F8-4F46-9263-9A1B52B22D0A}" presName="childText" presStyleLbl="revTx" presStyleIdx="0" presStyleCnt="1">
        <dgm:presLayoutVars>
          <dgm:bulletEnabled val="1"/>
        </dgm:presLayoutVars>
      </dgm:prSet>
      <dgm:spPr/>
      <dgm:t>
        <a:bodyPr/>
        <a:lstStyle/>
        <a:p>
          <a:endParaRPr lang="zh-TW" altLang="en-US"/>
        </a:p>
      </dgm:t>
    </dgm:pt>
  </dgm:ptLst>
  <dgm:cxnLst>
    <dgm:cxn modelId="{2DF622D2-43F4-4034-A47E-3FC4700EAE46}" srcId="{F9CC9525-B0F8-4F46-9263-9A1B52B22D0A}" destId="{99078DBD-678B-4B71-B4E8-5A53EC8BBCA1}" srcOrd="0" destOrd="0" parTransId="{142184C5-3778-46C9-94FE-13F18C00CC24}" sibTransId="{109B1B93-6AE8-4047-9047-D32E0FAC56AC}"/>
    <dgm:cxn modelId="{76179B5C-7B30-41DD-BBF8-EAA459571BE4}" type="presOf" srcId="{8AE5B9C6-4DD8-4D08-97CC-D47E7ED61694}" destId="{56239A46-0ED0-4392-BEAD-BF10E5B30F95}" srcOrd="0" destOrd="0" presId="urn:microsoft.com/office/officeart/2005/8/layout/vList2"/>
    <dgm:cxn modelId="{9DF06550-D267-42E1-AFE9-FB928E2FA25E}" type="presOf" srcId="{9391F49F-6895-4FEB-B553-0604ED80A9B9}" destId="{F54D2B3A-A0FA-4F58-B942-5659387A2339}" srcOrd="0" destOrd="0" presId="urn:microsoft.com/office/officeart/2005/8/layout/vList2"/>
    <dgm:cxn modelId="{885DA2C9-8DE1-4C0C-9CF3-E0D49C1F6165}" srcId="{8AE5B9C6-4DD8-4D08-97CC-D47E7ED61694}" destId="{9391F49F-6895-4FEB-B553-0604ED80A9B9}" srcOrd="0" destOrd="0" parTransId="{D9E32D9B-9124-41A5-AE92-110D943BC275}" sibTransId="{B738E2DF-4447-4502-B32F-BB7CD6103BFF}"/>
    <dgm:cxn modelId="{461DCFC3-E2BE-4A9E-8C71-7F3877B877C0}" type="presOf" srcId="{F9CC9525-B0F8-4F46-9263-9A1B52B22D0A}" destId="{6A97BAD8-EA05-4B7B-960B-509CBED93BD2}" srcOrd="0" destOrd="0" presId="urn:microsoft.com/office/officeart/2005/8/layout/vList2"/>
    <dgm:cxn modelId="{5502CDC9-B2DD-45D5-9016-0B2F18A0B9CD}" srcId="{8AE5B9C6-4DD8-4D08-97CC-D47E7ED61694}" destId="{F9CC9525-B0F8-4F46-9263-9A1B52B22D0A}" srcOrd="1" destOrd="0" parTransId="{3406C982-E2AB-42E3-AC8A-B9ADE5F4892E}" sibTransId="{0A31FB7C-3573-419E-8547-551A5887B34B}"/>
    <dgm:cxn modelId="{12014D70-9C06-460D-AB70-1B35DD7E69D0}" type="presOf" srcId="{99078DBD-678B-4B71-B4E8-5A53EC8BBCA1}" destId="{CF2F48DD-917C-4A5D-97A8-F69A7166F2B7}" srcOrd="0" destOrd="0" presId="urn:microsoft.com/office/officeart/2005/8/layout/vList2"/>
    <dgm:cxn modelId="{F2CC652B-44A6-4438-BCAF-AE622B3BDB2A}" type="presParOf" srcId="{56239A46-0ED0-4392-BEAD-BF10E5B30F95}" destId="{F54D2B3A-A0FA-4F58-B942-5659387A2339}" srcOrd="0" destOrd="0" presId="urn:microsoft.com/office/officeart/2005/8/layout/vList2"/>
    <dgm:cxn modelId="{99912D23-DF38-462B-AEEC-A79F10048108}" type="presParOf" srcId="{56239A46-0ED0-4392-BEAD-BF10E5B30F95}" destId="{D35D25D3-7F2B-4E1F-80FB-4714CEA9FB88}" srcOrd="1" destOrd="0" presId="urn:microsoft.com/office/officeart/2005/8/layout/vList2"/>
    <dgm:cxn modelId="{608C51F9-E92E-43C0-BC96-223651BCA1C7}" type="presParOf" srcId="{56239A46-0ED0-4392-BEAD-BF10E5B30F95}" destId="{6A97BAD8-EA05-4B7B-960B-509CBED93BD2}" srcOrd="2" destOrd="0" presId="urn:microsoft.com/office/officeart/2005/8/layout/vList2"/>
    <dgm:cxn modelId="{9B9CA5E8-A3BD-49E5-9E7D-5114FE8FF97D}" type="presParOf" srcId="{56239A46-0ED0-4392-BEAD-BF10E5B30F95}" destId="{CF2F48DD-917C-4A5D-97A8-F69A7166F2B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B9F476C-D71F-41C7-A3B6-7DDA89C7D4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TW" altLang="en-US"/>
        </a:p>
      </dgm:t>
    </dgm:pt>
    <dgm:pt modelId="{85B25AAC-762B-4245-AC6B-F3E916CB89F7}">
      <dgm:prSet custT="1"/>
      <dgm:spPr/>
      <dgm:t>
        <a:bodyPr/>
        <a:lstStyle/>
        <a:p>
          <a:pPr rtl="0"/>
          <a:r>
            <a:rPr lang="zh-TW" sz="3200" dirty="0" smtClean="0"/>
            <a:t>要達成具競爭優勢的定位，行銷人員必須：</a:t>
          </a:r>
          <a:r>
            <a:rPr lang="en-US" sz="3200" dirty="0" smtClean="0"/>
            <a:t>.</a:t>
          </a:r>
          <a:endParaRPr lang="zh-TW" sz="3200" dirty="0"/>
        </a:p>
      </dgm:t>
    </dgm:pt>
    <dgm:pt modelId="{27A911E7-0E42-49D6-8C0D-F7A8848B6C0C}" type="parTrans" cxnId="{59056818-2D7F-4306-83B8-EB437C9F59DB}">
      <dgm:prSet/>
      <dgm:spPr/>
      <dgm:t>
        <a:bodyPr/>
        <a:lstStyle/>
        <a:p>
          <a:endParaRPr lang="zh-TW" altLang="en-US" sz="2800"/>
        </a:p>
      </dgm:t>
    </dgm:pt>
    <dgm:pt modelId="{EB08EC0D-372E-454B-B261-A743F6A2D4B8}" type="sibTrans" cxnId="{59056818-2D7F-4306-83B8-EB437C9F59DB}">
      <dgm:prSet/>
      <dgm:spPr/>
      <dgm:t>
        <a:bodyPr/>
        <a:lstStyle/>
        <a:p>
          <a:endParaRPr lang="zh-TW" altLang="en-US" sz="2800"/>
        </a:p>
      </dgm:t>
    </dgm:pt>
    <dgm:pt modelId="{DC3915E5-5FB0-4CB4-9C66-A2747A9E3B0D}">
      <dgm:prSet custT="1"/>
      <dgm:spPr/>
      <dgm:t>
        <a:bodyPr/>
        <a:lstStyle/>
        <a:p>
          <a:pPr rtl="0"/>
          <a:r>
            <a:rPr lang="zh-TW" sz="2800" dirty="0" smtClean="0"/>
            <a:t>在選定的目標市場中，替自己的產品規劃出可以帶來最大競爭優勢的定位。</a:t>
          </a:r>
          <a:endParaRPr lang="en-US" sz="2800" dirty="0"/>
        </a:p>
      </dgm:t>
    </dgm:pt>
    <dgm:pt modelId="{F1D1C0F8-250E-4334-9CEC-A3E39D573087}" type="parTrans" cxnId="{87B3A167-C4AF-4A82-BC22-CD8A6CBCBC5F}">
      <dgm:prSet/>
      <dgm:spPr/>
      <dgm:t>
        <a:bodyPr/>
        <a:lstStyle/>
        <a:p>
          <a:endParaRPr lang="zh-TW" altLang="en-US" sz="2800"/>
        </a:p>
      </dgm:t>
    </dgm:pt>
    <dgm:pt modelId="{2F154374-2E44-4EEC-9F57-995AB946A15A}" type="sibTrans" cxnId="{87B3A167-C4AF-4A82-BC22-CD8A6CBCBC5F}">
      <dgm:prSet/>
      <dgm:spPr/>
      <dgm:t>
        <a:bodyPr/>
        <a:lstStyle/>
        <a:p>
          <a:endParaRPr lang="zh-TW" altLang="en-US" sz="2800"/>
        </a:p>
      </dgm:t>
    </dgm:pt>
    <dgm:pt modelId="{1E40ED14-2F2B-4A0C-8880-9F0F0E1001C7}">
      <dgm:prSet custT="1"/>
      <dgm:spPr/>
      <dgm:t>
        <a:bodyPr/>
        <a:lstStyle/>
        <a:p>
          <a:pPr rtl="0"/>
          <a:r>
            <a:rPr lang="zh-TW" sz="2800" dirty="0" smtClean="0"/>
            <a:t>設計行銷組合以便達成計畫中的定位。</a:t>
          </a:r>
          <a:endParaRPr lang="en-US" sz="2800" dirty="0"/>
        </a:p>
      </dgm:t>
    </dgm:pt>
    <dgm:pt modelId="{777DBCBF-B606-497A-8E2A-D59E1AD970EE}" type="parTrans" cxnId="{102DB702-70CB-43D3-9FCF-D48C607AFA83}">
      <dgm:prSet/>
      <dgm:spPr/>
      <dgm:t>
        <a:bodyPr/>
        <a:lstStyle/>
        <a:p>
          <a:endParaRPr lang="zh-TW" altLang="en-US" sz="2800"/>
        </a:p>
      </dgm:t>
    </dgm:pt>
    <dgm:pt modelId="{553FE6DB-4B06-4625-B103-09959B327F8A}" type="sibTrans" cxnId="{102DB702-70CB-43D3-9FCF-D48C607AFA83}">
      <dgm:prSet/>
      <dgm:spPr/>
      <dgm:t>
        <a:bodyPr/>
        <a:lstStyle/>
        <a:p>
          <a:endParaRPr lang="zh-TW" altLang="en-US" sz="2800"/>
        </a:p>
      </dgm:t>
    </dgm:pt>
    <dgm:pt modelId="{9A543B79-3463-4571-89F7-612D8DEA606A}" type="pres">
      <dgm:prSet presAssocID="{0B9F476C-D71F-41C7-A3B6-7DDA89C7D49D}" presName="linear" presStyleCnt="0">
        <dgm:presLayoutVars>
          <dgm:animLvl val="lvl"/>
          <dgm:resizeHandles val="exact"/>
        </dgm:presLayoutVars>
      </dgm:prSet>
      <dgm:spPr/>
      <dgm:t>
        <a:bodyPr/>
        <a:lstStyle/>
        <a:p>
          <a:endParaRPr lang="zh-TW" altLang="en-US"/>
        </a:p>
      </dgm:t>
    </dgm:pt>
    <dgm:pt modelId="{266A908D-4966-4852-B023-31956FA65D90}" type="pres">
      <dgm:prSet presAssocID="{85B25AAC-762B-4245-AC6B-F3E916CB89F7}" presName="parentText" presStyleLbl="node1" presStyleIdx="0" presStyleCnt="1" custLinFactNeighborY="-41205">
        <dgm:presLayoutVars>
          <dgm:chMax val="0"/>
          <dgm:bulletEnabled val="1"/>
        </dgm:presLayoutVars>
      </dgm:prSet>
      <dgm:spPr/>
      <dgm:t>
        <a:bodyPr/>
        <a:lstStyle/>
        <a:p>
          <a:endParaRPr lang="zh-TW" altLang="en-US"/>
        </a:p>
      </dgm:t>
    </dgm:pt>
    <dgm:pt modelId="{C5818830-1C9F-492F-9C34-BB1745153CBB}" type="pres">
      <dgm:prSet presAssocID="{85B25AAC-762B-4245-AC6B-F3E916CB89F7}" presName="childText" presStyleLbl="revTx" presStyleIdx="0" presStyleCnt="1" custLinFactNeighborY="-25845">
        <dgm:presLayoutVars>
          <dgm:bulletEnabled val="1"/>
        </dgm:presLayoutVars>
      </dgm:prSet>
      <dgm:spPr/>
      <dgm:t>
        <a:bodyPr/>
        <a:lstStyle/>
        <a:p>
          <a:endParaRPr lang="zh-TW" altLang="en-US"/>
        </a:p>
      </dgm:t>
    </dgm:pt>
  </dgm:ptLst>
  <dgm:cxnLst>
    <dgm:cxn modelId="{59056818-2D7F-4306-83B8-EB437C9F59DB}" srcId="{0B9F476C-D71F-41C7-A3B6-7DDA89C7D49D}" destId="{85B25AAC-762B-4245-AC6B-F3E916CB89F7}" srcOrd="0" destOrd="0" parTransId="{27A911E7-0E42-49D6-8C0D-F7A8848B6C0C}" sibTransId="{EB08EC0D-372E-454B-B261-A743F6A2D4B8}"/>
    <dgm:cxn modelId="{102DB702-70CB-43D3-9FCF-D48C607AFA83}" srcId="{85B25AAC-762B-4245-AC6B-F3E916CB89F7}" destId="{1E40ED14-2F2B-4A0C-8880-9F0F0E1001C7}" srcOrd="1" destOrd="0" parTransId="{777DBCBF-B606-497A-8E2A-D59E1AD970EE}" sibTransId="{553FE6DB-4B06-4625-B103-09959B327F8A}"/>
    <dgm:cxn modelId="{87B3A167-C4AF-4A82-BC22-CD8A6CBCBC5F}" srcId="{85B25AAC-762B-4245-AC6B-F3E916CB89F7}" destId="{DC3915E5-5FB0-4CB4-9C66-A2747A9E3B0D}" srcOrd="0" destOrd="0" parTransId="{F1D1C0F8-250E-4334-9CEC-A3E39D573087}" sibTransId="{2F154374-2E44-4EEC-9F57-995AB946A15A}"/>
    <dgm:cxn modelId="{B44286E7-D694-4441-9A47-736C7D47357B}" type="presOf" srcId="{0B9F476C-D71F-41C7-A3B6-7DDA89C7D49D}" destId="{9A543B79-3463-4571-89F7-612D8DEA606A}" srcOrd="0" destOrd="0" presId="urn:microsoft.com/office/officeart/2005/8/layout/vList2"/>
    <dgm:cxn modelId="{8E049370-AD7C-45CB-91DD-E728AC03F8C3}" type="presOf" srcId="{DC3915E5-5FB0-4CB4-9C66-A2747A9E3B0D}" destId="{C5818830-1C9F-492F-9C34-BB1745153CBB}" srcOrd="0" destOrd="0" presId="urn:microsoft.com/office/officeart/2005/8/layout/vList2"/>
    <dgm:cxn modelId="{1D3589BC-7CE3-486C-9DD2-C3DF9823E2B4}" type="presOf" srcId="{85B25AAC-762B-4245-AC6B-F3E916CB89F7}" destId="{266A908D-4966-4852-B023-31956FA65D90}" srcOrd="0" destOrd="0" presId="urn:microsoft.com/office/officeart/2005/8/layout/vList2"/>
    <dgm:cxn modelId="{D6AD364B-7E5B-44DE-AF79-D15FE368419F}" type="presOf" srcId="{1E40ED14-2F2B-4A0C-8880-9F0F0E1001C7}" destId="{C5818830-1C9F-492F-9C34-BB1745153CBB}" srcOrd="0" destOrd="1" presId="urn:microsoft.com/office/officeart/2005/8/layout/vList2"/>
    <dgm:cxn modelId="{EF98D8EB-DD66-445F-8E8B-4567CBA393C3}" type="presParOf" srcId="{9A543B79-3463-4571-89F7-612D8DEA606A}" destId="{266A908D-4966-4852-B023-31956FA65D90}" srcOrd="0" destOrd="0" presId="urn:microsoft.com/office/officeart/2005/8/layout/vList2"/>
    <dgm:cxn modelId="{4EA96D71-CBA7-418C-991D-033738307F2D}" type="presParOf" srcId="{9A543B79-3463-4571-89F7-612D8DEA606A}" destId="{C5818830-1C9F-492F-9C34-BB1745153CB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A10E3-D5F9-4C69-89FD-1103EE1CB6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9797E7B-777A-4FB0-84B6-1645E4FCA9CC}">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zh-TW" altLang="en-US" sz="3600" b="0" i="0" baseline="0" dirty="0" smtClean="0">
              <a:solidFill>
                <a:srgbClr val="FF0000"/>
              </a:solidFill>
            </a:rPr>
            <a:t>小組討論</a:t>
          </a:r>
          <a:endParaRPr lang="zh-TW" altLang="en-US" sz="3600" b="0" i="0" baseline="0" dirty="0">
            <a:solidFill>
              <a:srgbClr val="FF0000"/>
            </a:solidFill>
          </a:endParaRPr>
        </a:p>
      </dgm:t>
    </dgm:pt>
    <dgm:pt modelId="{1EDADC15-216D-4ED2-B737-B1F7A764C42A}" type="parTrans" cxnId="{07BBB17B-3467-4744-AA81-DD9052293164}">
      <dgm:prSet/>
      <dgm:spPr/>
      <dgm:t>
        <a:bodyPr/>
        <a:lstStyle/>
        <a:p>
          <a:endParaRPr lang="zh-TW" altLang="en-US"/>
        </a:p>
      </dgm:t>
    </dgm:pt>
    <dgm:pt modelId="{C7EC9886-B8A2-4879-A149-B5D1761CDE58}" type="sibTrans" cxnId="{07BBB17B-3467-4744-AA81-DD9052293164}">
      <dgm:prSet/>
      <dgm:spPr/>
      <dgm:t>
        <a:bodyPr/>
        <a:lstStyle/>
        <a:p>
          <a:endParaRPr lang="zh-TW" altLang="en-US"/>
        </a:p>
      </dgm:t>
    </dgm:pt>
    <dgm:pt modelId="{60E6714F-184B-4D9E-9A36-4060693C2ACB}">
      <dgm:prSet custT="1"/>
      <dgm:spPr/>
      <dgm:t>
        <a:bodyPr/>
        <a:lstStyle/>
        <a:p>
          <a:pPr rtl="0"/>
          <a:r>
            <a:rPr lang="zh-TW" altLang="en-US" sz="2400" b="0" i="0" baseline="0" dirty="0" smtClean="0"/>
            <a:t>比較新舊版的目標行銷步驟，請指出兩者最主要差別為何</a:t>
          </a:r>
          <a:r>
            <a:rPr lang="en-US" altLang="zh-TW" sz="2400" b="0" i="0" baseline="0" dirty="0" smtClean="0"/>
            <a:t>?</a:t>
          </a:r>
          <a:endParaRPr lang="zh-TW" altLang="en-US" sz="2400" b="0" i="0" baseline="0" dirty="0"/>
        </a:p>
      </dgm:t>
    </dgm:pt>
    <dgm:pt modelId="{7023732B-26C1-4835-888D-D0B1DFB8FA7A}" type="parTrans" cxnId="{5C048234-EE3F-43D8-B015-4380DD745261}">
      <dgm:prSet/>
      <dgm:spPr/>
      <dgm:t>
        <a:bodyPr/>
        <a:lstStyle/>
        <a:p>
          <a:endParaRPr lang="zh-TW" altLang="en-US"/>
        </a:p>
      </dgm:t>
    </dgm:pt>
    <dgm:pt modelId="{9133FFF0-6476-4B7F-BE4B-D5A3F7A1507B}" type="sibTrans" cxnId="{5C048234-EE3F-43D8-B015-4380DD745261}">
      <dgm:prSet/>
      <dgm:spPr/>
      <dgm:t>
        <a:bodyPr/>
        <a:lstStyle/>
        <a:p>
          <a:endParaRPr lang="zh-TW" altLang="en-US"/>
        </a:p>
      </dgm:t>
    </dgm:pt>
    <dgm:pt modelId="{EC169121-5C92-4805-B308-E5C57F3732C3}" type="pres">
      <dgm:prSet presAssocID="{8DBA10E3-D5F9-4C69-89FD-1103EE1CB64D}" presName="linear" presStyleCnt="0">
        <dgm:presLayoutVars>
          <dgm:animLvl val="lvl"/>
          <dgm:resizeHandles val="exact"/>
        </dgm:presLayoutVars>
      </dgm:prSet>
      <dgm:spPr/>
      <dgm:t>
        <a:bodyPr/>
        <a:lstStyle/>
        <a:p>
          <a:endParaRPr lang="zh-TW" altLang="en-US"/>
        </a:p>
      </dgm:t>
    </dgm:pt>
    <dgm:pt modelId="{9ABED507-328B-4BEF-B5A1-F2CD8677388F}" type="pres">
      <dgm:prSet presAssocID="{E9797E7B-777A-4FB0-84B6-1645E4FCA9CC}" presName="parentText" presStyleLbl="node1" presStyleIdx="0" presStyleCnt="2" custScaleY="110001" custLinFactNeighborY="72528">
        <dgm:presLayoutVars>
          <dgm:chMax val="0"/>
          <dgm:bulletEnabled val="1"/>
        </dgm:presLayoutVars>
      </dgm:prSet>
      <dgm:spPr/>
      <dgm:t>
        <a:bodyPr/>
        <a:lstStyle/>
        <a:p>
          <a:endParaRPr lang="zh-TW" altLang="en-US"/>
        </a:p>
      </dgm:t>
    </dgm:pt>
    <dgm:pt modelId="{3E461940-7DC9-481B-AF27-C67BAC8C296C}" type="pres">
      <dgm:prSet presAssocID="{C7EC9886-B8A2-4879-A149-B5D1761CDE58}" presName="spacer" presStyleCnt="0"/>
      <dgm:spPr/>
    </dgm:pt>
    <dgm:pt modelId="{AE90A9CB-F701-4009-88E2-EDD1CBDDA935}" type="pres">
      <dgm:prSet presAssocID="{60E6714F-184B-4D9E-9A36-4060693C2ACB}" presName="parentText" presStyleLbl="node1" presStyleIdx="1" presStyleCnt="2">
        <dgm:presLayoutVars>
          <dgm:chMax val="0"/>
          <dgm:bulletEnabled val="1"/>
        </dgm:presLayoutVars>
      </dgm:prSet>
      <dgm:spPr/>
      <dgm:t>
        <a:bodyPr/>
        <a:lstStyle/>
        <a:p>
          <a:endParaRPr lang="zh-TW" altLang="en-US"/>
        </a:p>
      </dgm:t>
    </dgm:pt>
  </dgm:ptLst>
  <dgm:cxnLst>
    <dgm:cxn modelId="{5C048234-EE3F-43D8-B015-4380DD745261}" srcId="{8DBA10E3-D5F9-4C69-89FD-1103EE1CB64D}" destId="{60E6714F-184B-4D9E-9A36-4060693C2ACB}" srcOrd="1" destOrd="0" parTransId="{7023732B-26C1-4835-888D-D0B1DFB8FA7A}" sibTransId="{9133FFF0-6476-4B7F-BE4B-D5A3F7A1507B}"/>
    <dgm:cxn modelId="{E1E16371-B8FE-44DF-9A7D-2FFA6CB5BEB2}" type="presOf" srcId="{E9797E7B-777A-4FB0-84B6-1645E4FCA9CC}" destId="{9ABED507-328B-4BEF-B5A1-F2CD8677388F}" srcOrd="0" destOrd="0" presId="urn:microsoft.com/office/officeart/2005/8/layout/vList2"/>
    <dgm:cxn modelId="{07BBB17B-3467-4744-AA81-DD9052293164}" srcId="{8DBA10E3-D5F9-4C69-89FD-1103EE1CB64D}" destId="{E9797E7B-777A-4FB0-84B6-1645E4FCA9CC}" srcOrd="0" destOrd="0" parTransId="{1EDADC15-216D-4ED2-B737-B1F7A764C42A}" sibTransId="{C7EC9886-B8A2-4879-A149-B5D1761CDE58}"/>
    <dgm:cxn modelId="{78C15E56-7C7E-4C77-B6A6-E95D534626F7}" type="presOf" srcId="{60E6714F-184B-4D9E-9A36-4060693C2ACB}" destId="{AE90A9CB-F701-4009-88E2-EDD1CBDDA935}" srcOrd="0" destOrd="0" presId="urn:microsoft.com/office/officeart/2005/8/layout/vList2"/>
    <dgm:cxn modelId="{73462BD7-183B-41A5-96B2-524E6779D846}" type="presOf" srcId="{8DBA10E3-D5F9-4C69-89FD-1103EE1CB64D}" destId="{EC169121-5C92-4805-B308-E5C57F3732C3}" srcOrd="0" destOrd="0" presId="urn:microsoft.com/office/officeart/2005/8/layout/vList2"/>
    <dgm:cxn modelId="{6BD4E86E-344F-4952-B8D2-480D50374D1C}" type="presParOf" srcId="{EC169121-5C92-4805-B308-E5C57F3732C3}" destId="{9ABED507-328B-4BEF-B5A1-F2CD8677388F}" srcOrd="0" destOrd="0" presId="urn:microsoft.com/office/officeart/2005/8/layout/vList2"/>
    <dgm:cxn modelId="{05D471F3-092A-4F6B-BC9D-34FEF14DEEC9}" type="presParOf" srcId="{EC169121-5C92-4805-B308-E5C57F3732C3}" destId="{3E461940-7DC9-481B-AF27-C67BAC8C296C}" srcOrd="1" destOrd="0" presId="urn:microsoft.com/office/officeart/2005/8/layout/vList2"/>
    <dgm:cxn modelId="{EA3B351A-C7FB-4092-B195-E1F705DC2604}" type="presParOf" srcId="{EC169121-5C92-4805-B308-E5C57F3732C3}" destId="{AE90A9CB-F701-4009-88E2-EDD1CBDDA93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B1905B-07E4-4280-8130-B1B25E318D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E7ED4A1D-67CE-49E5-92A2-4496BF48668B}">
      <dgm:prSet custT="1"/>
      <dgm:spPr/>
      <dgm:t>
        <a:bodyPr/>
        <a:lstStyle/>
        <a:p>
          <a:pPr rtl="0"/>
          <a:r>
            <a:rPr lang="zh-TW" altLang="en-US" sz="2000" b="0" i="0" baseline="0" dirty="0" smtClean="0"/>
            <a:t>一、</a:t>
          </a:r>
          <a:r>
            <a:rPr lang="en-US" altLang="zh-TW" sz="2000" b="0" i="0" baseline="0" dirty="0" smtClean="0"/>
            <a:t/>
          </a:r>
          <a:br>
            <a:rPr lang="en-US" altLang="zh-TW" sz="2000" b="0" i="0" baseline="0" dirty="0" smtClean="0"/>
          </a:br>
          <a:r>
            <a:rPr lang="zh-TW" altLang="en-US" sz="2000" b="0" i="0" baseline="0" dirty="0" smtClean="0"/>
            <a:t>地理變數</a:t>
          </a:r>
          <a:endParaRPr lang="zh-TW" altLang="en-US" sz="2000" b="0" i="0" baseline="0" dirty="0"/>
        </a:p>
      </dgm:t>
    </dgm:pt>
    <dgm:pt modelId="{78246629-2E62-4BFD-AC98-D49884638FD3}" type="parTrans" cxnId="{DEF9C582-2FAA-468C-9F04-7B7B299066EF}">
      <dgm:prSet/>
      <dgm:spPr/>
      <dgm:t>
        <a:bodyPr/>
        <a:lstStyle/>
        <a:p>
          <a:endParaRPr lang="zh-TW" altLang="en-US" sz="1800"/>
        </a:p>
      </dgm:t>
    </dgm:pt>
    <dgm:pt modelId="{571FA0B6-9407-457F-8B9E-F7A3764C0FF9}" type="sibTrans" cxnId="{DEF9C582-2FAA-468C-9F04-7B7B299066EF}">
      <dgm:prSet/>
      <dgm:spPr/>
      <dgm:t>
        <a:bodyPr/>
        <a:lstStyle/>
        <a:p>
          <a:endParaRPr lang="zh-TW" altLang="en-US" sz="1800"/>
        </a:p>
      </dgm:t>
    </dgm:pt>
    <dgm:pt modelId="{5DBD8598-EF12-4C26-8F2A-A696A2EB4264}">
      <dgm:prSet custT="1"/>
      <dgm:spPr/>
      <dgm:t>
        <a:bodyPr/>
        <a:lstStyle/>
        <a:p>
          <a:pPr rtl="0"/>
          <a:r>
            <a:rPr lang="zh-TW" sz="2000" b="0" i="0" baseline="0" dirty="0" smtClean="0"/>
            <a:t>世界區域</a:t>
          </a:r>
          <a:r>
            <a:rPr lang="zh-TW" altLang="en-US" sz="2000" b="0" i="0" baseline="0" dirty="0" smtClean="0"/>
            <a:t>、</a:t>
          </a:r>
          <a:r>
            <a:rPr lang="en-US" altLang="zh-TW" sz="2000" b="0" i="0" baseline="0" dirty="0" smtClean="0"/>
            <a:t/>
          </a:r>
          <a:br>
            <a:rPr lang="en-US" altLang="zh-TW" sz="2000" b="0" i="0" baseline="0" dirty="0" smtClean="0"/>
          </a:br>
          <a:r>
            <a:rPr lang="zh-TW" sz="2000" b="0" i="0" baseline="0" dirty="0" smtClean="0"/>
            <a:t>國家</a:t>
          </a:r>
          <a:endParaRPr lang="zh-TW" sz="2000" b="0" i="0" baseline="0" dirty="0"/>
        </a:p>
      </dgm:t>
    </dgm:pt>
    <dgm:pt modelId="{CAECAAA0-27FE-4F1E-8717-2DACB9A15AB7}" type="parTrans" cxnId="{63E3D2A7-1594-4214-BA3F-36CF068582C3}">
      <dgm:prSet/>
      <dgm:spPr/>
      <dgm:t>
        <a:bodyPr/>
        <a:lstStyle/>
        <a:p>
          <a:endParaRPr lang="zh-TW" altLang="en-US" sz="1800"/>
        </a:p>
      </dgm:t>
    </dgm:pt>
    <dgm:pt modelId="{80EB91EA-4F33-4A2A-9EDD-6438F66649B4}" type="sibTrans" cxnId="{63E3D2A7-1594-4214-BA3F-36CF068582C3}">
      <dgm:prSet/>
      <dgm:spPr/>
      <dgm:t>
        <a:bodyPr/>
        <a:lstStyle/>
        <a:p>
          <a:endParaRPr lang="zh-TW" altLang="en-US" sz="1800"/>
        </a:p>
      </dgm:t>
    </dgm:pt>
    <dgm:pt modelId="{81EDD0BA-969F-4743-B57F-8BA6B57183A2}">
      <dgm:prSet custT="1"/>
      <dgm:spPr/>
      <dgm:t>
        <a:bodyPr/>
        <a:lstStyle/>
        <a:p>
          <a:pPr rtl="0"/>
          <a:r>
            <a:rPr lang="zh-TW" altLang="en-US" sz="2000" b="0" i="0" baseline="0" dirty="0" smtClean="0"/>
            <a:t>國家區域</a:t>
          </a:r>
          <a:endParaRPr lang="zh-TW" altLang="en-US" sz="2000" b="0" i="0" baseline="0" dirty="0"/>
        </a:p>
      </dgm:t>
    </dgm:pt>
    <dgm:pt modelId="{FC4189E0-7023-4F8E-8DFB-435ED41A52AB}" type="parTrans" cxnId="{BAA17FDE-4463-4332-B551-E5EEB1573F81}">
      <dgm:prSet/>
      <dgm:spPr/>
      <dgm:t>
        <a:bodyPr/>
        <a:lstStyle/>
        <a:p>
          <a:endParaRPr lang="zh-TW" altLang="en-US" sz="1800"/>
        </a:p>
      </dgm:t>
    </dgm:pt>
    <dgm:pt modelId="{38D2A1B6-5C19-4C62-B7E9-CB637389299E}" type="sibTrans" cxnId="{BAA17FDE-4463-4332-B551-E5EEB1573F81}">
      <dgm:prSet/>
      <dgm:spPr/>
      <dgm:t>
        <a:bodyPr/>
        <a:lstStyle/>
        <a:p>
          <a:endParaRPr lang="zh-TW" altLang="en-US" sz="1800"/>
        </a:p>
      </dgm:t>
    </dgm:pt>
    <dgm:pt modelId="{A2518798-3F85-4F6D-95C3-BBBC6A4BE799}">
      <dgm:prSet custT="1"/>
      <dgm:spPr/>
      <dgm:t>
        <a:bodyPr/>
        <a:lstStyle/>
        <a:p>
          <a:pPr rtl="0"/>
          <a:r>
            <a:rPr lang="zh-TW" sz="2000" b="0" i="0" baseline="0" dirty="0" smtClean="0"/>
            <a:t>城市</a:t>
          </a:r>
          <a:r>
            <a:rPr lang="zh-TW" altLang="en-US" sz="2000" b="0" i="0" baseline="0" dirty="0" smtClean="0"/>
            <a:t>、</a:t>
          </a:r>
          <a:r>
            <a:rPr lang="en-US" altLang="zh-TW" sz="2000" b="0" i="0" baseline="0" dirty="0" smtClean="0"/>
            <a:t/>
          </a:r>
          <a:br>
            <a:rPr lang="en-US" altLang="zh-TW" sz="2000" b="0" i="0" baseline="0" dirty="0" smtClean="0"/>
          </a:br>
          <a:r>
            <a:rPr lang="zh-TW" sz="2000" b="0" i="0" baseline="0" dirty="0" smtClean="0"/>
            <a:t>都會大小</a:t>
          </a:r>
          <a:endParaRPr lang="zh-TW" sz="2000" b="0" i="0" baseline="0" dirty="0"/>
        </a:p>
      </dgm:t>
    </dgm:pt>
    <dgm:pt modelId="{70F8865D-521B-4E91-8032-7EA40C9F99D6}" type="parTrans" cxnId="{381A47A1-7416-4FA3-8111-3EA9803F933F}">
      <dgm:prSet/>
      <dgm:spPr/>
      <dgm:t>
        <a:bodyPr/>
        <a:lstStyle/>
        <a:p>
          <a:endParaRPr lang="zh-TW" altLang="en-US" sz="1800"/>
        </a:p>
      </dgm:t>
    </dgm:pt>
    <dgm:pt modelId="{32374E8C-5B41-462D-9438-E746095B2E11}" type="sibTrans" cxnId="{381A47A1-7416-4FA3-8111-3EA9803F933F}">
      <dgm:prSet/>
      <dgm:spPr/>
      <dgm:t>
        <a:bodyPr/>
        <a:lstStyle/>
        <a:p>
          <a:endParaRPr lang="zh-TW" altLang="en-US" sz="1800"/>
        </a:p>
      </dgm:t>
    </dgm:pt>
    <dgm:pt modelId="{1F46802B-6256-4123-B898-684B55C7D4E6}">
      <dgm:prSet custT="1"/>
      <dgm:spPr/>
      <dgm:t>
        <a:bodyPr/>
        <a:lstStyle/>
        <a:p>
          <a:pPr rtl="0"/>
          <a:r>
            <a:rPr lang="zh-TW" altLang="en-US" sz="2000" b="0" i="0" baseline="0" dirty="0" smtClean="0"/>
            <a:t>人口密度</a:t>
          </a:r>
          <a:endParaRPr lang="zh-TW" altLang="en-US" sz="2000" b="0" i="0" baseline="0" dirty="0"/>
        </a:p>
      </dgm:t>
    </dgm:pt>
    <dgm:pt modelId="{9C70C004-034C-40A0-9D13-E7C34598B89F}" type="parTrans" cxnId="{B00440EF-FD32-4D98-AD10-20538350B6CB}">
      <dgm:prSet/>
      <dgm:spPr/>
      <dgm:t>
        <a:bodyPr/>
        <a:lstStyle/>
        <a:p>
          <a:endParaRPr lang="zh-TW" altLang="en-US" sz="1800"/>
        </a:p>
      </dgm:t>
    </dgm:pt>
    <dgm:pt modelId="{27E5B51F-BB05-4EBF-99DA-B66827E9816A}" type="sibTrans" cxnId="{B00440EF-FD32-4D98-AD10-20538350B6CB}">
      <dgm:prSet/>
      <dgm:spPr/>
      <dgm:t>
        <a:bodyPr/>
        <a:lstStyle/>
        <a:p>
          <a:endParaRPr lang="zh-TW" altLang="en-US" sz="1800"/>
        </a:p>
      </dgm:t>
    </dgm:pt>
    <dgm:pt modelId="{4321B0B7-A308-4F54-889A-FB04C6C285A1}">
      <dgm:prSet custT="1"/>
      <dgm:spPr/>
      <dgm:t>
        <a:bodyPr/>
        <a:lstStyle/>
        <a:p>
          <a:pPr rtl="0"/>
          <a:r>
            <a:rPr lang="zh-TW" altLang="en-US" sz="2000" b="0" i="0" baseline="0" dirty="0" smtClean="0"/>
            <a:t>氣候</a:t>
          </a:r>
          <a:endParaRPr lang="zh-TW" altLang="en-US" sz="2000" b="0" i="0" baseline="0" dirty="0"/>
        </a:p>
      </dgm:t>
    </dgm:pt>
    <dgm:pt modelId="{C067C33E-AEAC-4E66-9F4A-A53F5C65D529}" type="parTrans" cxnId="{6BF38CF6-1CFA-4159-AE97-363C7A3D65EC}">
      <dgm:prSet/>
      <dgm:spPr/>
      <dgm:t>
        <a:bodyPr/>
        <a:lstStyle/>
        <a:p>
          <a:endParaRPr lang="zh-TW" altLang="en-US" sz="1800"/>
        </a:p>
      </dgm:t>
    </dgm:pt>
    <dgm:pt modelId="{3A0C2075-B370-4560-A980-1E3E78DB40E3}" type="sibTrans" cxnId="{6BF38CF6-1CFA-4159-AE97-363C7A3D65EC}">
      <dgm:prSet/>
      <dgm:spPr/>
      <dgm:t>
        <a:bodyPr/>
        <a:lstStyle/>
        <a:p>
          <a:endParaRPr lang="zh-TW" altLang="en-US" sz="1800"/>
        </a:p>
      </dgm:t>
    </dgm:pt>
    <dgm:pt modelId="{E391F3E8-F88E-4675-A034-AC5D3E6BC562}">
      <dgm:prSet custT="1"/>
      <dgm:spPr/>
      <dgm:t>
        <a:bodyPr/>
        <a:lstStyle/>
        <a:p>
          <a:pPr rtl="0"/>
          <a:r>
            <a:rPr lang="zh-TW" sz="2000" b="0" i="0" baseline="0" dirty="0" smtClean="0"/>
            <a:t>二、</a:t>
          </a:r>
          <a:r>
            <a:rPr lang="en-US" altLang="zh-TW" sz="2000" b="0" i="0" baseline="0" dirty="0" smtClean="0"/>
            <a:t/>
          </a:r>
          <a:br>
            <a:rPr lang="en-US" altLang="zh-TW" sz="2000" b="0" i="0" baseline="0" dirty="0" smtClean="0"/>
          </a:br>
          <a:r>
            <a:rPr lang="zh-TW" sz="2000" b="0" i="0" baseline="0" dirty="0" smtClean="0"/>
            <a:t>人口統計變數</a:t>
          </a:r>
          <a:endParaRPr lang="zh-TW" sz="2000" b="0" i="0" baseline="0" dirty="0"/>
        </a:p>
      </dgm:t>
    </dgm:pt>
    <dgm:pt modelId="{E0D1032E-F378-43FD-BF62-9156E92B4039}" type="parTrans" cxnId="{EFA12EE5-DF4A-4350-928C-569DD26B8DDB}">
      <dgm:prSet/>
      <dgm:spPr/>
      <dgm:t>
        <a:bodyPr/>
        <a:lstStyle/>
        <a:p>
          <a:endParaRPr lang="zh-TW" altLang="en-US" sz="1800"/>
        </a:p>
      </dgm:t>
    </dgm:pt>
    <dgm:pt modelId="{01CA3B5B-01CB-456B-ADA6-75FBAECE5C59}" type="sibTrans" cxnId="{EFA12EE5-DF4A-4350-928C-569DD26B8DDB}">
      <dgm:prSet/>
      <dgm:spPr/>
      <dgm:t>
        <a:bodyPr/>
        <a:lstStyle/>
        <a:p>
          <a:endParaRPr lang="zh-TW" altLang="en-US" sz="1800"/>
        </a:p>
      </dgm:t>
    </dgm:pt>
    <dgm:pt modelId="{58C1D3AC-C368-4443-ACBC-FF4A04C3ABC3}">
      <dgm:prSet custT="1"/>
      <dgm:spPr/>
      <dgm:t>
        <a:bodyPr/>
        <a:lstStyle/>
        <a:p>
          <a:pPr rtl="0"/>
          <a:r>
            <a:rPr lang="zh-TW" altLang="en-US" sz="1800" b="0" i="0" baseline="0" dirty="0" smtClean="0"/>
            <a:t>年齡</a:t>
          </a:r>
          <a:endParaRPr lang="zh-TW" altLang="en-US" sz="1800" b="0" i="0" baseline="0" dirty="0"/>
        </a:p>
      </dgm:t>
    </dgm:pt>
    <dgm:pt modelId="{E0888153-08EF-499C-BAE6-4B86E199A544}" type="parTrans" cxnId="{0CD5F304-DB85-46AB-B124-BA83F4FF1DE7}">
      <dgm:prSet/>
      <dgm:spPr/>
      <dgm:t>
        <a:bodyPr/>
        <a:lstStyle/>
        <a:p>
          <a:endParaRPr lang="zh-TW" altLang="en-US" sz="1800"/>
        </a:p>
      </dgm:t>
    </dgm:pt>
    <dgm:pt modelId="{5C4539B5-E94F-4BF6-B150-E79D2462111A}" type="sibTrans" cxnId="{0CD5F304-DB85-46AB-B124-BA83F4FF1DE7}">
      <dgm:prSet/>
      <dgm:spPr/>
      <dgm:t>
        <a:bodyPr/>
        <a:lstStyle/>
        <a:p>
          <a:endParaRPr lang="zh-TW" altLang="en-US" sz="1800"/>
        </a:p>
      </dgm:t>
    </dgm:pt>
    <dgm:pt modelId="{17C7A458-98D8-48CF-B63C-0211C499F7AB}">
      <dgm:prSet custT="1"/>
      <dgm:spPr/>
      <dgm:t>
        <a:bodyPr/>
        <a:lstStyle/>
        <a:p>
          <a:pPr rtl="0"/>
          <a:r>
            <a:rPr lang="zh-TW" altLang="en-US" sz="1800" b="0" i="0" baseline="0" dirty="0" smtClean="0"/>
            <a:t>性別</a:t>
          </a:r>
          <a:endParaRPr lang="zh-TW" altLang="en-US" sz="1800" b="0" i="0" baseline="0" dirty="0"/>
        </a:p>
      </dgm:t>
    </dgm:pt>
    <dgm:pt modelId="{29AADE6F-0A78-4B50-A17F-EF6AA28D6CF3}" type="parTrans" cxnId="{BD9D7E19-4669-4063-9D16-52A7605CCEED}">
      <dgm:prSet/>
      <dgm:spPr/>
      <dgm:t>
        <a:bodyPr/>
        <a:lstStyle/>
        <a:p>
          <a:endParaRPr lang="zh-TW" altLang="en-US" sz="1800"/>
        </a:p>
      </dgm:t>
    </dgm:pt>
    <dgm:pt modelId="{18AA8DEA-059C-4659-B5D3-119738A248FC}" type="sibTrans" cxnId="{BD9D7E19-4669-4063-9D16-52A7605CCEED}">
      <dgm:prSet/>
      <dgm:spPr/>
      <dgm:t>
        <a:bodyPr/>
        <a:lstStyle/>
        <a:p>
          <a:endParaRPr lang="zh-TW" altLang="en-US" sz="1800"/>
        </a:p>
      </dgm:t>
    </dgm:pt>
    <dgm:pt modelId="{CCEDB458-A0CA-4509-8B92-99F1C28A00E1}">
      <dgm:prSet custT="1"/>
      <dgm:spPr/>
      <dgm:t>
        <a:bodyPr/>
        <a:lstStyle/>
        <a:p>
          <a:pPr rtl="0"/>
          <a:r>
            <a:rPr lang="zh-TW" altLang="en-US" sz="1800" b="0" i="0" baseline="0" dirty="0" smtClean="0"/>
            <a:t>家庭人數</a:t>
          </a:r>
          <a:endParaRPr lang="zh-TW" altLang="en-US" sz="1800" b="0" i="0" baseline="0" dirty="0"/>
        </a:p>
      </dgm:t>
    </dgm:pt>
    <dgm:pt modelId="{C0090968-FADA-4E9A-A32E-9202C4ED6A7F}" type="parTrans" cxnId="{FDC4C611-38CA-4A35-B9DF-C0AC83AE95F0}">
      <dgm:prSet/>
      <dgm:spPr/>
      <dgm:t>
        <a:bodyPr/>
        <a:lstStyle/>
        <a:p>
          <a:endParaRPr lang="zh-TW" altLang="en-US" sz="1800"/>
        </a:p>
      </dgm:t>
    </dgm:pt>
    <dgm:pt modelId="{EE6B2708-2251-4293-B144-77E6F5107641}" type="sibTrans" cxnId="{FDC4C611-38CA-4A35-B9DF-C0AC83AE95F0}">
      <dgm:prSet/>
      <dgm:spPr/>
      <dgm:t>
        <a:bodyPr/>
        <a:lstStyle/>
        <a:p>
          <a:endParaRPr lang="zh-TW" altLang="en-US" sz="1800"/>
        </a:p>
      </dgm:t>
    </dgm:pt>
    <dgm:pt modelId="{6F788FB9-561B-47C2-80E5-81F383C728F4}">
      <dgm:prSet custT="1"/>
      <dgm:spPr/>
      <dgm:t>
        <a:bodyPr/>
        <a:lstStyle/>
        <a:p>
          <a:pPr rtl="0"/>
          <a:r>
            <a:rPr lang="zh-TW" altLang="en-US" sz="1800" b="0" i="0" baseline="0" dirty="0" smtClean="0"/>
            <a:t>家庭生命週期</a:t>
          </a:r>
          <a:endParaRPr lang="zh-TW" altLang="en-US" sz="1800" b="0" i="0" baseline="0" dirty="0"/>
        </a:p>
      </dgm:t>
    </dgm:pt>
    <dgm:pt modelId="{3EC8D89E-02C4-4363-A981-29A7AD41669A}" type="parTrans" cxnId="{DEE509B6-FFD5-45CA-BFC0-E86F956E265C}">
      <dgm:prSet/>
      <dgm:spPr/>
      <dgm:t>
        <a:bodyPr/>
        <a:lstStyle/>
        <a:p>
          <a:endParaRPr lang="zh-TW" altLang="en-US" sz="1800"/>
        </a:p>
      </dgm:t>
    </dgm:pt>
    <dgm:pt modelId="{ACBA6A23-1CED-4E63-B5A6-BE6B8D0A8D9B}" type="sibTrans" cxnId="{DEE509B6-FFD5-45CA-BFC0-E86F956E265C}">
      <dgm:prSet/>
      <dgm:spPr/>
      <dgm:t>
        <a:bodyPr/>
        <a:lstStyle/>
        <a:p>
          <a:endParaRPr lang="zh-TW" altLang="en-US" sz="1800"/>
        </a:p>
      </dgm:t>
    </dgm:pt>
    <dgm:pt modelId="{1F24EA19-8897-4239-98B4-06BF5D0F6238}">
      <dgm:prSet custT="1"/>
      <dgm:spPr/>
      <dgm:t>
        <a:bodyPr/>
        <a:lstStyle/>
        <a:p>
          <a:pPr rtl="0"/>
          <a:r>
            <a:rPr lang="zh-TW" altLang="en-US" sz="1800" b="0" i="0" baseline="0" dirty="0" smtClean="0"/>
            <a:t>所得</a:t>
          </a:r>
          <a:endParaRPr lang="zh-TW" altLang="en-US" sz="1800" b="0" i="0" baseline="0" dirty="0"/>
        </a:p>
      </dgm:t>
    </dgm:pt>
    <dgm:pt modelId="{93188BFD-1084-447C-8676-EC4F9747384F}" type="parTrans" cxnId="{E542B6B2-35E8-4BF1-BE54-4CC6F3421BFF}">
      <dgm:prSet/>
      <dgm:spPr/>
      <dgm:t>
        <a:bodyPr/>
        <a:lstStyle/>
        <a:p>
          <a:endParaRPr lang="zh-TW" altLang="en-US" sz="1800"/>
        </a:p>
      </dgm:t>
    </dgm:pt>
    <dgm:pt modelId="{A263AB8B-2C4B-4EF0-9678-FD688FC619F4}" type="sibTrans" cxnId="{E542B6B2-35E8-4BF1-BE54-4CC6F3421BFF}">
      <dgm:prSet/>
      <dgm:spPr/>
      <dgm:t>
        <a:bodyPr/>
        <a:lstStyle/>
        <a:p>
          <a:endParaRPr lang="zh-TW" altLang="en-US" sz="1800"/>
        </a:p>
      </dgm:t>
    </dgm:pt>
    <dgm:pt modelId="{7EBD6A56-13F7-4B7F-95CE-CBBAE216A6B4}">
      <dgm:prSet custT="1"/>
      <dgm:spPr/>
      <dgm:t>
        <a:bodyPr/>
        <a:lstStyle/>
        <a:p>
          <a:pPr rtl="0"/>
          <a:r>
            <a:rPr lang="zh-TW" altLang="en-US" sz="1800" b="0" i="0" baseline="0" dirty="0" smtClean="0"/>
            <a:t>職業</a:t>
          </a:r>
          <a:endParaRPr lang="zh-TW" altLang="en-US" sz="1800" b="0" i="0" baseline="0" dirty="0"/>
        </a:p>
      </dgm:t>
    </dgm:pt>
    <dgm:pt modelId="{578719CF-592D-4E74-8A9D-C23E470C6F5A}" type="parTrans" cxnId="{61C661BB-6EA1-49F6-A80A-3064558AD5EA}">
      <dgm:prSet/>
      <dgm:spPr/>
      <dgm:t>
        <a:bodyPr/>
        <a:lstStyle/>
        <a:p>
          <a:endParaRPr lang="zh-TW" altLang="en-US" sz="1800"/>
        </a:p>
      </dgm:t>
    </dgm:pt>
    <dgm:pt modelId="{22552585-09A2-4999-B800-2B63DE007C26}" type="sibTrans" cxnId="{61C661BB-6EA1-49F6-A80A-3064558AD5EA}">
      <dgm:prSet/>
      <dgm:spPr/>
      <dgm:t>
        <a:bodyPr/>
        <a:lstStyle/>
        <a:p>
          <a:endParaRPr lang="zh-TW" altLang="en-US" sz="1800"/>
        </a:p>
      </dgm:t>
    </dgm:pt>
    <dgm:pt modelId="{54F922DB-9CDB-46DC-9E91-637DCB010C27}">
      <dgm:prSet custT="1"/>
      <dgm:spPr/>
      <dgm:t>
        <a:bodyPr/>
        <a:lstStyle/>
        <a:p>
          <a:pPr rtl="0"/>
          <a:r>
            <a:rPr lang="zh-TW" altLang="en-US" sz="1800" b="0" i="0" baseline="0" dirty="0" smtClean="0"/>
            <a:t>教育</a:t>
          </a:r>
          <a:endParaRPr lang="zh-TW" altLang="en-US" sz="1800" b="0" i="0" baseline="0" dirty="0"/>
        </a:p>
      </dgm:t>
    </dgm:pt>
    <dgm:pt modelId="{9724B4B2-843F-4B7E-B950-9A6C9E784101}" type="parTrans" cxnId="{F98039E0-5877-43CB-B977-75F7C0867993}">
      <dgm:prSet/>
      <dgm:spPr/>
      <dgm:t>
        <a:bodyPr/>
        <a:lstStyle/>
        <a:p>
          <a:endParaRPr lang="zh-TW" altLang="en-US" sz="1800"/>
        </a:p>
      </dgm:t>
    </dgm:pt>
    <dgm:pt modelId="{DCF07805-0D76-4BEF-B9C9-599729DA7FB7}" type="sibTrans" cxnId="{F98039E0-5877-43CB-B977-75F7C0867993}">
      <dgm:prSet/>
      <dgm:spPr/>
      <dgm:t>
        <a:bodyPr/>
        <a:lstStyle/>
        <a:p>
          <a:endParaRPr lang="zh-TW" altLang="en-US" sz="1800"/>
        </a:p>
      </dgm:t>
    </dgm:pt>
    <dgm:pt modelId="{AB4778D0-2345-4377-829C-BF923F12B9B4}">
      <dgm:prSet custT="1"/>
      <dgm:spPr/>
      <dgm:t>
        <a:bodyPr/>
        <a:lstStyle/>
        <a:p>
          <a:pPr rtl="0"/>
          <a:r>
            <a:rPr lang="zh-TW" altLang="en-US" sz="1800" b="0" i="0" baseline="0" dirty="0" smtClean="0"/>
            <a:t>宗教</a:t>
          </a:r>
          <a:endParaRPr lang="zh-TW" altLang="en-US" sz="1800" b="0" i="0" baseline="0" dirty="0"/>
        </a:p>
      </dgm:t>
    </dgm:pt>
    <dgm:pt modelId="{7E7719CC-836E-41C4-A6A8-D7920B94A1E4}" type="parTrans" cxnId="{BF121A24-45AF-488D-8E7C-8166144924C5}">
      <dgm:prSet/>
      <dgm:spPr/>
      <dgm:t>
        <a:bodyPr/>
        <a:lstStyle/>
        <a:p>
          <a:endParaRPr lang="zh-TW" altLang="en-US" sz="1800"/>
        </a:p>
      </dgm:t>
    </dgm:pt>
    <dgm:pt modelId="{EC7A3024-95AF-43B4-8031-970887110FBC}" type="sibTrans" cxnId="{BF121A24-45AF-488D-8E7C-8166144924C5}">
      <dgm:prSet/>
      <dgm:spPr/>
      <dgm:t>
        <a:bodyPr/>
        <a:lstStyle/>
        <a:p>
          <a:endParaRPr lang="zh-TW" altLang="en-US" sz="1800"/>
        </a:p>
      </dgm:t>
    </dgm:pt>
    <dgm:pt modelId="{CB714C7D-43BC-4754-9423-6CC4E6328994}">
      <dgm:prSet custT="1"/>
      <dgm:spPr/>
      <dgm:t>
        <a:bodyPr/>
        <a:lstStyle/>
        <a:p>
          <a:pPr rtl="0"/>
          <a:r>
            <a:rPr lang="zh-TW" altLang="en-US" sz="1800" b="0" i="0" baseline="0" dirty="0" smtClean="0"/>
            <a:t>種族</a:t>
          </a:r>
          <a:endParaRPr lang="zh-TW" altLang="en-US" sz="1800" b="0" i="0" baseline="0" dirty="0"/>
        </a:p>
      </dgm:t>
    </dgm:pt>
    <dgm:pt modelId="{0F97786A-D0D6-4CEE-AA9A-8B08CA002081}" type="parTrans" cxnId="{835B98AE-4AE7-4211-9F5A-6097BBD5CB16}">
      <dgm:prSet/>
      <dgm:spPr/>
      <dgm:t>
        <a:bodyPr/>
        <a:lstStyle/>
        <a:p>
          <a:endParaRPr lang="zh-TW" altLang="en-US" sz="1800"/>
        </a:p>
      </dgm:t>
    </dgm:pt>
    <dgm:pt modelId="{54B8874E-7DCC-465B-9215-711F643D5E48}" type="sibTrans" cxnId="{835B98AE-4AE7-4211-9F5A-6097BBD5CB16}">
      <dgm:prSet/>
      <dgm:spPr/>
      <dgm:t>
        <a:bodyPr/>
        <a:lstStyle/>
        <a:p>
          <a:endParaRPr lang="zh-TW" altLang="en-US" sz="1800"/>
        </a:p>
      </dgm:t>
    </dgm:pt>
    <dgm:pt modelId="{2B78831A-115F-41FF-AADE-E3AE55B0AA26}">
      <dgm:prSet custT="1"/>
      <dgm:spPr/>
      <dgm:t>
        <a:bodyPr/>
        <a:lstStyle/>
        <a:p>
          <a:pPr rtl="0"/>
          <a:r>
            <a:rPr lang="zh-TW" altLang="en-US" sz="1800" b="0" i="0" baseline="0" dirty="0" smtClean="0"/>
            <a:t>國籍</a:t>
          </a:r>
          <a:endParaRPr lang="zh-TW" altLang="en-US" sz="1800" b="0" i="0" baseline="0" dirty="0"/>
        </a:p>
      </dgm:t>
    </dgm:pt>
    <dgm:pt modelId="{B7EA2CC4-205E-4A66-8822-F885454A5A24}" type="parTrans" cxnId="{D38DEF92-D081-4332-B064-9D0BF7CB5048}">
      <dgm:prSet/>
      <dgm:spPr/>
      <dgm:t>
        <a:bodyPr/>
        <a:lstStyle/>
        <a:p>
          <a:endParaRPr lang="zh-TW" altLang="en-US" sz="1800"/>
        </a:p>
      </dgm:t>
    </dgm:pt>
    <dgm:pt modelId="{92050647-0B8D-498B-BB8C-B4EDC17FE000}" type="sibTrans" cxnId="{D38DEF92-D081-4332-B064-9D0BF7CB5048}">
      <dgm:prSet/>
      <dgm:spPr/>
      <dgm:t>
        <a:bodyPr/>
        <a:lstStyle/>
        <a:p>
          <a:endParaRPr lang="zh-TW" altLang="en-US" sz="1800"/>
        </a:p>
      </dgm:t>
    </dgm:pt>
    <dgm:pt modelId="{CD545A71-300E-4E74-AA9E-1EB097D0347F}">
      <dgm:prSet custT="1"/>
      <dgm:spPr/>
      <dgm:t>
        <a:bodyPr/>
        <a:lstStyle/>
        <a:p>
          <a:pPr rtl="0"/>
          <a:r>
            <a:rPr lang="zh-TW" sz="2000" b="0" i="0" baseline="0" dirty="0" smtClean="0"/>
            <a:t>三、</a:t>
          </a:r>
          <a:r>
            <a:rPr lang="en-US" altLang="zh-TW" sz="2000" b="0" i="0" baseline="0" dirty="0" smtClean="0"/>
            <a:t/>
          </a:r>
          <a:br>
            <a:rPr lang="en-US" altLang="zh-TW" sz="2000" b="0" i="0" baseline="0" dirty="0" smtClean="0"/>
          </a:br>
          <a:r>
            <a:rPr lang="zh-TW" sz="2000" b="0" i="0" baseline="0" dirty="0" smtClean="0"/>
            <a:t>心理統計變數</a:t>
          </a:r>
          <a:endParaRPr lang="zh-TW" sz="2000" b="0" i="0" baseline="0" dirty="0"/>
        </a:p>
      </dgm:t>
    </dgm:pt>
    <dgm:pt modelId="{51CECDC7-3CD7-4B69-A931-2958391A3688}" type="parTrans" cxnId="{B2D6866C-F52E-4BD8-941B-56F6288231DE}">
      <dgm:prSet/>
      <dgm:spPr/>
      <dgm:t>
        <a:bodyPr/>
        <a:lstStyle/>
        <a:p>
          <a:endParaRPr lang="zh-TW" altLang="en-US" sz="1800"/>
        </a:p>
      </dgm:t>
    </dgm:pt>
    <dgm:pt modelId="{990D9831-0F5E-4CE2-A2E8-E04707AFC066}" type="sibTrans" cxnId="{B2D6866C-F52E-4BD8-941B-56F6288231DE}">
      <dgm:prSet/>
      <dgm:spPr/>
      <dgm:t>
        <a:bodyPr/>
        <a:lstStyle/>
        <a:p>
          <a:endParaRPr lang="zh-TW" altLang="en-US" sz="1800"/>
        </a:p>
      </dgm:t>
    </dgm:pt>
    <dgm:pt modelId="{F405EC2A-3CE1-42DC-92F7-1B366B645BB9}">
      <dgm:prSet custT="1"/>
      <dgm:spPr/>
      <dgm:t>
        <a:bodyPr/>
        <a:lstStyle/>
        <a:p>
          <a:pPr rtl="0"/>
          <a:r>
            <a:rPr lang="zh-TW" altLang="en-US" sz="2000" b="0" i="0" baseline="0" dirty="0" smtClean="0"/>
            <a:t>社會階層</a:t>
          </a:r>
          <a:endParaRPr lang="zh-TW" altLang="en-US" sz="2000" b="0" i="0" baseline="0" dirty="0"/>
        </a:p>
      </dgm:t>
    </dgm:pt>
    <dgm:pt modelId="{A66DBF52-D678-4C8B-9F4F-4577066164A0}" type="parTrans" cxnId="{D9A227B7-BD42-4C54-BBBD-9C433D058B24}">
      <dgm:prSet/>
      <dgm:spPr/>
      <dgm:t>
        <a:bodyPr/>
        <a:lstStyle/>
        <a:p>
          <a:endParaRPr lang="zh-TW" altLang="en-US" sz="1800"/>
        </a:p>
      </dgm:t>
    </dgm:pt>
    <dgm:pt modelId="{8D66F98B-DCED-45A2-9199-810C4D74FB50}" type="sibTrans" cxnId="{D9A227B7-BD42-4C54-BBBD-9C433D058B24}">
      <dgm:prSet/>
      <dgm:spPr/>
      <dgm:t>
        <a:bodyPr/>
        <a:lstStyle/>
        <a:p>
          <a:endParaRPr lang="zh-TW" altLang="en-US" sz="1800"/>
        </a:p>
      </dgm:t>
    </dgm:pt>
    <dgm:pt modelId="{ADD7252D-C0E1-42C1-AC9D-AC10595141A1}">
      <dgm:prSet custT="1"/>
      <dgm:spPr/>
      <dgm:t>
        <a:bodyPr/>
        <a:lstStyle/>
        <a:p>
          <a:pPr rtl="0"/>
          <a:r>
            <a:rPr lang="zh-TW" altLang="en-US" sz="2000" b="0" i="0" baseline="0" dirty="0" smtClean="0"/>
            <a:t>生活型態</a:t>
          </a:r>
          <a:endParaRPr lang="zh-TW" altLang="en-US" sz="2000" b="0" i="0" baseline="0" dirty="0"/>
        </a:p>
      </dgm:t>
    </dgm:pt>
    <dgm:pt modelId="{82AAE7DF-9070-46AC-A121-010AB4489D01}" type="parTrans" cxnId="{3396F6A3-3537-4E22-9AAB-84F22EE6D525}">
      <dgm:prSet/>
      <dgm:spPr/>
      <dgm:t>
        <a:bodyPr/>
        <a:lstStyle/>
        <a:p>
          <a:endParaRPr lang="zh-TW" altLang="en-US" sz="1800"/>
        </a:p>
      </dgm:t>
    </dgm:pt>
    <dgm:pt modelId="{6211ADEB-774F-4218-850F-764A6B9DA1EB}" type="sibTrans" cxnId="{3396F6A3-3537-4E22-9AAB-84F22EE6D525}">
      <dgm:prSet/>
      <dgm:spPr/>
      <dgm:t>
        <a:bodyPr/>
        <a:lstStyle/>
        <a:p>
          <a:endParaRPr lang="zh-TW" altLang="en-US" sz="1800"/>
        </a:p>
      </dgm:t>
    </dgm:pt>
    <dgm:pt modelId="{7B6156EA-64DA-4734-942E-DA07E53E5950}">
      <dgm:prSet custT="1"/>
      <dgm:spPr/>
      <dgm:t>
        <a:bodyPr/>
        <a:lstStyle/>
        <a:p>
          <a:pPr rtl="0"/>
          <a:r>
            <a:rPr lang="zh-TW" altLang="en-US" sz="2000" b="0" i="0" baseline="0" dirty="0" smtClean="0"/>
            <a:t>人格</a:t>
          </a:r>
          <a:endParaRPr lang="zh-TW" altLang="en-US" sz="2000" b="0" i="0" baseline="0" dirty="0"/>
        </a:p>
      </dgm:t>
    </dgm:pt>
    <dgm:pt modelId="{7B49F175-E988-4764-AC83-2B42F8CEA05D}" type="parTrans" cxnId="{906BAF91-B399-44EC-9371-DD0F02033678}">
      <dgm:prSet/>
      <dgm:spPr/>
      <dgm:t>
        <a:bodyPr/>
        <a:lstStyle/>
        <a:p>
          <a:endParaRPr lang="zh-TW" altLang="en-US" sz="1800"/>
        </a:p>
      </dgm:t>
    </dgm:pt>
    <dgm:pt modelId="{F066C061-9BF7-4BBE-BDA6-284F11C2DEFF}" type="sibTrans" cxnId="{906BAF91-B399-44EC-9371-DD0F02033678}">
      <dgm:prSet/>
      <dgm:spPr/>
      <dgm:t>
        <a:bodyPr/>
        <a:lstStyle/>
        <a:p>
          <a:endParaRPr lang="zh-TW" altLang="en-US" sz="1800"/>
        </a:p>
      </dgm:t>
    </dgm:pt>
    <dgm:pt modelId="{280598B7-5975-4092-95CC-7D36CFB10D36}">
      <dgm:prSet custT="1"/>
      <dgm:spPr/>
      <dgm:t>
        <a:bodyPr/>
        <a:lstStyle/>
        <a:p>
          <a:pPr rtl="0"/>
          <a:r>
            <a:rPr lang="zh-TW" altLang="en-US" sz="2000" b="0" i="0" baseline="0" dirty="0" smtClean="0"/>
            <a:t>四、</a:t>
          </a:r>
          <a:r>
            <a:rPr lang="en-US" altLang="zh-TW" sz="2000" b="0" i="0" baseline="0" dirty="0" smtClean="0"/>
            <a:t/>
          </a:r>
          <a:br>
            <a:rPr lang="en-US" altLang="zh-TW" sz="2000" b="0" i="0" baseline="0" dirty="0" smtClean="0"/>
          </a:br>
          <a:r>
            <a:rPr lang="zh-TW" altLang="en-US" sz="2000" b="0" i="0" baseline="0" dirty="0" smtClean="0"/>
            <a:t>行為變數</a:t>
          </a:r>
          <a:endParaRPr lang="zh-TW" altLang="en-US" sz="2000" b="0" i="0" baseline="0" dirty="0"/>
        </a:p>
      </dgm:t>
    </dgm:pt>
    <dgm:pt modelId="{A9243AD3-4BEA-40F1-91D3-605FD8D9280D}" type="parTrans" cxnId="{D0E2346E-2087-4B40-BFBB-6883D10D0679}">
      <dgm:prSet/>
      <dgm:spPr/>
      <dgm:t>
        <a:bodyPr/>
        <a:lstStyle/>
        <a:p>
          <a:endParaRPr lang="zh-TW" altLang="en-US" sz="1800"/>
        </a:p>
      </dgm:t>
    </dgm:pt>
    <dgm:pt modelId="{B4505A34-B7E9-4FB6-9FBE-C4DDAD28C129}" type="sibTrans" cxnId="{D0E2346E-2087-4B40-BFBB-6883D10D0679}">
      <dgm:prSet/>
      <dgm:spPr/>
      <dgm:t>
        <a:bodyPr/>
        <a:lstStyle/>
        <a:p>
          <a:endParaRPr lang="zh-TW" altLang="en-US" sz="1800"/>
        </a:p>
      </dgm:t>
    </dgm:pt>
    <dgm:pt modelId="{6F35A512-84DB-4F20-A839-65590D697E10}">
      <dgm:prSet custT="1"/>
      <dgm:spPr/>
      <dgm:t>
        <a:bodyPr/>
        <a:lstStyle/>
        <a:p>
          <a:pPr rtl="0"/>
          <a:r>
            <a:rPr lang="zh-TW" altLang="en-US" sz="1800" b="0" i="0" baseline="0" dirty="0" smtClean="0"/>
            <a:t>購買特徵</a:t>
          </a:r>
          <a:endParaRPr lang="zh-TW" altLang="en-US" sz="1800" b="0" i="0" baseline="0" dirty="0"/>
        </a:p>
      </dgm:t>
    </dgm:pt>
    <dgm:pt modelId="{BA259BC1-867E-40D3-9487-EB3855A4F74A}" type="parTrans" cxnId="{A613A69A-81D8-4521-A6AE-EE22DD35111C}">
      <dgm:prSet/>
      <dgm:spPr/>
      <dgm:t>
        <a:bodyPr/>
        <a:lstStyle/>
        <a:p>
          <a:endParaRPr lang="zh-TW" altLang="en-US" sz="1800"/>
        </a:p>
      </dgm:t>
    </dgm:pt>
    <dgm:pt modelId="{DDF3A312-9919-48D7-AABF-8680B7B41361}" type="sibTrans" cxnId="{A613A69A-81D8-4521-A6AE-EE22DD35111C}">
      <dgm:prSet/>
      <dgm:spPr/>
      <dgm:t>
        <a:bodyPr/>
        <a:lstStyle/>
        <a:p>
          <a:endParaRPr lang="zh-TW" altLang="en-US" sz="1800"/>
        </a:p>
      </dgm:t>
    </dgm:pt>
    <dgm:pt modelId="{94A96EAD-E41D-43F5-9FD7-7F0C9B08D487}">
      <dgm:prSet custT="1"/>
      <dgm:spPr/>
      <dgm:t>
        <a:bodyPr/>
        <a:lstStyle/>
        <a:p>
          <a:pPr rtl="0"/>
          <a:r>
            <a:rPr lang="zh-TW" altLang="en-US" sz="1800" b="0" i="0" baseline="0" dirty="0" smtClean="0"/>
            <a:t>追尋利益</a:t>
          </a:r>
          <a:endParaRPr lang="zh-TW" altLang="en-US" sz="1800" b="0" i="0" baseline="0" dirty="0"/>
        </a:p>
      </dgm:t>
    </dgm:pt>
    <dgm:pt modelId="{9D621EBC-E9F4-4036-A5D9-059A0F2001D7}" type="parTrans" cxnId="{DD6DC706-8DBE-4A02-AC1F-94A52A794682}">
      <dgm:prSet/>
      <dgm:spPr/>
      <dgm:t>
        <a:bodyPr/>
        <a:lstStyle/>
        <a:p>
          <a:endParaRPr lang="zh-TW" altLang="en-US" sz="1800"/>
        </a:p>
      </dgm:t>
    </dgm:pt>
    <dgm:pt modelId="{40BEF403-A0CB-4F48-A1D6-77881AC189DD}" type="sibTrans" cxnId="{DD6DC706-8DBE-4A02-AC1F-94A52A794682}">
      <dgm:prSet/>
      <dgm:spPr/>
      <dgm:t>
        <a:bodyPr/>
        <a:lstStyle/>
        <a:p>
          <a:endParaRPr lang="zh-TW" altLang="en-US" sz="1800"/>
        </a:p>
      </dgm:t>
    </dgm:pt>
    <dgm:pt modelId="{DBC3AFEC-89B9-419B-9F6E-A1D6B29C97AA}">
      <dgm:prSet custT="1"/>
      <dgm:spPr/>
      <dgm:t>
        <a:bodyPr/>
        <a:lstStyle/>
        <a:p>
          <a:pPr rtl="0"/>
          <a:r>
            <a:rPr lang="zh-TW" altLang="en-US" sz="1800" b="0" i="0" baseline="0" dirty="0" smtClean="0"/>
            <a:t>使用者狀況</a:t>
          </a:r>
          <a:endParaRPr lang="zh-TW" altLang="en-US" sz="1800" b="0" i="0" baseline="0" dirty="0"/>
        </a:p>
      </dgm:t>
    </dgm:pt>
    <dgm:pt modelId="{C9B285FB-F522-4E0F-BB89-5264D8ABA9BE}" type="parTrans" cxnId="{AFF93A22-682F-49B7-BF1E-6D25A0E1CFD3}">
      <dgm:prSet/>
      <dgm:spPr/>
      <dgm:t>
        <a:bodyPr/>
        <a:lstStyle/>
        <a:p>
          <a:endParaRPr lang="zh-TW" altLang="en-US" sz="1800"/>
        </a:p>
      </dgm:t>
    </dgm:pt>
    <dgm:pt modelId="{DD39472C-7148-4561-9DA9-810AE0027124}" type="sibTrans" cxnId="{AFF93A22-682F-49B7-BF1E-6D25A0E1CFD3}">
      <dgm:prSet/>
      <dgm:spPr/>
      <dgm:t>
        <a:bodyPr/>
        <a:lstStyle/>
        <a:p>
          <a:endParaRPr lang="zh-TW" altLang="en-US" sz="1800"/>
        </a:p>
      </dgm:t>
    </dgm:pt>
    <dgm:pt modelId="{12B343A9-4503-44C4-83EB-3AF9F9885B1E}">
      <dgm:prSet custT="1"/>
      <dgm:spPr/>
      <dgm:t>
        <a:bodyPr/>
        <a:lstStyle/>
        <a:p>
          <a:pPr rtl="0"/>
          <a:r>
            <a:rPr lang="zh-TW" altLang="en-US" sz="1800" b="0" i="0" baseline="0" dirty="0" smtClean="0"/>
            <a:t>使用率</a:t>
          </a:r>
          <a:endParaRPr lang="zh-TW" altLang="en-US" sz="1800" b="0" i="0" baseline="0" dirty="0"/>
        </a:p>
      </dgm:t>
    </dgm:pt>
    <dgm:pt modelId="{349A1230-5D31-4F9C-A71B-3612783343A7}" type="parTrans" cxnId="{A0FA9C18-371A-47B8-A68F-B340B921A644}">
      <dgm:prSet/>
      <dgm:spPr/>
      <dgm:t>
        <a:bodyPr/>
        <a:lstStyle/>
        <a:p>
          <a:endParaRPr lang="zh-TW" altLang="en-US" sz="1800"/>
        </a:p>
      </dgm:t>
    </dgm:pt>
    <dgm:pt modelId="{A9E1E3DF-13FC-4CDB-989B-B02EB8930CCD}" type="sibTrans" cxnId="{A0FA9C18-371A-47B8-A68F-B340B921A644}">
      <dgm:prSet/>
      <dgm:spPr/>
      <dgm:t>
        <a:bodyPr/>
        <a:lstStyle/>
        <a:p>
          <a:endParaRPr lang="zh-TW" altLang="en-US" sz="1800"/>
        </a:p>
      </dgm:t>
    </dgm:pt>
    <dgm:pt modelId="{B4F011B7-F6B2-4FF4-BF16-2B3A924830C1}">
      <dgm:prSet custT="1"/>
      <dgm:spPr/>
      <dgm:t>
        <a:bodyPr/>
        <a:lstStyle/>
        <a:p>
          <a:pPr rtl="0"/>
          <a:r>
            <a:rPr lang="zh-TW" altLang="en-US" sz="1800" b="0" i="0" baseline="0" dirty="0" smtClean="0"/>
            <a:t>忠誠性</a:t>
          </a:r>
          <a:endParaRPr lang="zh-TW" altLang="en-US" sz="1800" b="0" i="0" baseline="0" dirty="0"/>
        </a:p>
      </dgm:t>
    </dgm:pt>
    <dgm:pt modelId="{0D6E039B-9EAA-4D96-BC86-2E1BA340C204}" type="parTrans" cxnId="{AE1014BB-5568-45DD-BB69-A185B1CF7692}">
      <dgm:prSet/>
      <dgm:spPr/>
      <dgm:t>
        <a:bodyPr/>
        <a:lstStyle/>
        <a:p>
          <a:endParaRPr lang="zh-TW" altLang="en-US" sz="1800"/>
        </a:p>
      </dgm:t>
    </dgm:pt>
    <dgm:pt modelId="{B8E1F34D-3AC1-4885-ADA1-D3D33ABBB274}" type="sibTrans" cxnId="{AE1014BB-5568-45DD-BB69-A185B1CF7692}">
      <dgm:prSet/>
      <dgm:spPr/>
      <dgm:t>
        <a:bodyPr/>
        <a:lstStyle/>
        <a:p>
          <a:endParaRPr lang="zh-TW" altLang="en-US" sz="1800"/>
        </a:p>
      </dgm:t>
    </dgm:pt>
    <dgm:pt modelId="{65ECA093-7641-4F80-BC53-C16BBC878E55}">
      <dgm:prSet custT="1"/>
      <dgm:spPr/>
      <dgm:t>
        <a:bodyPr/>
        <a:lstStyle/>
        <a:p>
          <a:pPr rtl="0"/>
          <a:r>
            <a:rPr lang="zh-TW" altLang="en-US" sz="1800" b="0" i="0" baseline="0" dirty="0" smtClean="0"/>
            <a:t>購買準備階段</a:t>
          </a:r>
          <a:endParaRPr lang="zh-TW" altLang="en-US" sz="1800" b="0" i="0" baseline="0" dirty="0"/>
        </a:p>
      </dgm:t>
    </dgm:pt>
    <dgm:pt modelId="{6ECADA23-6BA2-4F85-9660-FD0F37C10BF2}" type="parTrans" cxnId="{F0A1CEC8-1B32-432A-9DBE-BC76A77EFA31}">
      <dgm:prSet/>
      <dgm:spPr/>
      <dgm:t>
        <a:bodyPr/>
        <a:lstStyle/>
        <a:p>
          <a:endParaRPr lang="zh-TW" altLang="en-US" sz="1800"/>
        </a:p>
      </dgm:t>
    </dgm:pt>
    <dgm:pt modelId="{89F26511-DB5B-468E-A2BE-66994088D790}" type="sibTrans" cxnId="{F0A1CEC8-1B32-432A-9DBE-BC76A77EFA31}">
      <dgm:prSet/>
      <dgm:spPr/>
      <dgm:t>
        <a:bodyPr/>
        <a:lstStyle/>
        <a:p>
          <a:endParaRPr lang="zh-TW" altLang="en-US" sz="1800"/>
        </a:p>
      </dgm:t>
    </dgm:pt>
    <dgm:pt modelId="{EE09EE05-6D8D-47D1-9A74-3FD214F7B174}">
      <dgm:prSet custT="1"/>
      <dgm:spPr/>
      <dgm:t>
        <a:bodyPr/>
        <a:lstStyle/>
        <a:p>
          <a:pPr rtl="0"/>
          <a:r>
            <a:rPr lang="zh-TW" altLang="en-US" sz="1800" b="0" i="0" baseline="0" dirty="0" smtClean="0"/>
            <a:t>對產品的態度</a:t>
          </a:r>
          <a:endParaRPr lang="zh-TW" altLang="en-US" sz="1800" b="0" i="0" baseline="0" dirty="0"/>
        </a:p>
      </dgm:t>
    </dgm:pt>
    <dgm:pt modelId="{7C89948F-E6C8-43FF-9471-7898538C61BA}" type="parTrans" cxnId="{FCB97747-1088-432F-9F25-80BF3222A4B7}">
      <dgm:prSet/>
      <dgm:spPr/>
      <dgm:t>
        <a:bodyPr/>
        <a:lstStyle/>
        <a:p>
          <a:endParaRPr lang="zh-TW" altLang="en-US" sz="1800"/>
        </a:p>
      </dgm:t>
    </dgm:pt>
    <dgm:pt modelId="{D14783B0-55F9-4BE9-BF12-D5DCD60A20D5}" type="sibTrans" cxnId="{FCB97747-1088-432F-9F25-80BF3222A4B7}">
      <dgm:prSet/>
      <dgm:spPr/>
      <dgm:t>
        <a:bodyPr/>
        <a:lstStyle/>
        <a:p>
          <a:endParaRPr lang="zh-TW" altLang="en-US" sz="1800"/>
        </a:p>
      </dgm:t>
    </dgm:pt>
    <dgm:pt modelId="{C4707651-8BCF-4EB3-AF51-50A475708F0F}" type="pres">
      <dgm:prSet presAssocID="{3FB1905B-07E4-4280-8130-B1B25E318D1B}" presName="Name0" presStyleCnt="0">
        <dgm:presLayoutVars>
          <dgm:dir/>
          <dgm:animLvl val="lvl"/>
          <dgm:resizeHandles val="exact"/>
        </dgm:presLayoutVars>
      </dgm:prSet>
      <dgm:spPr/>
      <dgm:t>
        <a:bodyPr/>
        <a:lstStyle/>
        <a:p>
          <a:endParaRPr lang="zh-TW" altLang="en-US"/>
        </a:p>
      </dgm:t>
    </dgm:pt>
    <dgm:pt modelId="{05001116-5CC7-4C88-935F-F9C080170BDA}" type="pres">
      <dgm:prSet presAssocID="{E7ED4A1D-67CE-49E5-92A2-4496BF48668B}" presName="composite" presStyleCnt="0"/>
      <dgm:spPr/>
    </dgm:pt>
    <dgm:pt modelId="{5E777E69-D07F-4ACE-9859-299CA408AF73}" type="pres">
      <dgm:prSet presAssocID="{E7ED4A1D-67CE-49E5-92A2-4496BF48668B}" presName="parTx" presStyleLbl="alignNode1" presStyleIdx="0" presStyleCnt="4">
        <dgm:presLayoutVars>
          <dgm:chMax val="0"/>
          <dgm:chPref val="0"/>
          <dgm:bulletEnabled val="1"/>
        </dgm:presLayoutVars>
      </dgm:prSet>
      <dgm:spPr/>
      <dgm:t>
        <a:bodyPr/>
        <a:lstStyle/>
        <a:p>
          <a:endParaRPr lang="zh-TW" altLang="en-US"/>
        </a:p>
      </dgm:t>
    </dgm:pt>
    <dgm:pt modelId="{1BD3D284-ECC9-47A5-A470-49E3EAA4CEE7}" type="pres">
      <dgm:prSet presAssocID="{E7ED4A1D-67CE-49E5-92A2-4496BF48668B}" presName="desTx" presStyleLbl="alignAccFollowNode1" presStyleIdx="0" presStyleCnt="4">
        <dgm:presLayoutVars>
          <dgm:bulletEnabled val="1"/>
        </dgm:presLayoutVars>
      </dgm:prSet>
      <dgm:spPr/>
      <dgm:t>
        <a:bodyPr/>
        <a:lstStyle/>
        <a:p>
          <a:endParaRPr lang="zh-TW" altLang="en-US"/>
        </a:p>
      </dgm:t>
    </dgm:pt>
    <dgm:pt modelId="{F8A778AB-C246-44F0-8E0F-9F9C9236F1BD}" type="pres">
      <dgm:prSet presAssocID="{571FA0B6-9407-457F-8B9E-F7A3764C0FF9}" presName="space" presStyleCnt="0"/>
      <dgm:spPr/>
    </dgm:pt>
    <dgm:pt modelId="{FC98DD55-536D-4C48-96F3-12845143C486}" type="pres">
      <dgm:prSet presAssocID="{E391F3E8-F88E-4675-A034-AC5D3E6BC562}" presName="composite" presStyleCnt="0"/>
      <dgm:spPr/>
    </dgm:pt>
    <dgm:pt modelId="{6F6D6A1D-127E-484F-B833-5E3E4353ED8D}" type="pres">
      <dgm:prSet presAssocID="{E391F3E8-F88E-4675-A034-AC5D3E6BC562}" presName="parTx" presStyleLbl="alignNode1" presStyleIdx="1" presStyleCnt="4" custScaleX="110197">
        <dgm:presLayoutVars>
          <dgm:chMax val="0"/>
          <dgm:chPref val="0"/>
          <dgm:bulletEnabled val="1"/>
        </dgm:presLayoutVars>
      </dgm:prSet>
      <dgm:spPr/>
      <dgm:t>
        <a:bodyPr/>
        <a:lstStyle/>
        <a:p>
          <a:endParaRPr lang="zh-TW" altLang="en-US"/>
        </a:p>
      </dgm:t>
    </dgm:pt>
    <dgm:pt modelId="{F967B985-39E1-4E8F-B365-4B1610701A92}" type="pres">
      <dgm:prSet presAssocID="{E391F3E8-F88E-4675-A034-AC5D3E6BC562}" presName="desTx" presStyleLbl="alignAccFollowNode1" presStyleIdx="1" presStyleCnt="4" custScaleX="110197">
        <dgm:presLayoutVars>
          <dgm:bulletEnabled val="1"/>
        </dgm:presLayoutVars>
      </dgm:prSet>
      <dgm:spPr/>
      <dgm:t>
        <a:bodyPr/>
        <a:lstStyle/>
        <a:p>
          <a:endParaRPr lang="zh-TW" altLang="en-US"/>
        </a:p>
      </dgm:t>
    </dgm:pt>
    <dgm:pt modelId="{DB4D86D5-B843-4E39-BFA4-161162D0E358}" type="pres">
      <dgm:prSet presAssocID="{01CA3B5B-01CB-456B-ADA6-75FBAECE5C59}" presName="space" presStyleCnt="0"/>
      <dgm:spPr/>
    </dgm:pt>
    <dgm:pt modelId="{D18EDCB8-F4DF-4881-88AE-9C1442C212FB}" type="pres">
      <dgm:prSet presAssocID="{CD545A71-300E-4E74-AA9E-1EB097D0347F}" presName="composite" presStyleCnt="0"/>
      <dgm:spPr/>
    </dgm:pt>
    <dgm:pt modelId="{FB233E9D-4FC3-41A8-A3EB-C6D70508FBBF}" type="pres">
      <dgm:prSet presAssocID="{CD545A71-300E-4E74-AA9E-1EB097D0347F}" presName="parTx" presStyleLbl="alignNode1" presStyleIdx="2" presStyleCnt="4">
        <dgm:presLayoutVars>
          <dgm:chMax val="0"/>
          <dgm:chPref val="0"/>
          <dgm:bulletEnabled val="1"/>
        </dgm:presLayoutVars>
      </dgm:prSet>
      <dgm:spPr/>
      <dgm:t>
        <a:bodyPr/>
        <a:lstStyle/>
        <a:p>
          <a:endParaRPr lang="zh-TW" altLang="en-US"/>
        </a:p>
      </dgm:t>
    </dgm:pt>
    <dgm:pt modelId="{0E09736F-09E5-42CB-96D6-15FA70017469}" type="pres">
      <dgm:prSet presAssocID="{CD545A71-300E-4E74-AA9E-1EB097D0347F}" presName="desTx" presStyleLbl="alignAccFollowNode1" presStyleIdx="2" presStyleCnt="4">
        <dgm:presLayoutVars>
          <dgm:bulletEnabled val="1"/>
        </dgm:presLayoutVars>
      </dgm:prSet>
      <dgm:spPr/>
      <dgm:t>
        <a:bodyPr/>
        <a:lstStyle/>
        <a:p>
          <a:endParaRPr lang="zh-TW" altLang="en-US"/>
        </a:p>
      </dgm:t>
    </dgm:pt>
    <dgm:pt modelId="{24A5754A-E3BC-4452-A80F-3055F2EE9E37}" type="pres">
      <dgm:prSet presAssocID="{990D9831-0F5E-4CE2-A2E8-E04707AFC066}" presName="space" presStyleCnt="0"/>
      <dgm:spPr/>
    </dgm:pt>
    <dgm:pt modelId="{6ED24E97-02B1-4158-9E46-56261698D66F}" type="pres">
      <dgm:prSet presAssocID="{280598B7-5975-4092-95CC-7D36CFB10D36}" presName="composite" presStyleCnt="0"/>
      <dgm:spPr/>
    </dgm:pt>
    <dgm:pt modelId="{8B6E8B58-43D3-4DD3-AA69-DAA4BA8DAF0E}" type="pres">
      <dgm:prSet presAssocID="{280598B7-5975-4092-95CC-7D36CFB10D36}" presName="parTx" presStyleLbl="alignNode1" presStyleIdx="3" presStyleCnt="4">
        <dgm:presLayoutVars>
          <dgm:chMax val="0"/>
          <dgm:chPref val="0"/>
          <dgm:bulletEnabled val="1"/>
        </dgm:presLayoutVars>
      </dgm:prSet>
      <dgm:spPr/>
      <dgm:t>
        <a:bodyPr/>
        <a:lstStyle/>
        <a:p>
          <a:endParaRPr lang="zh-TW" altLang="en-US"/>
        </a:p>
      </dgm:t>
    </dgm:pt>
    <dgm:pt modelId="{84B77C10-BCA9-41BA-A722-0A937BF7D76C}" type="pres">
      <dgm:prSet presAssocID="{280598B7-5975-4092-95CC-7D36CFB10D36}" presName="desTx" presStyleLbl="alignAccFollowNode1" presStyleIdx="3" presStyleCnt="4">
        <dgm:presLayoutVars>
          <dgm:bulletEnabled val="1"/>
        </dgm:presLayoutVars>
      </dgm:prSet>
      <dgm:spPr/>
      <dgm:t>
        <a:bodyPr/>
        <a:lstStyle/>
        <a:p>
          <a:endParaRPr lang="zh-TW" altLang="en-US"/>
        </a:p>
      </dgm:t>
    </dgm:pt>
  </dgm:ptLst>
  <dgm:cxnLst>
    <dgm:cxn modelId="{3C5068DC-87A7-4B20-9379-DA31A14BC4C7}" type="presOf" srcId="{B4F011B7-F6B2-4FF4-BF16-2B3A924830C1}" destId="{84B77C10-BCA9-41BA-A722-0A937BF7D76C}" srcOrd="0" destOrd="4" presId="urn:microsoft.com/office/officeart/2005/8/layout/hList1"/>
    <dgm:cxn modelId="{906BAF91-B399-44EC-9371-DD0F02033678}" srcId="{CD545A71-300E-4E74-AA9E-1EB097D0347F}" destId="{7B6156EA-64DA-4734-942E-DA07E53E5950}" srcOrd="2" destOrd="0" parTransId="{7B49F175-E988-4764-AC83-2B42F8CEA05D}" sibTransId="{F066C061-9BF7-4BBE-BDA6-284F11C2DEFF}"/>
    <dgm:cxn modelId="{AFF93A22-682F-49B7-BF1E-6D25A0E1CFD3}" srcId="{280598B7-5975-4092-95CC-7D36CFB10D36}" destId="{DBC3AFEC-89B9-419B-9F6E-A1D6B29C97AA}" srcOrd="2" destOrd="0" parTransId="{C9B285FB-F522-4E0F-BB89-5264D8ABA9BE}" sibTransId="{DD39472C-7148-4561-9DA9-810AE0027124}"/>
    <dgm:cxn modelId="{FCB97747-1088-432F-9F25-80BF3222A4B7}" srcId="{280598B7-5975-4092-95CC-7D36CFB10D36}" destId="{EE09EE05-6D8D-47D1-9A74-3FD214F7B174}" srcOrd="6" destOrd="0" parTransId="{7C89948F-E6C8-43FF-9471-7898538C61BA}" sibTransId="{D14783B0-55F9-4BE9-BF12-D5DCD60A20D5}"/>
    <dgm:cxn modelId="{B00440EF-FD32-4D98-AD10-20538350B6CB}" srcId="{E7ED4A1D-67CE-49E5-92A2-4496BF48668B}" destId="{1F46802B-6256-4123-B898-684B55C7D4E6}" srcOrd="3" destOrd="0" parTransId="{9C70C004-034C-40A0-9D13-E7C34598B89F}" sibTransId="{27E5B51F-BB05-4EBF-99DA-B66827E9816A}"/>
    <dgm:cxn modelId="{63E3D2A7-1594-4214-BA3F-36CF068582C3}" srcId="{E7ED4A1D-67CE-49E5-92A2-4496BF48668B}" destId="{5DBD8598-EF12-4C26-8F2A-A696A2EB4264}" srcOrd="0" destOrd="0" parTransId="{CAECAAA0-27FE-4F1E-8717-2DACB9A15AB7}" sibTransId="{80EB91EA-4F33-4A2A-9EDD-6438F66649B4}"/>
    <dgm:cxn modelId="{981D43C3-62FF-4BA7-B6C7-955458A431A7}" type="presOf" srcId="{4321B0B7-A308-4F54-889A-FB04C6C285A1}" destId="{1BD3D284-ECC9-47A5-A470-49E3EAA4CEE7}" srcOrd="0" destOrd="4" presId="urn:microsoft.com/office/officeart/2005/8/layout/hList1"/>
    <dgm:cxn modelId="{C7C1F2E0-9E31-42CA-B740-391A98AFA492}" type="presOf" srcId="{E391F3E8-F88E-4675-A034-AC5D3E6BC562}" destId="{6F6D6A1D-127E-484F-B833-5E3E4353ED8D}" srcOrd="0" destOrd="0" presId="urn:microsoft.com/office/officeart/2005/8/layout/hList1"/>
    <dgm:cxn modelId="{FDC4C611-38CA-4A35-B9DF-C0AC83AE95F0}" srcId="{E391F3E8-F88E-4675-A034-AC5D3E6BC562}" destId="{CCEDB458-A0CA-4509-8B92-99F1C28A00E1}" srcOrd="2" destOrd="0" parTransId="{C0090968-FADA-4E9A-A32E-9202C4ED6A7F}" sibTransId="{EE6B2708-2251-4293-B144-77E6F5107641}"/>
    <dgm:cxn modelId="{6BF38CF6-1CFA-4159-AE97-363C7A3D65EC}" srcId="{E7ED4A1D-67CE-49E5-92A2-4496BF48668B}" destId="{4321B0B7-A308-4F54-889A-FB04C6C285A1}" srcOrd="4" destOrd="0" parTransId="{C067C33E-AEAC-4E66-9F4A-A53F5C65D529}" sibTransId="{3A0C2075-B370-4560-A980-1E3E78DB40E3}"/>
    <dgm:cxn modelId="{DEE509B6-FFD5-45CA-BFC0-E86F956E265C}" srcId="{E391F3E8-F88E-4675-A034-AC5D3E6BC562}" destId="{6F788FB9-561B-47C2-80E5-81F383C728F4}" srcOrd="3" destOrd="0" parTransId="{3EC8D89E-02C4-4363-A981-29A7AD41669A}" sibTransId="{ACBA6A23-1CED-4E63-B5A6-BE6B8D0A8D9B}"/>
    <dgm:cxn modelId="{F98039E0-5877-43CB-B977-75F7C0867993}" srcId="{E391F3E8-F88E-4675-A034-AC5D3E6BC562}" destId="{54F922DB-9CDB-46DC-9E91-637DCB010C27}" srcOrd="6" destOrd="0" parTransId="{9724B4B2-843F-4B7E-B950-9A6C9E784101}" sibTransId="{DCF07805-0D76-4BEF-B9C9-599729DA7FB7}"/>
    <dgm:cxn modelId="{311F7D10-03A3-476A-8A65-D760945774E1}" type="presOf" srcId="{7EBD6A56-13F7-4B7F-95CE-CBBAE216A6B4}" destId="{F967B985-39E1-4E8F-B365-4B1610701A92}" srcOrd="0" destOrd="5" presId="urn:microsoft.com/office/officeart/2005/8/layout/hList1"/>
    <dgm:cxn modelId="{310F6257-FD66-467F-9E6B-8BDDEDABFBA7}" type="presOf" srcId="{EE09EE05-6D8D-47D1-9A74-3FD214F7B174}" destId="{84B77C10-BCA9-41BA-A722-0A937BF7D76C}" srcOrd="0" destOrd="6" presId="urn:microsoft.com/office/officeart/2005/8/layout/hList1"/>
    <dgm:cxn modelId="{D813E537-B336-431C-BD6C-C297F4553A4F}" type="presOf" srcId="{CCEDB458-A0CA-4509-8B92-99F1C28A00E1}" destId="{F967B985-39E1-4E8F-B365-4B1610701A92}" srcOrd="0" destOrd="2" presId="urn:microsoft.com/office/officeart/2005/8/layout/hList1"/>
    <dgm:cxn modelId="{1622EC12-F22F-4ED1-A5D8-7312A58C8E5F}" type="presOf" srcId="{E7ED4A1D-67CE-49E5-92A2-4496BF48668B}" destId="{5E777E69-D07F-4ACE-9859-299CA408AF73}" srcOrd="0" destOrd="0" presId="urn:microsoft.com/office/officeart/2005/8/layout/hList1"/>
    <dgm:cxn modelId="{0CD5F304-DB85-46AB-B124-BA83F4FF1DE7}" srcId="{E391F3E8-F88E-4675-A034-AC5D3E6BC562}" destId="{58C1D3AC-C368-4443-ACBC-FF4A04C3ABC3}" srcOrd="0" destOrd="0" parTransId="{E0888153-08EF-499C-BAE6-4B86E199A544}" sibTransId="{5C4539B5-E94F-4BF6-B150-E79D2462111A}"/>
    <dgm:cxn modelId="{3396F6A3-3537-4E22-9AAB-84F22EE6D525}" srcId="{CD545A71-300E-4E74-AA9E-1EB097D0347F}" destId="{ADD7252D-C0E1-42C1-AC9D-AC10595141A1}" srcOrd="1" destOrd="0" parTransId="{82AAE7DF-9070-46AC-A121-010AB4489D01}" sibTransId="{6211ADEB-774F-4218-850F-764A6B9DA1EB}"/>
    <dgm:cxn modelId="{A7FDE081-847F-47B3-A639-46B314A4B80D}" type="presOf" srcId="{5DBD8598-EF12-4C26-8F2A-A696A2EB4264}" destId="{1BD3D284-ECC9-47A5-A470-49E3EAA4CEE7}" srcOrd="0" destOrd="0" presId="urn:microsoft.com/office/officeart/2005/8/layout/hList1"/>
    <dgm:cxn modelId="{97C08D05-484F-4C38-8FD3-14F6EE8EA7B3}" type="presOf" srcId="{F405EC2A-3CE1-42DC-92F7-1B366B645BB9}" destId="{0E09736F-09E5-42CB-96D6-15FA70017469}" srcOrd="0" destOrd="0" presId="urn:microsoft.com/office/officeart/2005/8/layout/hList1"/>
    <dgm:cxn modelId="{DD6DC706-8DBE-4A02-AC1F-94A52A794682}" srcId="{280598B7-5975-4092-95CC-7D36CFB10D36}" destId="{94A96EAD-E41D-43F5-9FD7-7F0C9B08D487}" srcOrd="1" destOrd="0" parTransId="{9D621EBC-E9F4-4036-A5D9-059A0F2001D7}" sibTransId="{40BEF403-A0CB-4F48-A1D6-77881AC189DD}"/>
    <dgm:cxn modelId="{E542B6B2-35E8-4BF1-BE54-4CC6F3421BFF}" srcId="{E391F3E8-F88E-4675-A034-AC5D3E6BC562}" destId="{1F24EA19-8897-4239-98B4-06BF5D0F6238}" srcOrd="4" destOrd="0" parTransId="{93188BFD-1084-447C-8676-EC4F9747384F}" sibTransId="{A263AB8B-2C4B-4EF0-9678-FD688FC619F4}"/>
    <dgm:cxn modelId="{61C661BB-6EA1-49F6-A80A-3064558AD5EA}" srcId="{E391F3E8-F88E-4675-A034-AC5D3E6BC562}" destId="{7EBD6A56-13F7-4B7F-95CE-CBBAE216A6B4}" srcOrd="5" destOrd="0" parTransId="{578719CF-592D-4E74-8A9D-C23E470C6F5A}" sibTransId="{22552585-09A2-4999-B800-2B63DE007C26}"/>
    <dgm:cxn modelId="{BD9D7E19-4669-4063-9D16-52A7605CCEED}" srcId="{E391F3E8-F88E-4675-A034-AC5D3E6BC562}" destId="{17C7A458-98D8-48CF-B63C-0211C499F7AB}" srcOrd="1" destOrd="0" parTransId="{29AADE6F-0A78-4B50-A17F-EF6AA28D6CF3}" sibTransId="{18AA8DEA-059C-4659-B5D3-119738A248FC}"/>
    <dgm:cxn modelId="{C0903CA7-92BE-4263-8FBF-6488873C533D}" type="presOf" srcId="{6F788FB9-561B-47C2-80E5-81F383C728F4}" destId="{F967B985-39E1-4E8F-B365-4B1610701A92}" srcOrd="0" destOrd="3" presId="urn:microsoft.com/office/officeart/2005/8/layout/hList1"/>
    <dgm:cxn modelId="{BAA17FDE-4463-4332-B551-E5EEB1573F81}" srcId="{E7ED4A1D-67CE-49E5-92A2-4496BF48668B}" destId="{81EDD0BA-969F-4743-B57F-8BA6B57183A2}" srcOrd="1" destOrd="0" parTransId="{FC4189E0-7023-4F8E-8DFB-435ED41A52AB}" sibTransId="{38D2A1B6-5C19-4C62-B7E9-CB637389299E}"/>
    <dgm:cxn modelId="{5A312EB0-4111-4F5D-A94B-A65D20386493}" type="presOf" srcId="{2B78831A-115F-41FF-AADE-E3AE55B0AA26}" destId="{F967B985-39E1-4E8F-B365-4B1610701A92}" srcOrd="0" destOrd="9" presId="urn:microsoft.com/office/officeart/2005/8/layout/hList1"/>
    <dgm:cxn modelId="{A48DA409-9877-402B-A352-E3A3B7E4EC9E}" type="presOf" srcId="{12B343A9-4503-44C4-83EB-3AF9F9885B1E}" destId="{84B77C10-BCA9-41BA-A722-0A937BF7D76C}" srcOrd="0" destOrd="3" presId="urn:microsoft.com/office/officeart/2005/8/layout/hList1"/>
    <dgm:cxn modelId="{A613A69A-81D8-4521-A6AE-EE22DD35111C}" srcId="{280598B7-5975-4092-95CC-7D36CFB10D36}" destId="{6F35A512-84DB-4F20-A839-65590D697E10}" srcOrd="0" destOrd="0" parTransId="{BA259BC1-867E-40D3-9487-EB3855A4F74A}" sibTransId="{DDF3A312-9919-48D7-AABF-8680B7B41361}"/>
    <dgm:cxn modelId="{DB61F7D7-3CEE-4B8D-AA84-7FA1C5211BEF}" type="presOf" srcId="{AB4778D0-2345-4377-829C-BF923F12B9B4}" destId="{F967B985-39E1-4E8F-B365-4B1610701A92}" srcOrd="0" destOrd="7" presId="urn:microsoft.com/office/officeart/2005/8/layout/hList1"/>
    <dgm:cxn modelId="{3B2EAB29-9A97-4C13-8DC5-1D7800B519EA}" type="presOf" srcId="{280598B7-5975-4092-95CC-7D36CFB10D36}" destId="{8B6E8B58-43D3-4DD3-AA69-DAA4BA8DAF0E}" srcOrd="0" destOrd="0" presId="urn:microsoft.com/office/officeart/2005/8/layout/hList1"/>
    <dgm:cxn modelId="{3CFFE221-BD06-40A5-AF9B-AF71715484EF}" type="presOf" srcId="{81EDD0BA-969F-4743-B57F-8BA6B57183A2}" destId="{1BD3D284-ECC9-47A5-A470-49E3EAA4CEE7}" srcOrd="0" destOrd="1" presId="urn:microsoft.com/office/officeart/2005/8/layout/hList1"/>
    <dgm:cxn modelId="{D3BD8653-A3E5-4267-A4B0-BFBCFCBC3691}" type="presOf" srcId="{1F46802B-6256-4123-B898-684B55C7D4E6}" destId="{1BD3D284-ECC9-47A5-A470-49E3EAA4CEE7}" srcOrd="0" destOrd="3" presId="urn:microsoft.com/office/officeart/2005/8/layout/hList1"/>
    <dgm:cxn modelId="{835B98AE-4AE7-4211-9F5A-6097BBD5CB16}" srcId="{E391F3E8-F88E-4675-A034-AC5D3E6BC562}" destId="{CB714C7D-43BC-4754-9423-6CC4E6328994}" srcOrd="8" destOrd="0" parTransId="{0F97786A-D0D6-4CEE-AA9A-8B08CA002081}" sibTransId="{54B8874E-7DCC-465B-9215-711F643D5E48}"/>
    <dgm:cxn modelId="{398D9691-4526-4B4E-AEFC-7BB50B7BB9BD}" type="presOf" srcId="{CB714C7D-43BC-4754-9423-6CC4E6328994}" destId="{F967B985-39E1-4E8F-B365-4B1610701A92}" srcOrd="0" destOrd="8" presId="urn:microsoft.com/office/officeart/2005/8/layout/hList1"/>
    <dgm:cxn modelId="{E8EF05EF-6E04-4F40-9660-54A2C26EDC9B}" type="presOf" srcId="{3FB1905B-07E4-4280-8130-B1B25E318D1B}" destId="{C4707651-8BCF-4EB3-AF51-50A475708F0F}" srcOrd="0" destOrd="0" presId="urn:microsoft.com/office/officeart/2005/8/layout/hList1"/>
    <dgm:cxn modelId="{AE1014BB-5568-45DD-BB69-A185B1CF7692}" srcId="{280598B7-5975-4092-95CC-7D36CFB10D36}" destId="{B4F011B7-F6B2-4FF4-BF16-2B3A924830C1}" srcOrd="4" destOrd="0" parTransId="{0D6E039B-9EAA-4D96-BC86-2E1BA340C204}" sibTransId="{B8E1F34D-3AC1-4885-ADA1-D3D33ABBB274}"/>
    <dgm:cxn modelId="{9CC11E14-66A7-4342-B608-983EAB7CC7C9}" type="presOf" srcId="{DBC3AFEC-89B9-419B-9F6E-A1D6B29C97AA}" destId="{84B77C10-BCA9-41BA-A722-0A937BF7D76C}" srcOrd="0" destOrd="2" presId="urn:microsoft.com/office/officeart/2005/8/layout/hList1"/>
    <dgm:cxn modelId="{C6230FF7-9B2D-4174-9C8F-14A2C6D1B20E}" type="presOf" srcId="{58C1D3AC-C368-4443-ACBC-FF4A04C3ABC3}" destId="{F967B985-39E1-4E8F-B365-4B1610701A92}" srcOrd="0" destOrd="0" presId="urn:microsoft.com/office/officeart/2005/8/layout/hList1"/>
    <dgm:cxn modelId="{D38DEF92-D081-4332-B064-9D0BF7CB5048}" srcId="{E391F3E8-F88E-4675-A034-AC5D3E6BC562}" destId="{2B78831A-115F-41FF-AADE-E3AE55B0AA26}" srcOrd="9" destOrd="0" parTransId="{B7EA2CC4-205E-4A66-8822-F885454A5A24}" sibTransId="{92050647-0B8D-498B-BB8C-B4EDC17FE000}"/>
    <dgm:cxn modelId="{545E1C59-A3C2-4865-A8C8-D490CB39CFEE}" type="presOf" srcId="{54F922DB-9CDB-46DC-9E91-637DCB010C27}" destId="{F967B985-39E1-4E8F-B365-4B1610701A92}" srcOrd="0" destOrd="6" presId="urn:microsoft.com/office/officeart/2005/8/layout/hList1"/>
    <dgm:cxn modelId="{99C64AAD-3F69-46EF-BCCE-6C13FBC9399A}" type="presOf" srcId="{7B6156EA-64DA-4734-942E-DA07E53E5950}" destId="{0E09736F-09E5-42CB-96D6-15FA70017469}" srcOrd="0" destOrd="2" presId="urn:microsoft.com/office/officeart/2005/8/layout/hList1"/>
    <dgm:cxn modelId="{4CD59133-0E82-4D8C-B784-704CD16FB6C8}" type="presOf" srcId="{1F24EA19-8897-4239-98B4-06BF5D0F6238}" destId="{F967B985-39E1-4E8F-B365-4B1610701A92}" srcOrd="0" destOrd="4" presId="urn:microsoft.com/office/officeart/2005/8/layout/hList1"/>
    <dgm:cxn modelId="{253A39D8-4350-43B3-84C7-72425CE0CD72}" type="presOf" srcId="{6F35A512-84DB-4F20-A839-65590D697E10}" destId="{84B77C10-BCA9-41BA-A722-0A937BF7D76C}" srcOrd="0" destOrd="0" presId="urn:microsoft.com/office/officeart/2005/8/layout/hList1"/>
    <dgm:cxn modelId="{EFA12EE5-DF4A-4350-928C-569DD26B8DDB}" srcId="{3FB1905B-07E4-4280-8130-B1B25E318D1B}" destId="{E391F3E8-F88E-4675-A034-AC5D3E6BC562}" srcOrd="1" destOrd="0" parTransId="{E0D1032E-F378-43FD-BF62-9156E92B4039}" sibTransId="{01CA3B5B-01CB-456B-ADA6-75FBAECE5C59}"/>
    <dgm:cxn modelId="{BF121A24-45AF-488D-8E7C-8166144924C5}" srcId="{E391F3E8-F88E-4675-A034-AC5D3E6BC562}" destId="{AB4778D0-2345-4377-829C-BF923F12B9B4}" srcOrd="7" destOrd="0" parTransId="{7E7719CC-836E-41C4-A6A8-D7920B94A1E4}" sibTransId="{EC7A3024-95AF-43B4-8031-970887110FBC}"/>
    <dgm:cxn modelId="{82A36DB9-A365-414D-975E-AE67BFA28166}" type="presOf" srcId="{A2518798-3F85-4F6D-95C3-BBBC6A4BE799}" destId="{1BD3D284-ECC9-47A5-A470-49E3EAA4CEE7}" srcOrd="0" destOrd="2" presId="urn:microsoft.com/office/officeart/2005/8/layout/hList1"/>
    <dgm:cxn modelId="{67D7D353-FE08-4728-A98C-DB9C8CD4F60C}" type="presOf" srcId="{17C7A458-98D8-48CF-B63C-0211C499F7AB}" destId="{F967B985-39E1-4E8F-B365-4B1610701A92}" srcOrd="0" destOrd="1" presId="urn:microsoft.com/office/officeart/2005/8/layout/hList1"/>
    <dgm:cxn modelId="{D9A227B7-BD42-4C54-BBBD-9C433D058B24}" srcId="{CD545A71-300E-4E74-AA9E-1EB097D0347F}" destId="{F405EC2A-3CE1-42DC-92F7-1B366B645BB9}" srcOrd="0" destOrd="0" parTransId="{A66DBF52-D678-4C8B-9F4F-4577066164A0}" sibTransId="{8D66F98B-DCED-45A2-9199-810C4D74FB50}"/>
    <dgm:cxn modelId="{4386B0E4-E1A7-48BD-9233-E1E00DF756B0}" type="presOf" srcId="{CD545A71-300E-4E74-AA9E-1EB097D0347F}" destId="{FB233E9D-4FC3-41A8-A3EB-C6D70508FBBF}" srcOrd="0" destOrd="0" presId="urn:microsoft.com/office/officeart/2005/8/layout/hList1"/>
    <dgm:cxn modelId="{4120B3A8-C8ED-404F-AE1D-1C698547929F}" type="presOf" srcId="{ADD7252D-C0E1-42C1-AC9D-AC10595141A1}" destId="{0E09736F-09E5-42CB-96D6-15FA70017469}" srcOrd="0" destOrd="1" presId="urn:microsoft.com/office/officeart/2005/8/layout/hList1"/>
    <dgm:cxn modelId="{A0FA9C18-371A-47B8-A68F-B340B921A644}" srcId="{280598B7-5975-4092-95CC-7D36CFB10D36}" destId="{12B343A9-4503-44C4-83EB-3AF9F9885B1E}" srcOrd="3" destOrd="0" parTransId="{349A1230-5D31-4F9C-A71B-3612783343A7}" sibTransId="{A9E1E3DF-13FC-4CDB-989B-B02EB8930CCD}"/>
    <dgm:cxn modelId="{381A47A1-7416-4FA3-8111-3EA9803F933F}" srcId="{E7ED4A1D-67CE-49E5-92A2-4496BF48668B}" destId="{A2518798-3F85-4F6D-95C3-BBBC6A4BE799}" srcOrd="2" destOrd="0" parTransId="{70F8865D-521B-4E91-8032-7EA40C9F99D6}" sibTransId="{32374E8C-5B41-462D-9438-E746095B2E11}"/>
    <dgm:cxn modelId="{DEF9C582-2FAA-468C-9F04-7B7B299066EF}" srcId="{3FB1905B-07E4-4280-8130-B1B25E318D1B}" destId="{E7ED4A1D-67CE-49E5-92A2-4496BF48668B}" srcOrd="0" destOrd="0" parTransId="{78246629-2E62-4BFD-AC98-D49884638FD3}" sibTransId="{571FA0B6-9407-457F-8B9E-F7A3764C0FF9}"/>
    <dgm:cxn modelId="{F0A1CEC8-1B32-432A-9DBE-BC76A77EFA31}" srcId="{280598B7-5975-4092-95CC-7D36CFB10D36}" destId="{65ECA093-7641-4F80-BC53-C16BBC878E55}" srcOrd="5" destOrd="0" parTransId="{6ECADA23-6BA2-4F85-9660-FD0F37C10BF2}" sibTransId="{89F26511-DB5B-468E-A2BE-66994088D790}"/>
    <dgm:cxn modelId="{D0E2346E-2087-4B40-BFBB-6883D10D0679}" srcId="{3FB1905B-07E4-4280-8130-B1B25E318D1B}" destId="{280598B7-5975-4092-95CC-7D36CFB10D36}" srcOrd="3" destOrd="0" parTransId="{A9243AD3-4BEA-40F1-91D3-605FD8D9280D}" sibTransId="{B4505A34-B7E9-4FB6-9FBE-C4DDAD28C129}"/>
    <dgm:cxn modelId="{0B6B65B2-4336-483B-868C-61FDA294234E}" type="presOf" srcId="{94A96EAD-E41D-43F5-9FD7-7F0C9B08D487}" destId="{84B77C10-BCA9-41BA-A722-0A937BF7D76C}" srcOrd="0" destOrd="1" presId="urn:microsoft.com/office/officeart/2005/8/layout/hList1"/>
    <dgm:cxn modelId="{7E4B9399-713F-46F8-A995-A86B9E92CAFE}" type="presOf" srcId="{65ECA093-7641-4F80-BC53-C16BBC878E55}" destId="{84B77C10-BCA9-41BA-A722-0A937BF7D76C}" srcOrd="0" destOrd="5" presId="urn:microsoft.com/office/officeart/2005/8/layout/hList1"/>
    <dgm:cxn modelId="{B2D6866C-F52E-4BD8-941B-56F6288231DE}" srcId="{3FB1905B-07E4-4280-8130-B1B25E318D1B}" destId="{CD545A71-300E-4E74-AA9E-1EB097D0347F}" srcOrd="2" destOrd="0" parTransId="{51CECDC7-3CD7-4B69-A931-2958391A3688}" sibTransId="{990D9831-0F5E-4CE2-A2E8-E04707AFC066}"/>
    <dgm:cxn modelId="{9BF7F4AF-F068-42A1-8558-427B5E465EE8}" type="presParOf" srcId="{C4707651-8BCF-4EB3-AF51-50A475708F0F}" destId="{05001116-5CC7-4C88-935F-F9C080170BDA}" srcOrd="0" destOrd="0" presId="urn:microsoft.com/office/officeart/2005/8/layout/hList1"/>
    <dgm:cxn modelId="{093453FC-3B15-42CA-9125-739FC5168F6A}" type="presParOf" srcId="{05001116-5CC7-4C88-935F-F9C080170BDA}" destId="{5E777E69-D07F-4ACE-9859-299CA408AF73}" srcOrd="0" destOrd="0" presId="urn:microsoft.com/office/officeart/2005/8/layout/hList1"/>
    <dgm:cxn modelId="{017EEBB4-2F69-4A3F-80D1-DEE8C54F0CF9}" type="presParOf" srcId="{05001116-5CC7-4C88-935F-F9C080170BDA}" destId="{1BD3D284-ECC9-47A5-A470-49E3EAA4CEE7}" srcOrd="1" destOrd="0" presId="urn:microsoft.com/office/officeart/2005/8/layout/hList1"/>
    <dgm:cxn modelId="{DB2F37CD-D582-45CD-8449-7539837C2456}" type="presParOf" srcId="{C4707651-8BCF-4EB3-AF51-50A475708F0F}" destId="{F8A778AB-C246-44F0-8E0F-9F9C9236F1BD}" srcOrd="1" destOrd="0" presId="urn:microsoft.com/office/officeart/2005/8/layout/hList1"/>
    <dgm:cxn modelId="{471C0BA8-388E-4B20-B8FF-096DA418589E}" type="presParOf" srcId="{C4707651-8BCF-4EB3-AF51-50A475708F0F}" destId="{FC98DD55-536D-4C48-96F3-12845143C486}" srcOrd="2" destOrd="0" presId="urn:microsoft.com/office/officeart/2005/8/layout/hList1"/>
    <dgm:cxn modelId="{2F2E12D7-58EE-4513-A4BA-9C013F17CDC5}" type="presParOf" srcId="{FC98DD55-536D-4C48-96F3-12845143C486}" destId="{6F6D6A1D-127E-484F-B833-5E3E4353ED8D}" srcOrd="0" destOrd="0" presId="urn:microsoft.com/office/officeart/2005/8/layout/hList1"/>
    <dgm:cxn modelId="{236EF251-9994-4CDE-9E0B-CD26059E0FEF}" type="presParOf" srcId="{FC98DD55-536D-4C48-96F3-12845143C486}" destId="{F967B985-39E1-4E8F-B365-4B1610701A92}" srcOrd="1" destOrd="0" presId="urn:microsoft.com/office/officeart/2005/8/layout/hList1"/>
    <dgm:cxn modelId="{F15B0A26-B3F3-40FE-BA7D-E6F13F219ED5}" type="presParOf" srcId="{C4707651-8BCF-4EB3-AF51-50A475708F0F}" destId="{DB4D86D5-B843-4E39-BFA4-161162D0E358}" srcOrd="3" destOrd="0" presId="urn:microsoft.com/office/officeart/2005/8/layout/hList1"/>
    <dgm:cxn modelId="{D1EB5001-6947-41CE-B546-BA8A730CDFCE}" type="presParOf" srcId="{C4707651-8BCF-4EB3-AF51-50A475708F0F}" destId="{D18EDCB8-F4DF-4881-88AE-9C1442C212FB}" srcOrd="4" destOrd="0" presId="urn:microsoft.com/office/officeart/2005/8/layout/hList1"/>
    <dgm:cxn modelId="{47BA3331-5133-4782-BB25-7F63766D2B3B}" type="presParOf" srcId="{D18EDCB8-F4DF-4881-88AE-9C1442C212FB}" destId="{FB233E9D-4FC3-41A8-A3EB-C6D70508FBBF}" srcOrd="0" destOrd="0" presId="urn:microsoft.com/office/officeart/2005/8/layout/hList1"/>
    <dgm:cxn modelId="{672ADDE1-38C4-4490-84F3-2485CB98D8E3}" type="presParOf" srcId="{D18EDCB8-F4DF-4881-88AE-9C1442C212FB}" destId="{0E09736F-09E5-42CB-96D6-15FA70017469}" srcOrd="1" destOrd="0" presId="urn:microsoft.com/office/officeart/2005/8/layout/hList1"/>
    <dgm:cxn modelId="{528A8EF1-9B51-48CE-AA7E-E2DC2CAA0B10}" type="presParOf" srcId="{C4707651-8BCF-4EB3-AF51-50A475708F0F}" destId="{24A5754A-E3BC-4452-A80F-3055F2EE9E37}" srcOrd="5" destOrd="0" presId="urn:microsoft.com/office/officeart/2005/8/layout/hList1"/>
    <dgm:cxn modelId="{93A72B5C-E359-4ADE-B46E-BFCD1975BAC0}" type="presParOf" srcId="{C4707651-8BCF-4EB3-AF51-50A475708F0F}" destId="{6ED24E97-02B1-4158-9E46-56261698D66F}" srcOrd="6" destOrd="0" presId="urn:microsoft.com/office/officeart/2005/8/layout/hList1"/>
    <dgm:cxn modelId="{72635A5E-A13C-4442-82C5-93176D437AAD}" type="presParOf" srcId="{6ED24E97-02B1-4158-9E46-56261698D66F}" destId="{8B6E8B58-43D3-4DD3-AA69-DAA4BA8DAF0E}" srcOrd="0" destOrd="0" presId="urn:microsoft.com/office/officeart/2005/8/layout/hList1"/>
    <dgm:cxn modelId="{2C78DDFF-8B6F-44B9-9890-89942FF347C2}" type="presParOf" srcId="{6ED24E97-02B1-4158-9E46-56261698D66F}" destId="{84B77C10-BCA9-41BA-A722-0A937BF7D76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C2E409-4FCD-4ED2-8743-77B60DC261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043912CE-8896-4071-93E4-BC766D7B9B2E}">
      <dgm:prSet custT="1"/>
      <dgm:spPr/>
      <dgm:t>
        <a:bodyPr/>
        <a:lstStyle/>
        <a:p>
          <a:pPr rtl="0"/>
          <a:r>
            <a:rPr lang="zh-TW" sz="2000" b="0" i="0" baseline="0" dirty="0" smtClean="0"/>
            <a:t>世界區域或國家</a:t>
          </a:r>
          <a:endParaRPr lang="en-US" sz="2000" b="0" i="0" baseline="0" dirty="0"/>
        </a:p>
      </dgm:t>
    </dgm:pt>
    <dgm:pt modelId="{66589EAE-0F3A-4F57-B27F-10718A5057CA}" type="parTrans" cxnId="{4B6B7FFC-DAFF-4550-8CBA-2889FEADDA6A}">
      <dgm:prSet/>
      <dgm:spPr/>
      <dgm:t>
        <a:bodyPr/>
        <a:lstStyle/>
        <a:p>
          <a:endParaRPr lang="zh-TW" altLang="en-US" sz="2000"/>
        </a:p>
      </dgm:t>
    </dgm:pt>
    <dgm:pt modelId="{C44F3A7B-66F0-4FCD-B430-7E73A8552FD6}" type="sibTrans" cxnId="{4B6B7FFC-DAFF-4550-8CBA-2889FEADDA6A}">
      <dgm:prSet/>
      <dgm:spPr/>
      <dgm:t>
        <a:bodyPr/>
        <a:lstStyle/>
        <a:p>
          <a:endParaRPr lang="zh-TW" altLang="en-US" sz="2000"/>
        </a:p>
      </dgm:t>
    </dgm:pt>
    <dgm:pt modelId="{E08551C5-DCEE-4621-8246-6318A8832DAA}">
      <dgm:prSet custT="1"/>
      <dgm:spPr/>
      <dgm:t>
        <a:bodyPr/>
        <a:lstStyle/>
        <a:p>
          <a:pPr rtl="0"/>
          <a:r>
            <a:rPr lang="zh-TW" sz="2000" b="0" i="0" baseline="0" dirty="0" smtClean="0"/>
            <a:t>例如</a:t>
          </a:r>
          <a:r>
            <a:rPr lang="zh-TW" altLang="en-US" sz="2000" b="0" i="0" baseline="0" dirty="0" smtClean="0"/>
            <a:t>：</a:t>
          </a:r>
          <a:r>
            <a:rPr lang="zh-TW" sz="2000" b="0" i="0" baseline="0" dirty="0" smtClean="0"/>
            <a:t>北美、西歐、中東、大西洋沿海國家、中國大陸、印度</a:t>
          </a:r>
          <a:endParaRPr lang="en-US" sz="2000" b="0" i="0" baseline="0" dirty="0"/>
        </a:p>
      </dgm:t>
    </dgm:pt>
    <dgm:pt modelId="{B4FB5330-8708-4EF1-AC26-839F53C30C82}" type="parTrans" cxnId="{099B6DF0-E253-496A-98AD-7EFE5B3B3E7E}">
      <dgm:prSet/>
      <dgm:spPr/>
      <dgm:t>
        <a:bodyPr/>
        <a:lstStyle/>
        <a:p>
          <a:endParaRPr lang="zh-TW" altLang="en-US" sz="2000"/>
        </a:p>
      </dgm:t>
    </dgm:pt>
    <dgm:pt modelId="{56508857-A48A-458D-B190-EBA215281AD7}" type="sibTrans" cxnId="{099B6DF0-E253-496A-98AD-7EFE5B3B3E7E}">
      <dgm:prSet/>
      <dgm:spPr/>
      <dgm:t>
        <a:bodyPr/>
        <a:lstStyle/>
        <a:p>
          <a:endParaRPr lang="zh-TW" altLang="en-US" sz="2000"/>
        </a:p>
      </dgm:t>
    </dgm:pt>
    <dgm:pt modelId="{EDE0F42A-68E7-4367-9BE9-951E52F3C687}">
      <dgm:prSet custT="1"/>
      <dgm:spPr/>
      <dgm:t>
        <a:bodyPr/>
        <a:lstStyle/>
        <a:p>
          <a:pPr rtl="0"/>
          <a:r>
            <a:rPr lang="zh-TW" sz="2000" b="0" i="0" baseline="0" dirty="0" smtClean="0"/>
            <a:t>國家區域</a:t>
          </a:r>
          <a:endParaRPr lang="en-US" sz="2000" b="0" i="0" baseline="0" dirty="0"/>
        </a:p>
      </dgm:t>
    </dgm:pt>
    <dgm:pt modelId="{DC812A4A-2249-4FBA-9D33-F907F089F3EE}" type="parTrans" cxnId="{1B25A98E-5225-4463-A66A-A9C8F7A847F2}">
      <dgm:prSet/>
      <dgm:spPr/>
      <dgm:t>
        <a:bodyPr/>
        <a:lstStyle/>
        <a:p>
          <a:endParaRPr lang="zh-TW" altLang="en-US" sz="2000"/>
        </a:p>
      </dgm:t>
    </dgm:pt>
    <dgm:pt modelId="{02FCF363-3E0F-4CCC-A7DF-08E945A39CF5}" type="sibTrans" cxnId="{1B25A98E-5225-4463-A66A-A9C8F7A847F2}">
      <dgm:prSet/>
      <dgm:spPr/>
      <dgm:t>
        <a:bodyPr/>
        <a:lstStyle/>
        <a:p>
          <a:endParaRPr lang="zh-TW" altLang="en-US" sz="2000"/>
        </a:p>
      </dgm:t>
    </dgm:pt>
    <dgm:pt modelId="{4C010784-34AE-4CB7-A8A0-4BC6CCF5BA79}">
      <dgm:prSet custT="1"/>
      <dgm:spPr/>
      <dgm:t>
        <a:bodyPr/>
        <a:lstStyle/>
        <a:p>
          <a:pPr rtl="0"/>
          <a:r>
            <a:rPr lang="zh-TW" altLang="en-US" sz="2000" b="0" i="0" baseline="0" dirty="0" smtClean="0"/>
            <a:t>例如： 華北、華中、華南；北、中、南</a:t>
          </a:r>
          <a:endParaRPr lang="zh-TW" altLang="en-US" sz="2000" b="0" i="0" baseline="0" dirty="0"/>
        </a:p>
      </dgm:t>
    </dgm:pt>
    <dgm:pt modelId="{029E0579-B719-4C16-A3FA-C4CD2EF987D0}" type="parTrans" cxnId="{63308EB4-79F7-46B3-8106-2E8C692785CF}">
      <dgm:prSet/>
      <dgm:spPr/>
      <dgm:t>
        <a:bodyPr/>
        <a:lstStyle/>
        <a:p>
          <a:endParaRPr lang="zh-TW" altLang="en-US" sz="2000"/>
        </a:p>
      </dgm:t>
    </dgm:pt>
    <dgm:pt modelId="{0E7CA497-FF9A-4190-A822-E73BD2C40161}" type="sibTrans" cxnId="{63308EB4-79F7-46B3-8106-2E8C692785CF}">
      <dgm:prSet/>
      <dgm:spPr/>
      <dgm:t>
        <a:bodyPr/>
        <a:lstStyle/>
        <a:p>
          <a:endParaRPr lang="zh-TW" altLang="en-US" sz="2000"/>
        </a:p>
      </dgm:t>
    </dgm:pt>
    <dgm:pt modelId="{687A18F8-CA0E-430F-B5DE-6B18E5169CED}">
      <dgm:prSet custT="1"/>
      <dgm:spPr/>
      <dgm:t>
        <a:bodyPr/>
        <a:lstStyle/>
        <a:p>
          <a:pPr rtl="0"/>
          <a:r>
            <a:rPr lang="zh-TW" sz="2000" b="0" i="0" baseline="0" dirty="0" smtClean="0"/>
            <a:t>城市或都會大小</a:t>
          </a:r>
          <a:endParaRPr lang="en-US" sz="2000" b="0" i="0" baseline="0" dirty="0"/>
        </a:p>
      </dgm:t>
    </dgm:pt>
    <dgm:pt modelId="{85E9ED1B-5B13-4C71-B45E-71807DA2652F}" type="parTrans" cxnId="{29394C79-52F5-49BE-8BBA-68156290B585}">
      <dgm:prSet/>
      <dgm:spPr/>
      <dgm:t>
        <a:bodyPr/>
        <a:lstStyle/>
        <a:p>
          <a:endParaRPr lang="zh-TW" altLang="en-US" sz="2000"/>
        </a:p>
      </dgm:t>
    </dgm:pt>
    <dgm:pt modelId="{367F71C8-36B7-438D-8189-F8DDB9F609BD}" type="sibTrans" cxnId="{29394C79-52F5-49BE-8BBA-68156290B585}">
      <dgm:prSet/>
      <dgm:spPr/>
      <dgm:t>
        <a:bodyPr/>
        <a:lstStyle/>
        <a:p>
          <a:endParaRPr lang="zh-TW" altLang="en-US" sz="2000"/>
        </a:p>
      </dgm:t>
    </dgm:pt>
    <dgm:pt modelId="{CA4943D5-F3B4-4A73-8CAD-0257E70ACAF6}">
      <dgm:prSet custT="1"/>
      <dgm:spPr/>
      <dgm:t>
        <a:bodyPr/>
        <a:lstStyle/>
        <a:p>
          <a:pPr rtl="0"/>
          <a:r>
            <a:rPr lang="zh-TW" sz="2000" b="0" i="0" baseline="0" dirty="0" smtClean="0"/>
            <a:t>例如：</a:t>
          </a:r>
          <a:r>
            <a:rPr lang="en-US" sz="2000" b="0" i="0" baseline="0" dirty="0" smtClean="0"/>
            <a:t>5000</a:t>
          </a:r>
          <a:r>
            <a:rPr lang="zh-TW" sz="2000" b="0" i="0" baseline="0" dirty="0" smtClean="0"/>
            <a:t>人以下、</a:t>
          </a:r>
          <a:r>
            <a:rPr lang="en-US" sz="2000" b="0" i="0" baseline="0" dirty="0" smtClean="0"/>
            <a:t>5000-20000</a:t>
          </a:r>
          <a:r>
            <a:rPr lang="zh-TW" sz="2000" b="0" i="0" baseline="0" dirty="0" smtClean="0"/>
            <a:t>人、</a:t>
          </a:r>
          <a:r>
            <a:rPr lang="en-US" sz="2000" b="0" i="0" baseline="0" dirty="0" smtClean="0"/>
            <a:t>20000-50000</a:t>
          </a:r>
          <a:endParaRPr lang="en-US" sz="2000" b="0" i="0" baseline="0" dirty="0"/>
        </a:p>
      </dgm:t>
    </dgm:pt>
    <dgm:pt modelId="{F5A2039A-334C-4B6D-8512-FFCD93DB5F93}" type="parTrans" cxnId="{F907787B-12DC-48FF-AEE0-E89607BF11B6}">
      <dgm:prSet/>
      <dgm:spPr/>
      <dgm:t>
        <a:bodyPr/>
        <a:lstStyle/>
        <a:p>
          <a:endParaRPr lang="zh-TW" altLang="en-US" sz="2000"/>
        </a:p>
      </dgm:t>
    </dgm:pt>
    <dgm:pt modelId="{3B893D8E-E769-4543-B8C1-1A378A886B4D}" type="sibTrans" cxnId="{F907787B-12DC-48FF-AEE0-E89607BF11B6}">
      <dgm:prSet/>
      <dgm:spPr/>
      <dgm:t>
        <a:bodyPr/>
        <a:lstStyle/>
        <a:p>
          <a:endParaRPr lang="zh-TW" altLang="en-US" sz="2000"/>
        </a:p>
      </dgm:t>
    </dgm:pt>
    <dgm:pt modelId="{1E44425E-8EDE-43C3-ACA8-ED22FA01E5E4}">
      <dgm:prSet custT="1"/>
      <dgm:spPr/>
      <dgm:t>
        <a:bodyPr/>
        <a:lstStyle/>
        <a:p>
          <a:pPr rtl="0"/>
          <a:r>
            <a:rPr lang="zh-TW" sz="2000" b="0" i="0" baseline="0" dirty="0" smtClean="0"/>
            <a:t>人口密度</a:t>
          </a:r>
          <a:endParaRPr lang="en-US" sz="2000" b="0" i="0" baseline="0" dirty="0"/>
        </a:p>
      </dgm:t>
    </dgm:pt>
    <dgm:pt modelId="{9902B1F5-8AD7-43A9-BD85-617D69CA2711}" type="parTrans" cxnId="{F3CA4453-EDEA-4481-AF93-9803B6858D85}">
      <dgm:prSet/>
      <dgm:spPr/>
      <dgm:t>
        <a:bodyPr/>
        <a:lstStyle/>
        <a:p>
          <a:endParaRPr lang="zh-TW" altLang="en-US" sz="2000"/>
        </a:p>
      </dgm:t>
    </dgm:pt>
    <dgm:pt modelId="{716CC7BF-3A62-48B4-BC40-EAF4638D85BB}" type="sibTrans" cxnId="{F3CA4453-EDEA-4481-AF93-9803B6858D85}">
      <dgm:prSet/>
      <dgm:spPr/>
      <dgm:t>
        <a:bodyPr/>
        <a:lstStyle/>
        <a:p>
          <a:endParaRPr lang="zh-TW" altLang="en-US" sz="2000"/>
        </a:p>
      </dgm:t>
    </dgm:pt>
    <dgm:pt modelId="{AF96327C-A0E9-4BBA-9F7B-EE5BB988A3CB}">
      <dgm:prSet custT="1"/>
      <dgm:spPr/>
      <dgm:t>
        <a:bodyPr/>
        <a:lstStyle/>
        <a:p>
          <a:pPr rtl="0"/>
          <a:r>
            <a:rPr lang="zh-TW" altLang="en-US" sz="2000" b="0" i="0" baseline="0" dirty="0" smtClean="0"/>
            <a:t>例如：市區、郊區、鄉下</a:t>
          </a:r>
          <a:endParaRPr lang="zh-TW" altLang="en-US" sz="2000" b="0" i="0" baseline="0" dirty="0"/>
        </a:p>
      </dgm:t>
    </dgm:pt>
    <dgm:pt modelId="{0A8054C3-A15C-4C01-B457-35BF3A01D953}" type="parTrans" cxnId="{1E44040F-1257-4A21-BA21-116E23599CE4}">
      <dgm:prSet/>
      <dgm:spPr/>
      <dgm:t>
        <a:bodyPr/>
        <a:lstStyle/>
        <a:p>
          <a:endParaRPr lang="zh-TW" altLang="en-US" sz="2000"/>
        </a:p>
      </dgm:t>
    </dgm:pt>
    <dgm:pt modelId="{F6298CB9-6604-468F-871E-F2243B2260D2}" type="sibTrans" cxnId="{1E44040F-1257-4A21-BA21-116E23599CE4}">
      <dgm:prSet/>
      <dgm:spPr/>
      <dgm:t>
        <a:bodyPr/>
        <a:lstStyle/>
        <a:p>
          <a:endParaRPr lang="zh-TW" altLang="en-US" sz="2000"/>
        </a:p>
      </dgm:t>
    </dgm:pt>
    <dgm:pt modelId="{2B54700B-F400-4F88-A729-C4FA8705E8BF}">
      <dgm:prSet custT="1"/>
      <dgm:spPr/>
      <dgm:t>
        <a:bodyPr/>
        <a:lstStyle/>
        <a:p>
          <a:pPr rtl="0"/>
          <a:r>
            <a:rPr lang="zh-TW" sz="2000" b="0" i="0" baseline="0" dirty="0" smtClean="0"/>
            <a:t>氣候</a:t>
          </a:r>
          <a:endParaRPr lang="en-US" sz="2000" b="0" i="0" baseline="0" dirty="0"/>
        </a:p>
      </dgm:t>
    </dgm:pt>
    <dgm:pt modelId="{B01FD6BD-A578-4768-AB4F-8C0425BBC993}" type="parTrans" cxnId="{7A9C53DE-A1CF-425E-88EC-D5514270F77C}">
      <dgm:prSet/>
      <dgm:spPr/>
      <dgm:t>
        <a:bodyPr/>
        <a:lstStyle/>
        <a:p>
          <a:endParaRPr lang="zh-TW" altLang="en-US" sz="2000"/>
        </a:p>
      </dgm:t>
    </dgm:pt>
    <dgm:pt modelId="{83C67D7A-C819-491E-8754-1EEDBFFB5B54}" type="sibTrans" cxnId="{7A9C53DE-A1CF-425E-88EC-D5514270F77C}">
      <dgm:prSet/>
      <dgm:spPr/>
      <dgm:t>
        <a:bodyPr/>
        <a:lstStyle/>
        <a:p>
          <a:endParaRPr lang="zh-TW" altLang="en-US" sz="2000"/>
        </a:p>
      </dgm:t>
    </dgm:pt>
    <dgm:pt modelId="{89D9C98F-7BBB-4907-AA31-E9A997B0DCBB}">
      <dgm:prSet custT="1"/>
      <dgm:spPr/>
      <dgm:t>
        <a:bodyPr/>
        <a:lstStyle/>
        <a:p>
          <a:pPr rtl="0"/>
          <a:r>
            <a:rPr lang="zh-TW" altLang="en-US" sz="2000" b="0" i="0" baseline="0" dirty="0" smtClean="0"/>
            <a:t>例如：熱帶、寒帶</a:t>
          </a:r>
          <a:endParaRPr lang="zh-TW" altLang="en-US" sz="2000" b="0" i="0" baseline="0" dirty="0"/>
        </a:p>
      </dgm:t>
    </dgm:pt>
    <dgm:pt modelId="{B8FB1062-F0D9-434D-9CC9-1C0E0BD1741A}" type="parTrans" cxnId="{E89AECFE-3855-4495-B605-F7543D70117D}">
      <dgm:prSet/>
      <dgm:spPr/>
      <dgm:t>
        <a:bodyPr/>
        <a:lstStyle/>
        <a:p>
          <a:endParaRPr lang="zh-TW" altLang="en-US" sz="2000"/>
        </a:p>
      </dgm:t>
    </dgm:pt>
    <dgm:pt modelId="{1017C5D7-C47E-43DD-8124-8F73628BB09E}" type="sibTrans" cxnId="{E89AECFE-3855-4495-B605-F7543D70117D}">
      <dgm:prSet/>
      <dgm:spPr/>
      <dgm:t>
        <a:bodyPr/>
        <a:lstStyle/>
        <a:p>
          <a:endParaRPr lang="zh-TW" altLang="en-US" sz="2000"/>
        </a:p>
      </dgm:t>
    </dgm:pt>
    <dgm:pt modelId="{5A132C84-8BFD-47AA-8147-F553F75EFEBC}" type="pres">
      <dgm:prSet presAssocID="{01C2E409-4FCD-4ED2-8743-77B60DC26116}" presName="Name0" presStyleCnt="0">
        <dgm:presLayoutVars>
          <dgm:dir/>
          <dgm:animLvl val="lvl"/>
          <dgm:resizeHandles val="exact"/>
        </dgm:presLayoutVars>
      </dgm:prSet>
      <dgm:spPr/>
      <dgm:t>
        <a:bodyPr/>
        <a:lstStyle/>
        <a:p>
          <a:endParaRPr lang="zh-TW" altLang="en-US"/>
        </a:p>
      </dgm:t>
    </dgm:pt>
    <dgm:pt modelId="{55B3FBBD-506D-47A1-B93B-B804CBDA654C}" type="pres">
      <dgm:prSet presAssocID="{043912CE-8896-4071-93E4-BC766D7B9B2E}" presName="linNode" presStyleCnt="0"/>
      <dgm:spPr/>
    </dgm:pt>
    <dgm:pt modelId="{F8185845-6649-428B-9F1F-5639AA802A6D}" type="pres">
      <dgm:prSet presAssocID="{043912CE-8896-4071-93E4-BC766D7B9B2E}" presName="parentText" presStyleLbl="node1" presStyleIdx="0" presStyleCnt="5">
        <dgm:presLayoutVars>
          <dgm:chMax val="1"/>
          <dgm:bulletEnabled val="1"/>
        </dgm:presLayoutVars>
      </dgm:prSet>
      <dgm:spPr/>
      <dgm:t>
        <a:bodyPr/>
        <a:lstStyle/>
        <a:p>
          <a:endParaRPr lang="zh-TW" altLang="en-US"/>
        </a:p>
      </dgm:t>
    </dgm:pt>
    <dgm:pt modelId="{DA76AEA9-7254-42B9-8B92-34DA16EACE45}" type="pres">
      <dgm:prSet presAssocID="{043912CE-8896-4071-93E4-BC766D7B9B2E}" presName="descendantText" presStyleLbl="alignAccFollowNode1" presStyleIdx="0" presStyleCnt="5">
        <dgm:presLayoutVars>
          <dgm:bulletEnabled val="1"/>
        </dgm:presLayoutVars>
      </dgm:prSet>
      <dgm:spPr/>
      <dgm:t>
        <a:bodyPr/>
        <a:lstStyle/>
        <a:p>
          <a:endParaRPr lang="zh-TW" altLang="en-US"/>
        </a:p>
      </dgm:t>
    </dgm:pt>
    <dgm:pt modelId="{542496F1-D504-4258-B02D-FB83110D270F}" type="pres">
      <dgm:prSet presAssocID="{C44F3A7B-66F0-4FCD-B430-7E73A8552FD6}" presName="sp" presStyleCnt="0"/>
      <dgm:spPr/>
    </dgm:pt>
    <dgm:pt modelId="{CF7D6A4E-4581-445F-91CB-10EF0F3F62DD}" type="pres">
      <dgm:prSet presAssocID="{EDE0F42A-68E7-4367-9BE9-951E52F3C687}" presName="linNode" presStyleCnt="0"/>
      <dgm:spPr/>
    </dgm:pt>
    <dgm:pt modelId="{34F33E68-73BE-453E-A2E5-A87755526103}" type="pres">
      <dgm:prSet presAssocID="{EDE0F42A-68E7-4367-9BE9-951E52F3C687}" presName="parentText" presStyleLbl="node1" presStyleIdx="1" presStyleCnt="5">
        <dgm:presLayoutVars>
          <dgm:chMax val="1"/>
          <dgm:bulletEnabled val="1"/>
        </dgm:presLayoutVars>
      </dgm:prSet>
      <dgm:spPr/>
      <dgm:t>
        <a:bodyPr/>
        <a:lstStyle/>
        <a:p>
          <a:endParaRPr lang="zh-TW" altLang="en-US"/>
        </a:p>
      </dgm:t>
    </dgm:pt>
    <dgm:pt modelId="{BE1EC202-9B3A-4F6E-A204-C399D4A36F63}" type="pres">
      <dgm:prSet presAssocID="{EDE0F42A-68E7-4367-9BE9-951E52F3C687}" presName="descendantText" presStyleLbl="alignAccFollowNode1" presStyleIdx="1" presStyleCnt="5">
        <dgm:presLayoutVars>
          <dgm:bulletEnabled val="1"/>
        </dgm:presLayoutVars>
      </dgm:prSet>
      <dgm:spPr/>
      <dgm:t>
        <a:bodyPr/>
        <a:lstStyle/>
        <a:p>
          <a:endParaRPr lang="zh-TW" altLang="en-US"/>
        </a:p>
      </dgm:t>
    </dgm:pt>
    <dgm:pt modelId="{D2C808C7-5D48-44AE-84D7-F81BCAA7CEBD}" type="pres">
      <dgm:prSet presAssocID="{02FCF363-3E0F-4CCC-A7DF-08E945A39CF5}" presName="sp" presStyleCnt="0"/>
      <dgm:spPr/>
    </dgm:pt>
    <dgm:pt modelId="{BB71B7DB-B1E8-4243-A68C-55E196197798}" type="pres">
      <dgm:prSet presAssocID="{687A18F8-CA0E-430F-B5DE-6B18E5169CED}" presName="linNode" presStyleCnt="0"/>
      <dgm:spPr/>
    </dgm:pt>
    <dgm:pt modelId="{88B540E1-C88C-4B38-B498-292CB817BD12}" type="pres">
      <dgm:prSet presAssocID="{687A18F8-CA0E-430F-B5DE-6B18E5169CED}" presName="parentText" presStyleLbl="node1" presStyleIdx="2" presStyleCnt="5">
        <dgm:presLayoutVars>
          <dgm:chMax val="1"/>
          <dgm:bulletEnabled val="1"/>
        </dgm:presLayoutVars>
      </dgm:prSet>
      <dgm:spPr/>
      <dgm:t>
        <a:bodyPr/>
        <a:lstStyle/>
        <a:p>
          <a:endParaRPr lang="zh-TW" altLang="en-US"/>
        </a:p>
      </dgm:t>
    </dgm:pt>
    <dgm:pt modelId="{E93FD5C6-23B1-48A3-9AE5-8E646AF7AECE}" type="pres">
      <dgm:prSet presAssocID="{687A18F8-CA0E-430F-B5DE-6B18E5169CED}" presName="descendantText" presStyleLbl="alignAccFollowNode1" presStyleIdx="2" presStyleCnt="5">
        <dgm:presLayoutVars>
          <dgm:bulletEnabled val="1"/>
        </dgm:presLayoutVars>
      </dgm:prSet>
      <dgm:spPr/>
      <dgm:t>
        <a:bodyPr/>
        <a:lstStyle/>
        <a:p>
          <a:endParaRPr lang="zh-TW" altLang="en-US"/>
        </a:p>
      </dgm:t>
    </dgm:pt>
    <dgm:pt modelId="{95EA183E-0101-46E8-B074-73FC14CEDF5B}" type="pres">
      <dgm:prSet presAssocID="{367F71C8-36B7-438D-8189-F8DDB9F609BD}" presName="sp" presStyleCnt="0"/>
      <dgm:spPr/>
    </dgm:pt>
    <dgm:pt modelId="{9279A69C-22CD-4828-B9C7-DB90C12EEEC4}" type="pres">
      <dgm:prSet presAssocID="{1E44425E-8EDE-43C3-ACA8-ED22FA01E5E4}" presName="linNode" presStyleCnt="0"/>
      <dgm:spPr/>
    </dgm:pt>
    <dgm:pt modelId="{03D9B045-C7D7-4E3F-BC77-3F23573351A5}" type="pres">
      <dgm:prSet presAssocID="{1E44425E-8EDE-43C3-ACA8-ED22FA01E5E4}" presName="parentText" presStyleLbl="node1" presStyleIdx="3" presStyleCnt="5">
        <dgm:presLayoutVars>
          <dgm:chMax val="1"/>
          <dgm:bulletEnabled val="1"/>
        </dgm:presLayoutVars>
      </dgm:prSet>
      <dgm:spPr/>
      <dgm:t>
        <a:bodyPr/>
        <a:lstStyle/>
        <a:p>
          <a:endParaRPr lang="zh-TW" altLang="en-US"/>
        </a:p>
      </dgm:t>
    </dgm:pt>
    <dgm:pt modelId="{ED0674F3-62A9-4B1C-BC45-F8FB992773E5}" type="pres">
      <dgm:prSet presAssocID="{1E44425E-8EDE-43C3-ACA8-ED22FA01E5E4}" presName="descendantText" presStyleLbl="alignAccFollowNode1" presStyleIdx="3" presStyleCnt="5">
        <dgm:presLayoutVars>
          <dgm:bulletEnabled val="1"/>
        </dgm:presLayoutVars>
      </dgm:prSet>
      <dgm:spPr/>
      <dgm:t>
        <a:bodyPr/>
        <a:lstStyle/>
        <a:p>
          <a:endParaRPr lang="zh-TW" altLang="en-US"/>
        </a:p>
      </dgm:t>
    </dgm:pt>
    <dgm:pt modelId="{E40D94F3-4A40-4568-A17B-1FE9871E1122}" type="pres">
      <dgm:prSet presAssocID="{716CC7BF-3A62-48B4-BC40-EAF4638D85BB}" presName="sp" presStyleCnt="0"/>
      <dgm:spPr/>
    </dgm:pt>
    <dgm:pt modelId="{BFDA7EBF-BF10-41F8-AFF4-81FE16C6AACA}" type="pres">
      <dgm:prSet presAssocID="{2B54700B-F400-4F88-A729-C4FA8705E8BF}" presName="linNode" presStyleCnt="0"/>
      <dgm:spPr/>
    </dgm:pt>
    <dgm:pt modelId="{A94F5A0D-5CE5-40F0-9FD6-57505741A276}" type="pres">
      <dgm:prSet presAssocID="{2B54700B-F400-4F88-A729-C4FA8705E8BF}" presName="parentText" presStyleLbl="node1" presStyleIdx="4" presStyleCnt="5">
        <dgm:presLayoutVars>
          <dgm:chMax val="1"/>
          <dgm:bulletEnabled val="1"/>
        </dgm:presLayoutVars>
      </dgm:prSet>
      <dgm:spPr/>
      <dgm:t>
        <a:bodyPr/>
        <a:lstStyle/>
        <a:p>
          <a:endParaRPr lang="zh-TW" altLang="en-US"/>
        </a:p>
      </dgm:t>
    </dgm:pt>
    <dgm:pt modelId="{AD8D7916-CFD8-4A3B-9AC0-DF1F437E2907}" type="pres">
      <dgm:prSet presAssocID="{2B54700B-F400-4F88-A729-C4FA8705E8BF}" presName="descendantText" presStyleLbl="alignAccFollowNode1" presStyleIdx="4" presStyleCnt="5">
        <dgm:presLayoutVars>
          <dgm:bulletEnabled val="1"/>
        </dgm:presLayoutVars>
      </dgm:prSet>
      <dgm:spPr/>
      <dgm:t>
        <a:bodyPr/>
        <a:lstStyle/>
        <a:p>
          <a:endParaRPr lang="zh-TW" altLang="en-US"/>
        </a:p>
      </dgm:t>
    </dgm:pt>
  </dgm:ptLst>
  <dgm:cxnLst>
    <dgm:cxn modelId="{1E44040F-1257-4A21-BA21-116E23599CE4}" srcId="{1E44425E-8EDE-43C3-ACA8-ED22FA01E5E4}" destId="{AF96327C-A0E9-4BBA-9F7B-EE5BB988A3CB}" srcOrd="0" destOrd="0" parTransId="{0A8054C3-A15C-4C01-B457-35BF3A01D953}" sibTransId="{F6298CB9-6604-468F-871E-F2243B2260D2}"/>
    <dgm:cxn modelId="{644C3FD9-6170-45A7-B8E5-5F0F7CFCFED7}" type="presOf" srcId="{89D9C98F-7BBB-4907-AA31-E9A997B0DCBB}" destId="{AD8D7916-CFD8-4A3B-9AC0-DF1F437E2907}" srcOrd="0" destOrd="0" presId="urn:microsoft.com/office/officeart/2005/8/layout/vList5"/>
    <dgm:cxn modelId="{F907787B-12DC-48FF-AEE0-E89607BF11B6}" srcId="{687A18F8-CA0E-430F-B5DE-6B18E5169CED}" destId="{CA4943D5-F3B4-4A73-8CAD-0257E70ACAF6}" srcOrd="0" destOrd="0" parTransId="{F5A2039A-334C-4B6D-8512-FFCD93DB5F93}" sibTransId="{3B893D8E-E769-4543-B8C1-1A378A886B4D}"/>
    <dgm:cxn modelId="{4B6B7FFC-DAFF-4550-8CBA-2889FEADDA6A}" srcId="{01C2E409-4FCD-4ED2-8743-77B60DC26116}" destId="{043912CE-8896-4071-93E4-BC766D7B9B2E}" srcOrd="0" destOrd="0" parTransId="{66589EAE-0F3A-4F57-B27F-10718A5057CA}" sibTransId="{C44F3A7B-66F0-4FCD-B430-7E73A8552FD6}"/>
    <dgm:cxn modelId="{099B6DF0-E253-496A-98AD-7EFE5B3B3E7E}" srcId="{043912CE-8896-4071-93E4-BC766D7B9B2E}" destId="{E08551C5-DCEE-4621-8246-6318A8832DAA}" srcOrd="0" destOrd="0" parTransId="{B4FB5330-8708-4EF1-AC26-839F53C30C82}" sibTransId="{56508857-A48A-458D-B190-EBA215281AD7}"/>
    <dgm:cxn modelId="{F3CA4453-EDEA-4481-AF93-9803B6858D85}" srcId="{01C2E409-4FCD-4ED2-8743-77B60DC26116}" destId="{1E44425E-8EDE-43C3-ACA8-ED22FA01E5E4}" srcOrd="3" destOrd="0" parTransId="{9902B1F5-8AD7-43A9-BD85-617D69CA2711}" sibTransId="{716CC7BF-3A62-48B4-BC40-EAF4638D85BB}"/>
    <dgm:cxn modelId="{4F1DD384-FF36-45EC-A37A-41788D35504E}" type="presOf" srcId="{4C010784-34AE-4CB7-A8A0-4BC6CCF5BA79}" destId="{BE1EC202-9B3A-4F6E-A204-C399D4A36F63}" srcOrd="0" destOrd="0" presId="urn:microsoft.com/office/officeart/2005/8/layout/vList5"/>
    <dgm:cxn modelId="{63308EB4-79F7-46B3-8106-2E8C692785CF}" srcId="{EDE0F42A-68E7-4367-9BE9-951E52F3C687}" destId="{4C010784-34AE-4CB7-A8A0-4BC6CCF5BA79}" srcOrd="0" destOrd="0" parTransId="{029E0579-B719-4C16-A3FA-C4CD2EF987D0}" sibTransId="{0E7CA497-FF9A-4190-A822-E73BD2C40161}"/>
    <dgm:cxn modelId="{690386AF-10D3-43E3-87E7-6A2EEE879E4F}" type="presOf" srcId="{E08551C5-DCEE-4621-8246-6318A8832DAA}" destId="{DA76AEA9-7254-42B9-8B92-34DA16EACE45}" srcOrd="0" destOrd="0" presId="urn:microsoft.com/office/officeart/2005/8/layout/vList5"/>
    <dgm:cxn modelId="{E89AECFE-3855-4495-B605-F7543D70117D}" srcId="{2B54700B-F400-4F88-A729-C4FA8705E8BF}" destId="{89D9C98F-7BBB-4907-AA31-E9A997B0DCBB}" srcOrd="0" destOrd="0" parTransId="{B8FB1062-F0D9-434D-9CC9-1C0E0BD1741A}" sibTransId="{1017C5D7-C47E-43DD-8124-8F73628BB09E}"/>
    <dgm:cxn modelId="{4A0CB39F-2763-482E-A2FF-BF1BB3DFA33F}" type="presOf" srcId="{01C2E409-4FCD-4ED2-8743-77B60DC26116}" destId="{5A132C84-8BFD-47AA-8147-F553F75EFEBC}" srcOrd="0" destOrd="0" presId="urn:microsoft.com/office/officeart/2005/8/layout/vList5"/>
    <dgm:cxn modelId="{29394C79-52F5-49BE-8BBA-68156290B585}" srcId="{01C2E409-4FCD-4ED2-8743-77B60DC26116}" destId="{687A18F8-CA0E-430F-B5DE-6B18E5169CED}" srcOrd="2" destOrd="0" parTransId="{85E9ED1B-5B13-4C71-B45E-71807DA2652F}" sibTransId="{367F71C8-36B7-438D-8189-F8DDB9F609BD}"/>
    <dgm:cxn modelId="{7A9C53DE-A1CF-425E-88EC-D5514270F77C}" srcId="{01C2E409-4FCD-4ED2-8743-77B60DC26116}" destId="{2B54700B-F400-4F88-A729-C4FA8705E8BF}" srcOrd="4" destOrd="0" parTransId="{B01FD6BD-A578-4768-AB4F-8C0425BBC993}" sibTransId="{83C67D7A-C819-491E-8754-1EEDBFFB5B54}"/>
    <dgm:cxn modelId="{A16CAF29-37F3-4B7D-B3F5-01709116A95E}" type="presOf" srcId="{687A18F8-CA0E-430F-B5DE-6B18E5169CED}" destId="{88B540E1-C88C-4B38-B498-292CB817BD12}" srcOrd="0" destOrd="0" presId="urn:microsoft.com/office/officeart/2005/8/layout/vList5"/>
    <dgm:cxn modelId="{0B416C6D-8C95-4116-96FB-BDBC19972A1D}" type="presOf" srcId="{1E44425E-8EDE-43C3-ACA8-ED22FA01E5E4}" destId="{03D9B045-C7D7-4E3F-BC77-3F23573351A5}" srcOrd="0" destOrd="0" presId="urn:microsoft.com/office/officeart/2005/8/layout/vList5"/>
    <dgm:cxn modelId="{5FBAF72D-BC25-42DF-B9F3-0B51D47CE68E}" type="presOf" srcId="{043912CE-8896-4071-93E4-BC766D7B9B2E}" destId="{F8185845-6649-428B-9F1F-5639AA802A6D}" srcOrd="0" destOrd="0" presId="urn:microsoft.com/office/officeart/2005/8/layout/vList5"/>
    <dgm:cxn modelId="{C5CC3C46-E414-4CAF-8E8D-1F58DD15FA16}" type="presOf" srcId="{2B54700B-F400-4F88-A729-C4FA8705E8BF}" destId="{A94F5A0D-5CE5-40F0-9FD6-57505741A276}" srcOrd="0" destOrd="0" presId="urn:microsoft.com/office/officeart/2005/8/layout/vList5"/>
    <dgm:cxn modelId="{D8840967-4241-4294-B6C7-75AD5298524A}" type="presOf" srcId="{EDE0F42A-68E7-4367-9BE9-951E52F3C687}" destId="{34F33E68-73BE-453E-A2E5-A87755526103}" srcOrd="0" destOrd="0" presId="urn:microsoft.com/office/officeart/2005/8/layout/vList5"/>
    <dgm:cxn modelId="{894C50A8-54FF-4678-9F00-AABCDFB4D8C4}" type="presOf" srcId="{CA4943D5-F3B4-4A73-8CAD-0257E70ACAF6}" destId="{E93FD5C6-23B1-48A3-9AE5-8E646AF7AECE}" srcOrd="0" destOrd="0" presId="urn:microsoft.com/office/officeart/2005/8/layout/vList5"/>
    <dgm:cxn modelId="{A8AC3798-5E0A-498F-B3B0-CA9796F9E079}" type="presOf" srcId="{AF96327C-A0E9-4BBA-9F7B-EE5BB988A3CB}" destId="{ED0674F3-62A9-4B1C-BC45-F8FB992773E5}" srcOrd="0" destOrd="0" presId="urn:microsoft.com/office/officeart/2005/8/layout/vList5"/>
    <dgm:cxn modelId="{1B25A98E-5225-4463-A66A-A9C8F7A847F2}" srcId="{01C2E409-4FCD-4ED2-8743-77B60DC26116}" destId="{EDE0F42A-68E7-4367-9BE9-951E52F3C687}" srcOrd="1" destOrd="0" parTransId="{DC812A4A-2249-4FBA-9D33-F907F089F3EE}" sibTransId="{02FCF363-3E0F-4CCC-A7DF-08E945A39CF5}"/>
    <dgm:cxn modelId="{449FFE5D-92F2-4280-B76D-ED4036E443BA}" type="presParOf" srcId="{5A132C84-8BFD-47AA-8147-F553F75EFEBC}" destId="{55B3FBBD-506D-47A1-B93B-B804CBDA654C}" srcOrd="0" destOrd="0" presId="urn:microsoft.com/office/officeart/2005/8/layout/vList5"/>
    <dgm:cxn modelId="{519F390C-B9AD-462F-9140-2C918406B5DE}" type="presParOf" srcId="{55B3FBBD-506D-47A1-B93B-B804CBDA654C}" destId="{F8185845-6649-428B-9F1F-5639AA802A6D}" srcOrd="0" destOrd="0" presId="urn:microsoft.com/office/officeart/2005/8/layout/vList5"/>
    <dgm:cxn modelId="{EF977397-3DC3-4C89-8628-6B3D6DA4F8BE}" type="presParOf" srcId="{55B3FBBD-506D-47A1-B93B-B804CBDA654C}" destId="{DA76AEA9-7254-42B9-8B92-34DA16EACE45}" srcOrd="1" destOrd="0" presId="urn:microsoft.com/office/officeart/2005/8/layout/vList5"/>
    <dgm:cxn modelId="{2FF58609-B0A0-48AA-982E-F747A7B37FCB}" type="presParOf" srcId="{5A132C84-8BFD-47AA-8147-F553F75EFEBC}" destId="{542496F1-D504-4258-B02D-FB83110D270F}" srcOrd="1" destOrd="0" presId="urn:microsoft.com/office/officeart/2005/8/layout/vList5"/>
    <dgm:cxn modelId="{8B34B660-186D-471D-A92F-9E6C574D3A84}" type="presParOf" srcId="{5A132C84-8BFD-47AA-8147-F553F75EFEBC}" destId="{CF7D6A4E-4581-445F-91CB-10EF0F3F62DD}" srcOrd="2" destOrd="0" presId="urn:microsoft.com/office/officeart/2005/8/layout/vList5"/>
    <dgm:cxn modelId="{C2275A0B-A10A-4D9A-96B7-132D9FF53A66}" type="presParOf" srcId="{CF7D6A4E-4581-445F-91CB-10EF0F3F62DD}" destId="{34F33E68-73BE-453E-A2E5-A87755526103}" srcOrd="0" destOrd="0" presId="urn:microsoft.com/office/officeart/2005/8/layout/vList5"/>
    <dgm:cxn modelId="{9CDF5506-6668-4442-A789-711626675752}" type="presParOf" srcId="{CF7D6A4E-4581-445F-91CB-10EF0F3F62DD}" destId="{BE1EC202-9B3A-4F6E-A204-C399D4A36F63}" srcOrd="1" destOrd="0" presId="urn:microsoft.com/office/officeart/2005/8/layout/vList5"/>
    <dgm:cxn modelId="{4E2ABCCC-5117-4216-985E-9417C80738A3}" type="presParOf" srcId="{5A132C84-8BFD-47AA-8147-F553F75EFEBC}" destId="{D2C808C7-5D48-44AE-84D7-F81BCAA7CEBD}" srcOrd="3" destOrd="0" presId="urn:microsoft.com/office/officeart/2005/8/layout/vList5"/>
    <dgm:cxn modelId="{BC6C9B63-49D4-4348-AEE7-64924B2C191B}" type="presParOf" srcId="{5A132C84-8BFD-47AA-8147-F553F75EFEBC}" destId="{BB71B7DB-B1E8-4243-A68C-55E196197798}" srcOrd="4" destOrd="0" presId="urn:microsoft.com/office/officeart/2005/8/layout/vList5"/>
    <dgm:cxn modelId="{22A4C436-B041-4F92-9749-4CDB5BCAADDE}" type="presParOf" srcId="{BB71B7DB-B1E8-4243-A68C-55E196197798}" destId="{88B540E1-C88C-4B38-B498-292CB817BD12}" srcOrd="0" destOrd="0" presId="urn:microsoft.com/office/officeart/2005/8/layout/vList5"/>
    <dgm:cxn modelId="{0DCEEBFC-6C3D-43C5-8F9C-FB060BAE9B1B}" type="presParOf" srcId="{BB71B7DB-B1E8-4243-A68C-55E196197798}" destId="{E93FD5C6-23B1-48A3-9AE5-8E646AF7AECE}" srcOrd="1" destOrd="0" presId="urn:microsoft.com/office/officeart/2005/8/layout/vList5"/>
    <dgm:cxn modelId="{1A63CC27-AB90-4FC2-949D-A1BB16F79109}" type="presParOf" srcId="{5A132C84-8BFD-47AA-8147-F553F75EFEBC}" destId="{95EA183E-0101-46E8-B074-73FC14CEDF5B}" srcOrd="5" destOrd="0" presId="urn:microsoft.com/office/officeart/2005/8/layout/vList5"/>
    <dgm:cxn modelId="{EE5947CB-27F8-4739-8392-5C514E44F980}" type="presParOf" srcId="{5A132C84-8BFD-47AA-8147-F553F75EFEBC}" destId="{9279A69C-22CD-4828-B9C7-DB90C12EEEC4}" srcOrd="6" destOrd="0" presId="urn:microsoft.com/office/officeart/2005/8/layout/vList5"/>
    <dgm:cxn modelId="{ECED00C7-0FA1-4682-B07C-9807F96958AC}" type="presParOf" srcId="{9279A69C-22CD-4828-B9C7-DB90C12EEEC4}" destId="{03D9B045-C7D7-4E3F-BC77-3F23573351A5}" srcOrd="0" destOrd="0" presId="urn:microsoft.com/office/officeart/2005/8/layout/vList5"/>
    <dgm:cxn modelId="{767D17B1-9096-4A70-8D3F-787409BF6860}" type="presParOf" srcId="{9279A69C-22CD-4828-B9C7-DB90C12EEEC4}" destId="{ED0674F3-62A9-4B1C-BC45-F8FB992773E5}" srcOrd="1" destOrd="0" presId="urn:microsoft.com/office/officeart/2005/8/layout/vList5"/>
    <dgm:cxn modelId="{8AE389E5-03D9-4BD0-9A43-6899BC0D7B40}" type="presParOf" srcId="{5A132C84-8BFD-47AA-8147-F553F75EFEBC}" destId="{E40D94F3-4A40-4568-A17B-1FE9871E1122}" srcOrd="7" destOrd="0" presId="urn:microsoft.com/office/officeart/2005/8/layout/vList5"/>
    <dgm:cxn modelId="{14DC6EC1-CEC9-446C-A70C-A93F1AC9100C}" type="presParOf" srcId="{5A132C84-8BFD-47AA-8147-F553F75EFEBC}" destId="{BFDA7EBF-BF10-41F8-AFF4-81FE16C6AACA}" srcOrd="8" destOrd="0" presId="urn:microsoft.com/office/officeart/2005/8/layout/vList5"/>
    <dgm:cxn modelId="{966FE3B5-BC83-4EF9-A105-B2908C3D6E03}" type="presParOf" srcId="{BFDA7EBF-BF10-41F8-AFF4-81FE16C6AACA}" destId="{A94F5A0D-5CE5-40F0-9FD6-57505741A276}" srcOrd="0" destOrd="0" presId="urn:microsoft.com/office/officeart/2005/8/layout/vList5"/>
    <dgm:cxn modelId="{39A19A31-AF39-44B1-9209-9AD2ED308284}" type="presParOf" srcId="{BFDA7EBF-BF10-41F8-AFF4-81FE16C6AACA}" destId="{AD8D7916-CFD8-4A3B-9AC0-DF1F437E290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EDFE37-C711-4906-8001-DE68600F378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FC21A3F2-030E-4119-9B69-346F02924C62}">
      <dgm:prSet custT="1"/>
      <dgm:spPr/>
      <dgm:t>
        <a:bodyPr/>
        <a:lstStyle/>
        <a:p>
          <a:pPr rtl="0"/>
          <a:r>
            <a:rPr lang="zh-TW" altLang="en-US" sz="1800" b="0" i="0" baseline="0" dirty="0" smtClean="0"/>
            <a:t>年齡</a:t>
          </a:r>
          <a:endParaRPr lang="zh-TW" altLang="en-US" sz="1800" b="0" i="0" baseline="0" dirty="0"/>
        </a:p>
      </dgm:t>
    </dgm:pt>
    <dgm:pt modelId="{372DF63D-180E-4F57-8DF5-4CD576B31680}" type="parTrans" cxnId="{507D4F69-0678-41F7-8753-20C74DEFB24D}">
      <dgm:prSet/>
      <dgm:spPr/>
      <dgm:t>
        <a:bodyPr/>
        <a:lstStyle/>
        <a:p>
          <a:endParaRPr lang="zh-TW" altLang="en-US" sz="1400"/>
        </a:p>
      </dgm:t>
    </dgm:pt>
    <dgm:pt modelId="{E2A7DC6B-EE7E-4E22-ABEC-1497FCA8728F}" type="sibTrans" cxnId="{507D4F69-0678-41F7-8753-20C74DEFB24D}">
      <dgm:prSet/>
      <dgm:spPr/>
      <dgm:t>
        <a:bodyPr/>
        <a:lstStyle/>
        <a:p>
          <a:endParaRPr lang="zh-TW" altLang="en-US" sz="1400"/>
        </a:p>
      </dgm:t>
    </dgm:pt>
    <dgm:pt modelId="{9F4696A3-2BA0-4D51-BB1D-1640B1A4AB03}">
      <dgm:prSet custT="1"/>
      <dgm:spPr/>
      <dgm:t>
        <a:bodyPr/>
        <a:lstStyle/>
        <a:p>
          <a:pPr rtl="0"/>
          <a:r>
            <a:rPr lang="en-US" sz="1400" b="0" i="0" baseline="0" dirty="0" smtClean="0"/>
            <a:t>6</a:t>
          </a:r>
          <a:r>
            <a:rPr lang="zh-TW" sz="1400" b="0" i="0" baseline="0" dirty="0" smtClean="0"/>
            <a:t>歲以下</a:t>
          </a:r>
          <a:r>
            <a:rPr lang="en-US" sz="1400" b="0" i="0" baseline="0" dirty="0" smtClean="0"/>
            <a:t>, 6-11, 12-19, 20-34, 35-49, 50-64, 65</a:t>
          </a:r>
          <a:r>
            <a:rPr lang="zh-TW" sz="1400" b="0" i="0" baseline="0" dirty="0" smtClean="0"/>
            <a:t>歲以上</a:t>
          </a:r>
          <a:endParaRPr lang="zh-TW" sz="1400" b="0" i="0" baseline="0" dirty="0"/>
        </a:p>
      </dgm:t>
    </dgm:pt>
    <dgm:pt modelId="{9E34406C-41F3-4D00-BD3D-F999B9307E2F}" type="parTrans" cxnId="{033179CC-C102-4B8B-8E07-04188AC25D4A}">
      <dgm:prSet/>
      <dgm:spPr/>
      <dgm:t>
        <a:bodyPr/>
        <a:lstStyle/>
        <a:p>
          <a:endParaRPr lang="zh-TW" altLang="en-US" sz="1400"/>
        </a:p>
      </dgm:t>
    </dgm:pt>
    <dgm:pt modelId="{0CE4A72E-5BFC-4130-B0D8-1F460F43B08B}" type="sibTrans" cxnId="{033179CC-C102-4B8B-8E07-04188AC25D4A}">
      <dgm:prSet/>
      <dgm:spPr/>
      <dgm:t>
        <a:bodyPr/>
        <a:lstStyle/>
        <a:p>
          <a:endParaRPr lang="zh-TW" altLang="en-US" sz="1400"/>
        </a:p>
      </dgm:t>
    </dgm:pt>
    <dgm:pt modelId="{2CF0F41E-CD1B-453E-84BB-B129119E9FFF}">
      <dgm:prSet custT="1"/>
      <dgm:spPr/>
      <dgm:t>
        <a:bodyPr/>
        <a:lstStyle/>
        <a:p>
          <a:pPr rtl="0"/>
          <a:r>
            <a:rPr lang="zh-TW" altLang="en-US" sz="1800" b="0" i="0" baseline="0" dirty="0" smtClean="0"/>
            <a:t>性別</a:t>
          </a:r>
          <a:endParaRPr lang="zh-TW" altLang="en-US" sz="1800" b="0" i="0" baseline="0" dirty="0"/>
        </a:p>
      </dgm:t>
    </dgm:pt>
    <dgm:pt modelId="{EC0816D5-73F0-4767-A157-D659CD54F9A7}" type="parTrans" cxnId="{5F4BE9D5-C033-47C8-97FB-96603746DFAF}">
      <dgm:prSet/>
      <dgm:spPr/>
      <dgm:t>
        <a:bodyPr/>
        <a:lstStyle/>
        <a:p>
          <a:endParaRPr lang="zh-TW" altLang="en-US" sz="1400"/>
        </a:p>
      </dgm:t>
    </dgm:pt>
    <dgm:pt modelId="{7A0BACDC-80D6-46DD-86A0-2020111D2EC7}" type="sibTrans" cxnId="{5F4BE9D5-C033-47C8-97FB-96603746DFAF}">
      <dgm:prSet/>
      <dgm:spPr/>
      <dgm:t>
        <a:bodyPr/>
        <a:lstStyle/>
        <a:p>
          <a:endParaRPr lang="zh-TW" altLang="en-US" sz="1400"/>
        </a:p>
      </dgm:t>
    </dgm:pt>
    <dgm:pt modelId="{AFB51B0D-0507-4770-9ABF-2BBC3757F987}">
      <dgm:prSet custT="1"/>
      <dgm:spPr/>
      <dgm:t>
        <a:bodyPr/>
        <a:lstStyle/>
        <a:p>
          <a:pPr rtl="0"/>
          <a:r>
            <a:rPr lang="zh-TW" altLang="en-US" sz="1400" b="0" i="0" baseline="0" dirty="0" smtClean="0"/>
            <a:t>男、女</a:t>
          </a:r>
          <a:endParaRPr lang="zh-TW" altLang="en-US" sz="1400" b="0" i="0" baseline="0" dirty="0"/>
        </a:p>
      </dgm:t>
    </dgm:pt>
    <dgm:pt modelId="{50AD7A32-4AEC-4E25-8882-630A062BB63D}" type="parTrans" cxnId="{3F562D98-8F5B-4696-B5BE-AEDE4410F0B7}">
      <dgm:prSet/>
      <dgm:spPr/>
      <dgm:t>
        <a:bodyPr/>
        <a:lstStyle/>
        <a:p>
          <a:endParaRPr lang="zh-TW" altLang="en-US" sz="1400"/>
        </a:p>
      </dgm:t>
    </dgm:pt>
    <dgm:pt modelId="{F9049C1E-DB9D-4FA9-9F5C-55A0862F77A9}" type="sibTrans" cxnId="{3F562D98-8F5B-4696-B5BE-AEDE4410F0B7}">
      <dgm:prSet/>
      <dgm:spPr/>
      <dgm:t>
        <a:bodyPr/>
        <a:lstStyle/>
        <a:p>
          <a:endParaRPr lang="zh-TW" altLang="en-US" sz="1400"/>
        </a:p>
      </dgm:t>
    </dgm:pt>
    <dgm:pt modelId="{88B52B4E-FE03-4ABF-A393-88FB025D20A1}">
      <dgm:prSet custT="1"/>
      <dgm:spPr/>
      <dgm:t>
        <a:bodyPr/>
        <a:lstStyle/>
        <a:p>
          <a:pPr rtl="0"/>
          <a:r>
            <a:rPr lang="zh-TW" altLang="en-US" sz="1800" b="0" i="0" baseline="0" dirty="0" smtClean="0"/>
            <a:t>家庭人數</a:t>
          </a:r>
          <a:endParaRPr lang="zh-TW" altLang="en-US" sz="1800" b="0" i="0" baseline="0" dirty="0"/>
        </a:p>
      </dgm:t>
    </dgm:pt>
    <dgm:pt modelId="{E70061C2-C88E-4BA6-92F9-F2C7D5E85595}" type="parTrans" cxnId="{12C651DD-A74A-414B-B07F-0077775EC6DE}">
      <dgm:prSet/>
      <dgm:spPr/>
      <dgm:t>
        <a:bodyPr/>
        <a:lstStyle/>
        <a:p>
          <a:endParaRPr lang="zh-TW" altLang="en-US" sz="1400"/>
        </a:p>
      </dgm:t>
    </dgm:pt>
    <dgm:pt modelId="{9C96738F-9523-4195-848F-498DEED61BA9}" type="sibTrans" cxnId="{12C651DD-A74A-414B-B07F-0077775EC6DE}">
      <dgm:prSet/>
      <dgm:spPr/>
      <dgm:t>
        <a:bodyPr/>
        <a:lstStyle/>
        <a:p>
          <a:endParaRPr lang="zh-TW" altLang="en-US" sz="1400"/>
        </a:p>
      </dgm:t>
    </dgm:pt>
    <dgm:pt modelId="{2B8F2E8A-BA81-4C76-9A7E-205E51FE88D0}">
      <dgm:prSet custT="1"/>
      <dgm:spPr/>
      <dgm:t>
        <a:bodyPr/>
        <a:lstStyle/>
        <a:p>
          <a:pPr rtl="0"/>
          <a:r>
            <a:rPr lang="en-US" sz="1400" b="0" i="0" baseline="0" dirty="0" smtClean="0"/>
            <a:t>1-2, 3-4, 5</a:t>
          </a:r>
          <a:r>
            <a:rPr lang="zh-TW" sz="1400" b="0" i="0" baseline="0" dirty="0" smtClean="0"/>
            <a:t>人以上</a:t>
          </a:r>
          <a:endParaRPr lang="zh-TW" sz="1400" b="0" i="0" baseline="0" dirty="0"/>
        </a:p>
      </dgm:t>
    </dgm:pt>
    <dgm:pt modelId="{38249ECF-7A2F-44A1-8AF6-4363ADCF073D}" type="parTrans" cxnId="{2BFC3FA3-D073-4605-AD21-FF331E5454FA}">
      <dgm:prSet/>
      <dgm:spPr/>
      <dgm:t>
        <a:bodyPr/>
        <a:lstStyle/>
        <a:p>
          <a:endParaRPr lang="zh-TW" altLang="en-US" sz="1400"/>
        </a:p>
      </dgm:t>
    </dgm:pt>
    <dgm:pt modelId="{D08C13CB-4EFB-4C16-9D51-DCD5E8BA58A8}" type="sibTrans" cxnId="{2BFC3FA3-D073-4605-AD21-FF331E5454FA}">
      <dgm:prSet/>
      <dgm:spPr/>
      <dgm:t>
        <a:bodyPr/>
        <a:lstStyle/>
        <a:p>
          <a:endParaRPr lang="zh-TW" altLang="en-US" sz="1400"/>
        </a:p>
      </dgm:t>
    </dgm:pt>
    <dgm:pt modelId="{9B9A1A74-DB4E-43AD-900D-48F21452E65C}">
      <dgm:prSet custT="1"/>
      <dgm:spPr/>
      <dgm:t>
        <a:bodyPr/>
        <a:lstStyle/>
        <a:p>
          <a:pPr rtl="0"/>
          <a:r>
            <a:rPr lang="zh-TW" altLang="en-US" sz="1800" b="0" i="0" baseline="0" dirty="0" smtClean="0"/>
            <a:t>家庭生命週期</a:t>
          </a:r>
          <a:endParaRPr lang="zh-TW" altLang="en-US" sz="1800" b="0" i="0" baseline="0" dirty="0"/>
        </a:p>
      </dgm:t>
    </dgm:pt>
    <dgm:pt modelId="{A0A395E0-2AB2-4C92-B178-38E5DAE6987E}" type="parTrans" cxnId="{2EDB3CEC-826E-414A-A6EB-A6555D6D0763}">
      <dgm:prSet/>
      <dgm:spPr/>
      <dgm:t>
        <a:bodyPr/>
        <a:lstStyle/>
        <a:p>
          <a:endParaRPr lang="zh-TW" altLang="en-US" sz="1400"/>
        </a:p>
      </dgm:t>
    </dgm:pt>
    <dgm:pt modelId="{BBAC17A2-F697-4A1A-9B44-23C4CFDE1418}" type="sibTrans" cxnId="{2EDB3CEC-826E-414A-A6EB-A6555D6D0763}">
      <dgm:prSet/>
      <dgm:spPr/>
      <dgm:t>
        <a:bodyPr/>
        <a:lstStyle/>
        <a:p>
          <a:endParaRPr lang="zh-TW" altLang="en-US" sz="1400"/>
        </a:p>
      </dgm:t>
    </dgm:pt>
    <dgm:pt modelId="{FFE0649C-D380-4777-9D95-93900B22A3AA}">
      <dgm:prSet custT="1"/>
      <dgm:spPr/>
      <dgm:t>
        <a:bodyPr/>
        <a:lstStyle/>
        <a:p>
          <a:pPr rtl="0"/>
          <a:r>
            <a:rPr lang="zh-TW" sz="1400" b="0" i="0" baseline="0" dirty="0" smtClean="0"/>
            <a:t>年輕單身；年輕已婚、無子女；年輕已婚、有子女；年長已婚、有子女；年長已婚；子女未滿</a:t>
          </a:r>
          <a:r>
            <a:rPr lang="en-US" sz="1400" b="0" i="0" baseline="0" dirty="0" smtClean="0"/>
            <a:t>18</a:t>
          </a:r>
          <a:r>
            <a:rPr lang="zh-TW" sz="1400" b="0" i="0" baseline="0" dirty="0" smtClean="0"/>
            <a:t>歲；年長單身；其他</a:t>
          </a:r>
          <a:endParaRPr lang="zh-TW" sz="1400" b="0" i="0" baseline="0" dirty="0"/>
        </a:p>
      </dgm:t>
    </dgm:pt>
    <dgm:pt modelId="{03365FB8-539E-41AC-BB6F-CA7A7824D76A}" type="parTrans" cxnId="{6603EAEC-77CF-4FF9-9453-CE6C60C8A0DE}">
      <dgm:prSet/>
      <dgm:spPr/>
      <dgm:t>
        <a:bodyPr/>
        <a:lstStyle/>
        <a:p>
          <a:endParaRPr lang="zh-TW" altLang="en-US" sz="1400"/>
        </a:p>
      </dgm:t>
    </dgm:pt>
    <dgm:pt modelId="{9FBD7A72-BC48-4A79-B675-DAE64D9CF23F}" type="sibTrans" cxnId="{6603EAEC-77CF-4FF9-9453-CE6C60C8A0DE}">
      <dgm:prSet/>
      <dgm:spPr/>
      <dgm:t>
        <a:bodyPr/>
        <a:lstStyle/>
        <a:p>
          <a:endParaRPr lang="zh-TW" altLang="en-US" sz="1400"/>
        </a:p>
      </dgm:t>
    </dgm:pt>
    <dgm:pt modelId="{DD41A055-9C04-4A9F-A099-F16A276BCE48}">
      <dgm:prSet custT="1"/>
      <dgm:spPr/>
      <dgm:t>
        <a:bodyPr/>
        <a:lstStyle/>
        <a:p>
          <a:pPr rtl="0"/>
          <a:r>
            <a:rPr lang="zh-TW" altLang="en-US" sz="1800" b="0" i="0" baseline="0" dirty="0" smtClean="0"/>
            <a:t>所得</a:t>
          </a:r>
          <a:endParaRPr lang="zh-TW" altLang="en-US" sz="1800" b="0" i="0" baseline="0" dirty="0"/>
        </a:p>
      </dgm:t>
    </dgm:pt>
    <dgm:pt modelId="{5CF970EA-14D2-4E66-A483-5A07C5C430AA}" type="parTrans" cxnId="{3074A649-F29F-4A1F-8E74-08600E283BAC}">
      <dgm:prSet/>
      <dgm:spPr/>
      <dgm:t>
        <a:bodyPr/>
        <a:lstStyle/>
        <a:p>
          <a:endParaRPr lang="zh-TW" altLang="en-US" sz="1400"/>
        </a:p>
      </dgm:t>
    </dgm:pt>
    <dgm:pt modelId="{51D82F22-8916-428B-964C-1E0E978E61C4}" type="sibTrans" cxnId="{3074A649-F29F-4A1F-8E74-08600E283BAC}">
      <dgm:prSet/>
      <dgm:spPr/>
      <dgm:t>
        <a:bodyPr/>
        <a:lstStyle/>
        <a:p>
          <a:endParaRPr lang="zh-TW" altLang="en-US" sz="1400"/>
        </a:p>
      </dgm:t>
    </dgm:pt>
    <dgm:pt modelId="{0B0D1F31-DEC6-4DC1-90CD-36515DC5720C}">
      <dgm:prSet custT="1"/>
      <dgm:spPr/>
      <dgm:t>
        <a:bodyPr/>
        <a:lstStyle/>
        <a:p>
          <a:pPr rtl="0"/>
          <a:r>
            <a:rPr lang="en-US" sz="1400" b="0" i="0" baseline="0" dirty="0" smtClean="0"/>
            <a:t>10000</a:t>
          </a:r>
          <a:r>
            <a:rPr lang="zh-TW" sz="1400" b="0" i="0" baseline="0" dirty="0" smtClean="0"/>
            <a:t>以下；</a:t>
          </a:r>
          <a:r>
            <a:rPr lang="en-US" sz="1400" b="0" i="0" baseline="0" dirty="0" smtClean="0"/>
            <a:t>10000-20000……….</a:t>
          </a:r>
          <a:endParaRPr lang="en-US" sz="1400" b="0" i="0" baseline="0" dirty="0"/>
        </a:p>
      </dgm:t>
    </dgm:pt>
    <dgm:pt modelId="{E07F4AD3-EF4D-4D71-B21E-8554F0F9A8E8}" type="parTrans" cxnId="{C88519D8-7DA3-410E-AAE0-1B12A9675F19}">
      <dgm:prSet/>
      <dgm:spPr/>
      <dgm:t>
        <a:bodyPr/>
        <a:lstStyle/>
        <a:p>
          <a:endParaRPr lang="zh-TW" altLang="en-US" sz="1400"/>
        </a:p>
      </dgm:t>
    </dgm:pt>
    <dgm:pt modelId="{33768773-89F3-477C-A237-7CD4693DCF51}" type="sibTrans" cxnId="{C88519D8-7DA3-410E-AAE0-1B12A9675F19}">
      <dgm:prSet/>
      <dgm:spPr/>
      <dgm:t>
        <a:bodyPr/>
        <a:lstStyle/>
        <a:p>
          <a:endParaRPr lang="zh-TW" altLang="en-US" sz="1400"/>
        </a:p>
      </dgm:t>
    </dgm:pt>
    <dgm:pt modelId="{EFA2C4BA-62AC-457D-92EC-B423220FE196}">
      <dgm:prSet custT="1"/>
      <dgm:spPr/>
      <dgm:t>
        <a:bodyPr/>
        <a:lstStyle/>
        <a:p>
          <a:pPr rtl="0"/>
          <a:r>
            <a:rPr lang="zh-TW" altLang="en-US" sz="1800" b="0" i="0" baseline="0" dirty="0" smtClean="0"/>
            <a:t>職業</a:t>
          </a:r>
          <a:endParaRPr lang="zh-TW" altLang="en-US" sz="1800" b="0" i="0" baseline="0" dirty="0"/>
        </a:p>
      </dgm:t>
    </dgm:pt>
    <dgm:pt modelId="{3BDF9289-6CCC-4D29-88B7-04F4D706583E}" type="parTrans" cxnId="{068E6DD5-0D38-4177-AC57-6017927C277F}">
      <dgm:prSet/>
      <dgm:spPr/>
      <dgm:t>
        <a:bodyPr/>
        <a:lstStyle/>
        <a:p>
          <a:endParaRPr lang="zh-TW" altLang="en-US" sz="1400"/>
        </a:p>
      </dgm:t>
    </dgm:pt>
    <dgm:pt modelId="{2224A2C6-6B62-4AD8-B48F-F387DAFACFE6}" type="sibTrans" cxnId="{068E6DD5-0D38-4177-AC57-6017927C277F}">
      <dgm:prSet/>
      <dgm:spPr/>
      <dgm:t>
        <a:bodyPr/>
        <a:lstStyle/>
        <a:p>
          <a:endParaRPr lang="zh-TW" altLang="en-US" sz="1400"/>
        </a:p>
      </dgm:t>
    </dgm:pt>
    <dgm:pt modelId="{C19E64BF-9A24-4242-87EF-7E1CDD3948BB}">
      <dgm:prSet custT="1"/>
      <dgm:spPr/>
      <dgm:t>
        <a:bodyPr/>
        <a:lstStyle/>
        <a:p>
          <a:pPr rtl="0"/>
          <a:r>
            <a:rPr lang="zh-TW" sz="1400" b="0" i="0" baseline="0" dirty="0" smtClean="0"/>
            <a:t>專技人員、管理者、企業主、工匠、</a:t>
          </a:r>
          <a:r>
            <a:rPr lang="zh-TW" altLang="en-US" sz="1400" b="0" i="0" baseline="0" dirty="0" smtClean="0"/>
            <a:t>工</a:t>
          </a:r>
          <a:r>
            <a:rPr lang="zh-TW" sz="1400" b="0" i="0" baseline="0" dirty="0" smtClean="0"/>
            <a:t>頭</a:t>
          </a:r>
          <a:r>
            <a:rPr lang="en-US" sz="1400" b="0" i="0" baseline="0" dirty="0" smtClean="0"/>
            <a:t>……..</a:t>
          </a:r>
          <a:endParaRPr lang="en-US" sz="1400" b="0" i="0" baseline="0" dirty="0"/>
        </a:p>
      </dgm:t>
    </dgm:pt>
    <dgm:pt modelId="{E2F9E82E-795E-4869-A437-BEDFF709EC61}" type="parTrans" cxnId="{2DAA407F-28F8-47FF-B293-FE70170AB1C0}">
      <dgm:prSet/>
      <dgm:spPr/>
      <dgm:t>
        <a:bodyPr/>
        <a:lstStyle/>
        <a:p>
          <a:endParaRPr lang="zh-TW" altLang="en-US" sz="1400"/>
        </a:p>
      </dgm:t>
    </dgm:pt>
    <dgm:pt modelId="{E6D882CD-E95D-41A8-83BA-33604F3120D9}" type="sibTrans" cxnId="{2DAA407F-28F8-47FF-B293-FE70170AB1C0}">
      <dgm:prSet/>
      <dgm:spPr/>
      <dgm:t>
        <a:bodyPr/>
        <a:lstStyle/>
        <a:p>
          <a:endParaRPr lang="zh-TW" altLang="en-US" sz="1400"/>
        </a:p>
      </dgm:t>
    </dgm:pt>
    <dgm:pt modelId="{DB4FA30B-844A-4D9E-B3CE-DC502F316934}">
      <dgm:prSet custT="1"/>
      <dgm:spPr/>
      <dgm:t>
        <a:bodyPr/>
        <a:lstStyle/>
        <a:p>
          <a:pPr rtl="0"/>
          <a:r>
            <a:rPr lang="zh-TW" altLang="en-US" sz="1800" b="0" i="0" baseline="0" dirty="0" smtClean="0"/>
            <a:t>教育</a:t>
          </a:r>
          <a:endParaRPr lang="zh-TW" altLang="en-US" sz="1800" b="0" i="0" baseline="0" dirty="0"/>
        </a:p>
      </dgm:t>
    </dgm:pt>
    <dgm:pt modelId="{34994457-45E5-4A7B-BFA6-FF8C7749D1C0}" type="parTrans" cxnId="{30F107CF-07C6-4EBE-9200-9918A10F2FB8}">
      <dgm:prSet/>
      <dgm:spPr/>
      <dgm:t>
        <a:bodyPr/>
        <a:lstStyle/>
        <a:p>
          <a:endParaRPr lang="zh-TW" altLang="en-US" sz="1400"/>
        </a:p>
      </dgm:t>
    </dgm:pt>
    <dgm:pt modelId="{1C7D68C7-5015-40B5-907E-F7D75DBB9DA6}" type="sibTrans" cxnId="{30F107CF-07C6-4EBE-9200-9918A10F2FB8}">
      <dgm:prSet/>
      <dgm:spPr/>
      <dgm:t>
        <a:bodyPr/>
        <a:lstStyle/>
        <a:p>
          <a:endParaRPr lang="zh-TW" altLang="en-US" sz="1400"/>
        </a:p>
      </dgm:t>
    </dgm:pt>
    <dgm:pt modelId="{10F9E24F-6D3F-4CD7-9711-CCF83F094C8C}">
      <dgm:prSet custT="1"/>
      <dgm:spPr/>
      <dgm:t>
        <a:bodyPr/>
        <a:lstStyle/>
        <a:p>
          <a:pPr rtl="0"/>
          <a:r>
            <a:rPr lang="zh-TW" altLang="en-US" sz="1400" b="0" i="0" baseline="0" dirty="0" smtClean="0"/>
            <a:t>小學、高中肄業、高中畢業、大學肄業、大學畢業</a:t>
          </a:r>
          <a:endParaRPr lang="zh-TW" altLang="en-US" sz="1400" b="0" i="0" baseline="0" dirty="0"/>
        </a:p>
      </dgm:t>
    </dgm:pt>
    <dgm:pt modelId="{2DEFB9F6-ACA6-4157-AA90-A0BB92D0490E}" type="parTrans" cxnId="{EB834FEB-AAB8-400A-B7C8-B13686DDB96C}">
      <dgm:prSet/>
      <dgm:spPr/>
      <dgm:t>
        <a:bodyPr/>
        <a:lstStyle/>
        <a:p>
          <a:endParaRPr lang="zh-TW" altLang="en-US" sz="1400"/>
        </a:p>
      </dgm:t>
    </dgm:pt>
    <dgm:pt modelId="{A0A89DC2-12DD-497F-85F1-30152D235294}" type="sibTrans" cxnId="{EB834FEB-AAB8-400A-B7C8-B13686DDB96C}">
      <dgm:prSet/>
      <dgm:spPr/>
      <dgm:t>
        <a:bodyPr/>
        <a:lstStyle/>
        <a:p>
          <a:endParaRPr lang="zh-TW" altLang="en-US" sz="1400"/>
        </a:p>
      </dgm:t>
    </dgm:pt>
    <dgm:pt modelId="{D520436A-2EDF-4F70-9D86-E01EF325C468}">
      <dgm:prSet custT="1"/>
      <dgm:spPr/>
      <dgm:t>
        <a:bodyPr/>
        <a:lstStyle/>
        <a:p>
          <a:pPr rtl="0"/>
          <a:r>
            <a:rPr lang="zh-TW" altLang="en-US" sz="1800" b="0" i="0" baseline="0" dirty="0" smtClean="0"/>
            <a:t>宗教</a:t>
          </a:r>
          <a:endParaRPr lang="zh-TW" altLang="en-US" sz="1800" b="0" i="0" baseline="0" dirty="0"/>
        </a:p>
      </dgm:t>
    </dgm:pt>
    <dgm:pt modelId="{ACC920FD-71A8-43AE-B79D-E3C2C366CC37}" type="parTrans" cxnId="{09A0ED79-F990-4135-AE3C-AA2D523161C6}">
      <dgm:prSet/>
      <dgm:spPr/>
      <dgm:t>
        <a:bodyPr/>
        <a:lstStyle/>
        <a:p>
          <a:endParaRPr lang="zh-TW" altLang="en-US" sz="1400"/>
        </a:p>
      </dgm:t>
    </dgm:pt>
    <dgm:pt modelId="{A671E3AB-DC71-4E35-9F5F-55252F7C263B}" type="sibTrans" cxnId="{09A0ED79-F990-4135-AE3C-AA2D523161C6}">
      <dgm:prSet/>
      <dgm:spPr/>
      <dgm:t>
        <a:bodyPr/>
        <a:lstStyle/>
        <a:p>
          <a:endParaRPr lang="zh-TW" altLang="en-US" sz="1400"/>
        </a:p>
      </dgm:t>
    </dgm:pt>
    <dgm:pt modelId="{2A59FBFC-8E5F-42F3-969F-9140B8D259EF}">
      <dgm:prSet custT="1"/>
      <dgm:spPr/>
      <dgm:t>
        <a:bodyPr/>
        <a:lstStyle/>
        <a:p>
          <a:pPr rtl="0"/>
          <a:r>
            <a:rPr lang="zh-TW" altLang="en-US" sz="1400" b="0" i="0" baseline="0" dirty="0" smtClean="0"/>
            <a:t>基督教、天主教、佛教、道教</a:t>
          </a:r>
          <a:endParaRPr lang="zh-TW" altLang="en-US" sz="1400" b="0" i="0" baseline="0" dirty="0"/>
        </a:p>
      </dgm:t>
    </dgm:pt>
    <dgm:pt modelId="{1DF52333-1E17-45A2-BAB5-FC5B7400EC77}" type="parTrans" cxnId="{5CE085C8-3DC0-4F39-879C-C66BA6055892}">
      <dgm:prSet/>
      <dgm:spPr/>
      <dgm:t>
        <a:bodyPr/>
        <a:lstStyle/>
        <a:p>
          <a:endParaRPr lang="zh-TW" altLang="en-US" sz="1400"/>
        </a:p>
      </dgm:t>
    </dgm:pt>
    <dgm:pt modelId="{005EF510-E7BA-4D39-B8E0-583B0B61D6FD}" type="sibTrans" cxnId="{5CE085C8-3DC0-4F39-879C-C66BA6055892}">
      <dgm:prSet/>
      <dgm:spPr/>
      <dgm:t>
        <a:bodyPr/>
        <a:lstStyle/>
        <a:p>
          <a:endParaRPr lang="zh-TW" altLang="en-US" sz="1400"/>
        </a:p>
      </dgm:t>
    </dgm:pt>
    <dgm:pt modelId="{07D1C3EF-C77E-41D4-9B66-62EABFC558D1}">
      <dgm:prSet custT="1"/>
      <dgm:spPr/>
      <dgm:t>
        <a:bodyPr/>
        <a:lstStyle/>
        <a:p>
          <a:pPr rtl="0"/>
          <a:r>
            <a:rPr lang="zh-TW" altLang="en-US" sz="1800" b="0" i="0" baseline="0" dirty="0" smtClean="0"/>
            <a:t>種族</a:t>
          </a:r>
          <a:endParaRPr lang="zh-TW" altLang="en-US" sz="1800" b="0" i="0" baseline="0" dirty="0"/>
        </a:p>
      </dgm:t>
    </dgm:pt>
    <dgm:pt modelId="{087DF6BC-9210-44C2-A25C-24E1B8864FED}" type="parTrans" cxnId="{443719CF-FC31-49B9-BD8E-31B69AEE7B36}">
      <dgm:prSet/>
      <dgm:spPr/>
      <dgm:t>
        <a:bodyPr/>
        <a:lstStyle/>
        <a:p>
          <a:endParaRPr lang="zh-TW" altLang="en-US" sz="1400"/>
        </a:p>
      </dgm:t>
    </dgm:pt>
    <dgm:pt modelId="{A1DD1527-6FE8-4D95-8E61-855C64533BDC}" type="sibTrans" cxnId="{443719CF-FC31-49B9-BD8E-31B69AEE7B36}">
      <dgm:prSet/>
      <dgm:spPr/>
      <dgm:t>
        <a:bodyPr/>
        <a:lstStyle/>
        <a:p>
          <a:endParaRPr lang="zh-TW" altLang="en-US" sz="1400"/>
        </a:p>
      </dgm:t>
    </dgm:pt>
    <dgm:pt modelId="{550E0A10-F9D5-416C-90EA-4BBEB423DD6F}">
      <dgm:prSet custT="1"/>
      <dgm:spPr/>
      <dgm:t>
        <a:bodyPr/>
        <a:lstStyle/>
        <a:p>
          <a:pPr rtl="0"/>
          <a:r>
            <a:rPr lang="zh-TW" altLang="en-US" sz="1400" b="0" i="0" baseline="0" dirty="0" smtClean="0"/>
            <a:t>本省人、外省人、客家人、原住民</a:t>
          </a:r>
          <a:endParaRPr lang="zh-TW" altLang="en-US" sz="1400" b="0" i="0" baseline="0" dirty="0"/>
        </a:p>
      </dgm:t>
    </dgm:pt>
    <dgm:pt modelId="{4B6C9816-A027-49AD-9CAA-0F75BF5BF783}" type="parTrans" cxnId="{40B2E2C0-265B-4368-829F-E581964C874B}">
      <dgm:prSet/>
      <dgm:spPr/>
      <dgm:t>
        <a:bodyPr/>
        <a:lstStyle/>
        <a:p>
          <a:endParaRPr lang="zh-TW" altLang="en-US" sz="1400"/>
        </a:p>
      </dgm:t>
    </dgm:pt>
    <dgm:pt modelId="{D09808CF-FB58-4FEB-AEDF-C0AF67C529BE}" type="sibTrans" cxnId="{40B2E2C0-265B-4368-829F-E581964C874B}">
      <dgm:prSet/>
      <dgm:spPr/>
      <dgm:t>
        <a:bodyPr/>
        <a:lstStyle/>
        <a:p>
          <a:endParaRPr lang="zh-TW" altLang="en-US" sz="1400"/>
        </a:p>
      </dgm:t>
    </dgm:pt>
    <dgm:pt modelId="{B001D45B-A544-4760-B144-D4AE8EC8E42E}">
      <dgm:prSet custT="1"/>
      <dgm:spPr/>
      <dgm:t>
        <a:bodyPr/>
        <a:lstStyle/>
        <a:p>
          <a:pPr rtl="0"/>
          <a:r>
            <a:rPr lang="zh-TW" altLang="en-US" sz="1800" b="0" i="0" baseline="0" dirty="0" smtClean="0"/>
            <a:t>國籍</a:t>
          </a:r>
          <a:endParaRPr lang="zh-TW" altLang="en-US" sz="1800" b="0" i="0" baseline="0" dirty="0"/>
        </a:p>
      </dgm:t>
    </dgm:pt>
    <dgm:pt modelId="{8E34A62A-AC21-4FA7-B488-6B69D8696169}" type="parTrans" cxnId="{32053B74-3494-4C21-AF2F-AF33A6E3899E}">
      <dgm:prSet/>
      <dgm:spPr/>
      <dgm:t>
        <a:bodyPr/>
        <a:lstStyle/>
        <a:p>
          <a:endParaRPr lang="zh-TW" altLang="en-US" sz="1400"/>
        </a:p>
      </dgm:t>
    </dgm:pt>
    <dgm:pt modelId="{1FD384B6-8604-4E99-8209-4C03A10E0560}" type="sibTrans" cxnId="{32053B74-3494-4C21-AF2F-AF33A6E3899E}">
      <dgm:prSet/>
      <dgm:spPr/>
      <dgm:t>
        <a:bodyPr/>
        <a:lstStyle/>
        <a:p>
          <a:endParaRPr lang="zh-TW" altLang="en-US" sz="1400"/>
        </a:p>
      </dgm:t>
    </dgm:pt>
    <dgm:pt modelId="{449F7DB9-F6C3-4DD0-9C7B-F8ACFC5B0964}">
      <dgm:prSet custT="1"/>
      <dgm:spPr/>
      <dgm:t>
        <a:bodyPr/>
        <a:lstStyle/>
        <a:p>
          <a:pPr rtl="0"/>
          <a:r>
            <a:rPr lang="zh-TW" altLang="en-US" sz="1400" b="0" i="0" baseline="0" dirty="0" smtClean="0"/>
            <a:t>泰國、越南、菲律賓</a:t>
          </a:r>
          <a:endParaRPr lang="zh-TW" altLang="en-US" sz="1400" b="0" i="0" baseline="0" dirty="0"/>
        </a:p>
      </dgm:t>
    </dgm:pt>
    <dgm:pt modelId="{4A9ED0A7-FA8F-41E3-BE77-55739A635303}" type="parTrans" cxnId="{1E834C37-0578-4893-8B29-F4E5CF0ECB76}">
      <dgm:prSet/>
      <dgm:spPr/>
      <dgm:t>
        <a:bodyPr/>
        <a:lstStyle/>
        <a:p>
          <a:endParaRPr lang="zh-TW" altLang="en-US" sz="1400"/>
        </a:p>
      </dgm:t>
    </dgm:pt>
    <dgm:pt modelId="{ED2A7966-FE1B-44CA-81D1-8E1F564723A6}" type="sibTrans" cxnId="{1E834C37-0578-4893-8B29-F4E5CF0ECB76}">
      <dgm:prSet/>
      <dgm:spPr/>
      <dgm:t>
        <a:bodyPr/>
        <a:lstStyle/>
        <a:p>
          <a:endParaRPr lang="zh-TW" altLang="en-US" sz="1400"/>
        </a:p>
      </dgm:t>
    </dgm:pt>
    <dgm:pt modelId="{9239B2D9-EFE7-4CF7-A03F-BC419EB2BD4E}" type="pres">
      <dgm:prSet presAssocID="{55EDFE37-C711-4906-8001-DE68600F378C}" presName="Name0" presStyleCnt="0">
        <dgm:presLayoutVars>
          <dgm:dir/>
          <dgm:animLvl val="lvl"/>
          <dgm:resizeHandles val="exact"/>
        </dgm:presLayoutVars>
      </dgm:prSet>
      <dgm:spPr/>
      <dgm:t>
        <a:bodyPr/>
        <a:lstStyle/>
        <a:p>
          <a:endParaRPr lang="zh-TW" altLang="en-US"/>
        </a:p>
      </dgm:t>
    </dgm:pt>
    <dgm:pt modelId="{EA3F51D2-0005-4351-8E12-EA0E50F2B8F3}" type="pres">
      <dgm:prSet presAssocID="{FC21A3F2-030E-4119-9B69-346F02924C62}" presName="linNode" presStyleCnt="0"/>
      <dgm:spPr/>
    </dgm:pt>
    <dgm:pt modelId="{48999465-8CC3-4345-B97A-3B36D08FBFD4}" type="pres">
      <dgm:prSet presAssocID="{FC21A3F2-030E-4119-9B69-346F02924C62}" presName="parentText" presStyleLbl="node1" presStyleIdx="0" presStyleCnt="10">
        <dgm:presLayoutVars>
          <dgm:chMax val="1"/>
          <dgm:bulletEnabled val="1"/>
        </dgm:presLayoutVars>
      </dgm:prSet>
      <dgm:spPr/>
      <dgm:t>
        <a:bodyPr/>
        <a:lstStyle/>
        <a:p>
          <a:endParaRPr lang="zh-TW" altLang="en-US"/>
        </a:p>
      </dgm:t>
    </dgm:pt>
    <dgm:pt modelId="{364D85C9-FDC2-420D-B14D-64EEA6F47D9D}" type="pres">
      <dgm:prSet presAssocID="{FC21A3F2-030E-4119-9B69-346F02924C62}" presName="descendantText" presStyleLbl="alignAccFollowNode1" presStyleIdx="0" presStyleCnt="10" custLinFactNeighborX="-2247" custLinFactNeighborY="-13110">
        <dgm:presLayoutVars>
          <dgm:bulletEnabled val="1"/>
        </dgm:presLayoutVars>
      </dgm:prSet>
      <dgm:spPr/>
      <dgm:t>
        <a:bodyPr/>
        <a:lstStyle/>
        <a:p>
          <a:endParaRPr lang="zh-TW" altLang="en-US"/>
        </a:p>
      </dgm:t>
    </dgm:pt>
    <dgm:pt modelId="{79D30BED-0F32-49DA-AF98-D1F2D2CC90C8}" type="pres">
      <dgm:prSet presAssocID="{E2A7DC6B-EE7E-4E22-ABEC-1497FCA8728F}" presName="sp" presStyleCnt="0"/>
      <dgm:spPr/>
    </dgm:pt>
    <dgm:pt modelId="{1C843BA8-5801-45FD-A2CC-A4B3EFA765A4}" type="pres">
      <dgm:prSet presAssocID="{2CF0F41E-CD1B-453E-84BB-B129119E9FFF}" presName="linNode" presStyleCnt="0"/>
      <dgm:spPr/>
    </dgm:pt>
    <dgm:pt modelId="{9CD0BE6F-9536-47E7-8E78-EA6EBA2F9A66}" type="pres">
      <dgm:prSet presAssocID="{2CF0F41E-CD1B-453E-84BB-B129119E9FFF}" presName="parentText" presStyleLbl="node1" presStyleIdx="1" presStyleCnt="10">
        <dgm:presLayoutVars>
          <dgm:chMax val="1"/>
          <dgm:bulletEnabled val="1"/>
        </dgm:presLayoutVars>
      </dgm:prSet>
      <dgm:spPr/>
      <dgm:t>
        <a:bodyPr/>
        <a:lstStyle/>
        <a:p>
          <a:endParaRPr lang="zh-TW" altLang="en-US"/>
        </a:p>
      </dgm:t>
    </dgm:pt>
    <dgm:pt modelId="{00060D11-5D1A-498E-BF59-5B09F215F685}" type="pres">
      <dgm:prSet presAssocID="{2CF0F41E-CD1B-453E-84BB-B129119E9FFF}" presName="descendantText" presStyleLbl="alignAccFollowNode1" presStyleIdx="1" presStyleCnt="10">
        <dgm:presLayoutVars>
          <dgm:bulletEnabled val="1"/>
        </dgm:presLayoutVars>
      </dgm:prSet>
      <dgm:spPr/>
      <dgm:t>
        <a:bodyPr/>
        <a:lstStyle/>
        <a:p>
          <a:endParaRPr lang="zh-TW" altLang="en-US"/>
        </a:p>
      </dgm:t>
    </dgm:pt>
    <dgm:pt modelId="{74F0B15E-E417-422F-8578-CC4E0D5B9ACE}" type="pres">
      <dgm:prSet presAssocID="{7A0BACDC-80D6-46DD-86A0-2020111D2EC7}" presName="sp" presStyleCnt="0"/>
      <dgm:spPr/>
    </dgm:pt>
    <dgm:pt modelId="{A311E268-AD06-45E2-98F4-131B7012F4F4}" type="pres">
      <dgm:prSet presAssocID="{88B52B4E-FE03-4ABF-A393-88FB025D20A1}" presName="linNode" presStyleCnt="0"/>
      <dgm:spPr/>
    </dgm:pt>
    <dgm:pt modelId="{EF998FE7-8AA7-49D8-9BED-10CC87F334F9}" type="pres">
      <dgm:prSet presAssocID="{88B52B4E-FE03-4ABF-A393-88FB025D20A1}" presName="parentText" presStyleLbl="node1" presStyleIdx="2" presStyleCnt="10">
        <dgm:presLayoutVars>
          <dgm:chMax val="1"/>
          <dgm:bulletEnabled val="1"/>
        </dgm:presLayoutVars>
      </dgm:prSet>
      <dgm:spPr/>
      <dgm:t>
        <a:bodyPr/>
        <a:lstStyle/>
        <a:p>
          <a:endParaRPr lang="zh-TW" altLang="en-US"/>
        </a:p>
      </dgm:t>
    </dgm:pt>
    <dgm:pt modelId="{C71DF98C-1984-4E1B-94A4-37C2A1B2CB8D}" type="pres">
      <dgm:prSet presAssocID="{88B52B4E-FE03-4ABF-A393-88FB025D20A1}" presName="descendantText" presStyleLbl="alignAccFollowNode1" presStyleIdx="2" presStyleCnt="10">
        <dgm:presLayoutVars>
          <dgm:bulletEnabled val="1"/>
        </dgm:presLayoutVars>
      </dgm:prSet>
      <dgm:spPr/>
      <dgm:t>
        <a:bodyPr/>
        <a:lstStyle/>
        <a:p>
          <a:endParaRPr lang="zh-TW" altLang="en-US"/>
        </a:p>
      </dgm:t>
    </dgm:pt>
    <dgm:pt modelId="{4A225AE1-050F-43B7-8F85-D35E56244CE7}" type="pres">
      <dgm:prSet presAssocID="{9C96738F-9523-4195-848F-498DEED61BA9}" presName="sp" presStyleCnt="0"/>
      <dgm:spPr/>
    </dgm:pt>
    <dgm:pt modelId="{277B9741-DCA7-4B0F-BDBB-32E8FB3A242C}" type="pres">
      <dgm:prSet presAssocID="{9B9A1A74-DB4E-43AD-900D-48F21452E65C}" presName="linNode" presStyleCnt="0"/>
      <dgm:spPr/>
    </dgm:pt>
    <dgm:pt modelId="{FE50B362-712F-4DD9-BE1A-1B86203E09C8}" type="pres">
      <dgm:prSet presAssocID="{9B9A1A74-DB4E-43AD-900D-48F21452E65C}" presName="parentText" presStyleLbl="node1" presStyleIdx="3" presStyleCnt="10" custScaleY="161051">
        <dgm:presLayoutVars>
          <dgm:chMax val="1"/>
          <dgm:bulletEnabled val="1"/>
        </dgm:presLayoutVars>
      </dgm:prSet>
      <dgm:spPr/>
      <dgm:t>
        <a:bodyPr/>
        <a:lstStyle/>
        <a:p>
          <a:endParaRPr lang="zh-TW" altLang="en-US"/>
        </a:p>
      </dgm:t>
    </dgm:pt>
    <dgm:pt modelId="{5A9DCC40-C08C-41EE-9FDD-C960ACAF8431}" type="pres">
      <dgm:prSet presAssocID="{9B9A1A74-DB4E-43AD-900D-48F21452E65C}" presName="descendantText" presStyleLbl="alignAccFollowNode1" presStyleIdx="3" presStyleCnt="10" custScaleY="194872">
        <dgm:presLayoutVars>
          <dgm:bulletEnabled val="1"/>
        </dgm:presLayoutVars>
      </dgm:prSet>
      <dgm:spPr/>
      <dgm:t>
        <a:bodyPr/>
        <a:lstStyle/>
        <a:p>
          <a:endParaRPr lang="zh-TW" altLang="en-US"/>
        </a:p>
      </dgm:t>
    </dgm:pt>
    <dgm:pt modelId="{8D8CC77D-D1AD-4960-BCDC-D4C89E1C7797}" type="pres">
      <dgm:prSet presAssocID="{BBAC17A2-F697-4A1A-9B44-23C4CFDE1418}" presName="sp" presStyleCnt="0"/>
      <dgm:spPr/>
    </dgm:pt>
    <dgm:pt modelId="{CE369D20-A4FB-4B61-8878-C8DAFFA81E75}" type="pres">
      <dgm:prSet presAssocID="{DD41A055-9C04-4A9F-A099-F16A276BCE48}" presName="linNode" presStyleCnt="0"/>
      <dgm:spPr/>
    </dgm:pt>
    <dgm:pt modelId="{D79DF160-522D-48AD-9D3A-56CC364F29EC}" type="pres">
      <dgm:prSet presAssocID="{DD41A055-9C04-4A9F-A099-F16A276BCE48}" presName="parentText" presStyleLbl="node1" presStyleIdx="4" presStyleCnt="10">
        <dgm:presLayoutVars>
          <dgm:chMax val="1"/>
          <dgm:bulletEnabled val="1"/>
        </dgm:presLayoutVars>
      </dgm:prSet>
      <dgm:spPr/>
      <dgm:t>
        <a:bodyPr/>
        <a:lstStyle/>
        <a:p>
          <a:endParaRPr lang="zh-TW" altLang="en-US"/>
        </a:p>
      </dgm:t>
    </dgm:pt>
    <dgm:pt modelId="{6F08B99E-A8EB-4300-91B2-4268BE449D75}" type="pres">
      <dgm:prSet presAssocID="{DD41A055-9C04-4A9F-A099-F16A276BCE48}" presName="descendantText" presStyleLbl="alignAccFollowNode1" presStyleIdx="4" presStyleCnt="10">
        <dgm:presLayoutVars>
          <dgm:bulletEnabled val="1"/>
        </dgm:presLayoutVars>
      </dgm:prSet>
      <dgm:spPr/>
      <dgm:t>
        <a:bodyPr/>
        <a:lstStyle/>
        <a:p>
          <a:endParaRPr lang="zh-TW" altLang="en-US"/>
        </a:p>
      </dgm:t>
    </dgm:pt>
    <dgm:pt modelId="{A21CA099-7F98-433B-A851-F0E5FEB6A781}" type="pres">
      <dgm:prSet presAssocID="{51D82F22-8916-428B-964C-1E0E978E61C4}" presName="sp" presStyleCnt="0"/>
      <dgm:spPr/>
    </dgm:pt>
    <dgm:pt modelId="{9F2DC0E1-308C-4B0C-AC0A-BA95984FC74B}" type="pres">
      <dgm:prSet presAssocID="{EFA2C4BA-62AC-457D-92EC-B423220FE196}" presName="linNode" presStyleCnt="0"/>
      <dgm:spPr/>
    </dgm:pt>
    <dgm:pt modelId="{19DB5CC2-65FE-4031-9CD7-8D0C1AEB1B87}" type="pres">
      <dgm:prSet presAssocID="{EFA2C4BA-62AC-457D-92EC-B423220FE196}" presName="parentText" presStyleLbl="node1" presStyleIdx="5" presStyleCnt="10">
        <dgm:presLayoutVars>
          <dgm:chMax val="1"/>
          <dgm:bulletEnabled val="1"/>
        </dgm:presLayoutVars>
      </dgm:prSet>
      <dgm:spPr/>
      <dgm:t>
        <a:bodyPr/>
        <a:lstStyle/>
        <a:p>
          <a:endParaRPr lang="zh-TW" altLang="en-US"/>
        </a:p>
      </dgm:t>
    </dgm:pt>
    <dgm:pt modelId="{8FB04659-A7B8-478D-B6C6-47E16970B750}" type="pres">
      <dgm:prSet presAssocID="{EFA2C4BA-62AC-457D-92EC-B423220FE196}" presName="descendantText" presStyleLbl="alignAccFollowNode1" presStyleIdx="5" presStyleCnt="10">
        <dgm:presLayoutVars>
          <dgm:bulletEnabled val="1"/>
        </dgm:presLayoutVars>
      </dgm:prSet>
      <dgm:spPr/>
      <dgm:t>
        <a:bodyPr/>
        <a:lstStyle/>
        <a:p>
          <a:endParaRPr lang="zh-TW" altLang="en-US"/>
        </a:p>
      </dgm:t>
    </dgm:pt>
    <dgm:pt modelId="{1D3D5D31-F362-4146-91F7-5735FA8F749F}" type="pres">
      <dgm:prSet presAssocID="{2224A2C6-6B62-4AD8-B48F-F387DAFACFE6}" presName="sp" presStyleCnt="0"/>
      <dgm:spPr/>
    </dgm:pt>
    <dgm:pt modelId="{B68294C7-ACBF-4149-AE3D-8240DAE34CBB}" type="pres">
      <dgm:prSet presAssocID="{DB4FA30B-844A-4D9E-B3CE-DC502F316934}" presName="linNode" presStyleCnt="0"/>
      <dgm:spPr/>
    </dgm:pt>
    <dgm:pt modelId="{83C96B03-45D7-461D-A4FC-B4EF550E460B}" type="pres">
      <dgm:prSet presAssocID="{DB4FA30B-844A-4D9E-B3CE-DC502F316934}" presName="parentText" presStyleLbl="node1" presStyleIdx="6" presStyleCnt="10">
        <dgm:presLayoutVars>
          <dgm:chMax val="1"/>
          <dgm:bulletEnabled val="1"/>
        </dgm:presLayoutVars>
      </dgm:prSet>
      <dgm:spPr/>
      <dgm:t>
        <a:bodyPr/>
        <a:lstStyle/>
        <a:p>
          <a:endParaRPr lang="zh-TW" altLang="en-US"/>
        </a:p>
      </dgm:t>
    </dgm:pt>
    <dgm:pt modelId="{2EA845E3-7ECC-4867-A530-6C92F2AFB1CC}" type="pres">
      <dgm:prSet presAssocID="{DB4FA30B-844A-4D9E-B3CE-DC502F316934}" presName="descendantText" presStyleLbl="alignAccFollowNode1" presStyleIdx="6" presStyleCnt="10">
        <dgm:presLayoutVars>
          <dgm:bulletEnabled val="1"/>
        </dgm:presLayoutVars>
      </dgm:prSet>
      <dgm:spPr/>
      <dgm:t>
        <a:bodyPr/>
        <a:lstStyle/>
        <a:p>
          <a:endParaRPr lang="zh-TW" altLang="en-US"/>
        </a:p>
      </dgm:t>
    </dgm:pt>
    <dgm:pt modelId="{9D362937-D0A4-4C62-BD31-076E6BF65FBC}" type="pres">
      <dgm:prSet presAssocID="{1C7D68C7-5015-40B5-907E-F7D75DBB9DA6}" presName="sp" presStyleCnt="0"/>
      <dgm:spPr/>
    </dgm:pt>
    <dgm:pt modelId="{B3486922-F942-483A-A2E0-BBAC631E1775}" type="pres">
      <dgm:prSet presAssocID="{D520436A-2EDF-4F70-9D86-E01EF325C468}" presName="linNode" presStyleCnt="0"/>
      <dgm:spPr/>
    </dgm:pt>
    <dgm:pt modelId="{0137D437-6BAD-4FCE-BB27-E8852A127D9B}" type="pres">
      <dgm:prSet presAssocID="{D520436A-2EDF-4F70-9D86-E01EF325C468}" presName="parentText" presStyleLbl="node1" presStyleIdx="7" presStyleCnt="10">
        <dgm:presLayoutVars>
          <dgm:chMax val="1"/>
          <dgm:bulletEnabled val="1"/>
        </dgm:presLayoutVars>
      </dgm:prSet>
      <dgm:spPr/>
      <dgm:t>
        <a:bodyPr/>
        <a:lstStyle/>
        <a:p>
          <a:endParaRPr lang="zh-TW" altLang="en-US"/>
        </a:p>
      </dgm:t>
    </dgm:pt>
    <dgm:pt modelId="{F3D1AE60-63D9-4209-AFA9-968C3C7D52D1}" type="pres">
      <dgm:prSet presAssocID="{D520436A-2EDF-4F70-9D86-E01EF325C468}" presName="descendantText" presStyleLbl="alignAccFollowNode1" presStyleIdx="7" presStyleCnt="10">
        <dgm:presLayoutVars>
          <dgm:bulletEnabled val="1"/>
        </dgm:presLayoutVars>
      </dgm:prSet>
      <dgm:spPr/>
      <dgm:t>
        <a:bodyPr/>
        <a:lstStyle/>
        <a:p>
          <a:endParaRPr lang="zh-TW" altLang="en-US"/>
        </a:p>
      </dgm:t>
    </dgm:pt>
    <dgm:pt modelId="{286DEDC4-EF5E-4DF5-8CF7-1094DC413D1D}" type="pres">
      <dgm:prSet presAssocID="{A671E3AB-DC71-4E35-9F5F-55252F7C263B}" presName="sp" presStyleCnt="0"/>
      <dgm:spPr/>
    </dgm:pt>
    <dgm:pt modelId="{E901EF30-643A-47F2-92EB-E1E56DF73C42}" type="pres">
      <dgm:prSet presAssocID="{07D1C3EF-C77E-41D4-9B66-62EABFC558D1}" presName="linNode" presStyleCnt="0"/>
      <dgm:spPr/>
    </dgm:pt>
    <dgm:pt modelId="{16B32BB5-BB55-4E0F-998E-4761A6BC475F}" type="pres">
      <dgm:prSet presAssocID="{07D1C3EF-C77E-41D4-9B66-62EABFC558D1}" presName="parentText" presStyleLbl="node1" presStyleIdx="8" presStyleCnt="10">
        <dgm:presLayoutVars>
          <dgm:chMax val="1"/>
          <dgm:bulletEnabled val="1"/>
        </dgm:presLayoutVars>
      </dgm:prSet>
      <dgm:spPr/>
      <dgm:t>
        <a:bodyPr/>
        <a:lstStyle/>
        <a:p>
          <a:endParaRPr lang="zh-TW" altLang="en-US"/>
        </a:p>
      </dgm:t>
    </dgm:pt>
    <dgm:pt modelId="{3DA9E196-8AE2-4422-B006-D8C9236035C5}" type="pres">
      <dgm:prSet presAssocID="{07D1C3EF-C77E-41D4-9B66-62EABFC558D1}" presName="descendantText" presStyleLbl="alignAccFollowNode1" presStyleIdx="8" presStyleCnt="10">
        <dgm:presLayoutVars>
          <dgm:bulletEnabled val="1"/>
        </dgm:presLayoutVars>
      </dgm:prSet>
      <dgm:spPr/>
      <dgm:t>
        <a:bodyPr/>
        <a:lstStyle/>
        <a:p>
          <a:endParaRPr lang="zh-TW" altLang="en-US"/>
        </a:p>
      </dgm:t>
    </dgm:pt>
    <dgm:pt modelId="{8002AFBE-7404-43F1-9D14-8E06448FE57F}" type="pres">
      <dgm:prSet presAssocID="{A1DD1527-6FE8-4D95-8E61-855C64533BDC}" presName="sp" presStyleCnt="0"/>
      <dgm:spPr/>
    </dgm:pt>
    <dgm:pt modelId="{3EE466A5-C065-4329-8A1A-7F398B965AF6}" type="pres">
      <dgm:prSet presAssocID="{B001D45B-A544-4760-B144-D4AE8EC8E42E}" presName="linNode" presStyleCnt="0"/>
      <dgm:spPr/>
    </dgm:pt>
    <dgm:pt modelId="{B2EAEF4B-347E-4798-9D54-3010B60C3A31}" type="pres">
      <dgm:prSet presAssocID="{B001D45B-A544-4760-B144-D4AE8EC8E42E}" presName="parentText" presStyleLbl="node1" presStyleIdx="9" presStyleCnt="10">
        <dgm:presLayoutVars>
          <dgm:chMax val="1"/>
          <dgm:bulletEnabled val="1"/>
        </dgm:presLayoutVars>
      </dgm:prSet>
      <dgm:spPr/>
      <dgm:t>
        <a:bodyPr/>
        <a:lstStyle/>
        <a:p>
          <a:endParaRPr lang="zh-TW" altLang="en-US"/>
        </a:p>
      </dgm:t>
    </dgm:pt>
    <dgm:pt modelId="{A2FDBF3A-9E8C-4764-A822-1DC336D4FDC5}" type="pres">
      <dgm:prSet presAssocID="{B001D45B-A544-4760-B144-D4AE8EC8E42E}" presName="descendantText" presStyleLbl="alignAccFollowNode1" presStyleIdx="9" presStyleCnt="10">
        <dgm:presLayoutVars>
          <dgm:bulletEnabled val="1"/>
        </dgm:presLayoutVars>
      </dgm:prSet>
      <dgm:spPr/>
      <dgm:t>
        <a:bodyPr/>
        <a:lstStyle/>
        <a:p>
          <a:endParaRPr lang="zh-TW" altLang="en-US"/>
        </a:p>
      </dgm:t>
    </dgm:pt>
  </dgm:ptLst>
  <dgm:cxnLst>
    <dgm:cxn modelId="{1061563A-1167-4AF0-9D84-90921D8B2C5E}" type="presOf" srcId="{449F7DB9-F6C3-4DD0-9C7B-F8ACFC5B0964}" destId="{A2FDBF3A-9E8C-4764-A822-1DC336D4FDC5}" srcOrd="0" destOrd="0" presId="urn:microsoft.com/office/officeart/2005/8/layout/vList5"/>
    <dgm:cxn modelId="{F5D9258C-100F-431E-8E4D-CD2A5DA36C54}" type="presOf" srcId="{55EDFE37-C711-4906-8001-DE68600F378C}" destId="{9239B2D9-EFE7-4CF7-A03F-BC419EB2BD4E}" srcOrd="0" destOrd="0" presId="urn:microsoft.com/office/officeart/2005/8/layout/vList5"/>
    <dgm:cxn modelId="{9819B811-1A0E-46F3-BBFA-F35C6D536359}" type="presOf" srcId="{07D1C3EF-C77E-41D4-9B66-62EABFC558D1}" destId="{16B32BB5-BB55-4E0F-998E-4761A6BC475F}" srcOrd="0" destOrd="0" presId="urn:microsoft.com/office/officeart/2005/8/layout/vList5"/>
    <dgm:cxn modelId="{CF852693-6B18-46DA-A412-B86B958CABA5}" type="presOf" srcId="{9F4696A3-2BA0-4D51-BB1D-1640B1A4AB03}" destId="{364D85C9-FDC2-420D-B14D-64EEA6F47D9D}" srcOrd="0" destOrd="0" presId="urn:microsoft.com/office/officeart/2005/8/layout/vList5"/>
    <dgm:cxn modelId="{7E8609AA-60E6-4947-8348-B15FFA229264}" type="presOf" srcId="{AFB51B0D-0507-4770-9ABF-2BBC3757F987}" destId="{00060D11-5D1A-498E-BF59-5B09F215F685}" srcOrd="0" destOrd="0" presId="urn:microsoft.com/office/officeart/2005/8/layout/vList5"/>
    <dgm:cxn modelId="{6FA89522-9F29-4D56-B947-7869E440669A}" type="presOf" srcId="{2B8F2E8A-BA81-4C76-9A7E-205E51FE88D0}" destId="{C71DF98C-1984-4E1B-94A4-37C2A1B2CB8D}" srcOrd="0" destOrd="0" presId="urn:microsoft.com/office/officeart/2005/8/layout/vList5"/>
    <dgm:cxn modelId="{2EDB3CEC-826E-414A-A6EB-A6555D6D0763}" srcId="{55EDFE37-C711-4906-8001-DE68600F378C}" destId="{9B9A1A74-DB4E-43AD-900D-48F21452E65C}" srcOrd="3" destOrd="0" parTransId="{A0A395E0-2AB2-4C92-B178-38E5DAE6987E}" sibTransId="{BBAC17A2-F697-4A1A-9B44-23C4CFDE1418}"/>
    <dgm:cxn modelId="{72960D23-749C-4A46-9DCA-8EDFE3CDFDD7}" type="presOf" srcId="{DD41A055-9C04-4A9F-A099-F16A276BCE48}" destId="{D79DF160-522D-48AD-9D3A-56CC364F29EC}" srcOrd="0" destOrd="0" presId="urn:microsoft.com/office/officeart/2005/8/layout/vList5"/>
    <dgm:cxn modelId="{32053B74-3494-4C21-AF2F-AF33A6E3899E}" srcId="{55EDFE37-C711-4906-8001-DE68600F378C}" destId="{B001D45B-A544-4760-B144-D4AE8EC8E42E}" srcOrd="9" destOrd="0" parTransId="{8E34A62A-AC21-4FA7-B488-6B69D8696169}" sibTransId="{1FD384B6-8604-4E99-8209-4C03A10E0560}"/>
    <dgm:cxn modelId="{068E6DD5-0D38-4177-AC57-6017927C277F}" srcId="{55EDFE37-C711-4906-8001-DE68600F378C}" destId="{EFA2C4BA-62AC-457D-92EC-B423220FE196}" srcOrd="5" destOrd="0" parTransId="{3BDF9289-6CCC-4D29-88B7-04F4D706583E}" sibTransId="{2224A2C6-6B62-4AD8-B48F-F387DAFACFE6}"/>
    <dgm:cxn modelId="{40B2E2C0-265B-4368-829F-E581964C874B}" srcId="{07D1C3EF-C77E-41D4-9B66-62EABFC558D1}" destId="{550E0A10-F9D5-416C-90EA-4BBEB423DD6F}" srcOrd="0" destOrd="0" parTransId="{4B6C9816-A027-49AD-9CAA-0F75BF5BF783}" sibTransId="{D09808CF-FB58-4FEB-AEDF-C0AF67C529BE}"/>
    <dgm:cxn modelId="{B2669938-2B7D-4DC4-8978-61699DC80145}" type="presOf" srcId="{9B9A1A74-DB4E-43AD-900D-48F21452E65C}" destId="{FE50B362-712F-4DD9-BE1A-1B86203E09C8}" srcOrd="0" destOrd="0" presId="urn:microsoft.com/office/officeart/2005/8/layout/vList5"/>
    <dgm:cxn modelId="{1E834C37-0578-4893-8B29-F4E5CF0ECB76}" srcId="{B001D45B-A544-4760-B144-D4AE8EC8E42E}" destId="{449F7DB9-F6C3-4DD0-9C7B-F8ACFC5B0964}" srcOrd="0" destOrd="0" parTransId="{4A9ED0A7-FA8F-41E3-BE77-55739A635303}" sibTransId="{ED2A7966-FE1B-44CA-81D1-8E1F564723A6}"/>
    <dgm:cxn modelId="{2BFC3FA3-D073-4605-AD21-FF331E5454FA}" srcId="{88B52B4E-FE03-4ABF-A393-88FB025D20A1}" destId="{2B8F2E8A-BA81-4C76-9A7E-205E51FE88D0}" srcOrd="0" destOrd="0" parTransId="{38249ECF-7A2F-44A1-8AF6-4363ADCF073D}" sibTransId="{D08C13CB-4EFB-4C16-9D51-DCD5E8BA58A8}"/>
    <dgm:cxn modelId="{47A80CC7-543B-400F-B46D-7DC038F40E18}" type="presOf" srcId="{D520436A-2EDF-4F70-9D86-E01EF325C468}" destId="{0137D437-6BAD-4FCE-BB27-E8852A127D9B}" srcOrd="0" destOrd="0" presId="urn:microsoft.com/office/officeart/2005/8/layout/vList5"/>
    <dgm:cxn modelId="{0B158AA3-8595-4B82-9F8D-15661D7F4E54}" type="presOf" srcId="{DB4FA30B-844A-4D9E-B3CE-DC502F316934}" destId="{83C96B03-45D7-461D-A4FC-B4EF550E460B}" srcOrd="0" destOrd="0" presId="urn:microsoft.com/office/officeart/2005/8/layout/vList5"/>
    <dgm:cxn modelId="{2DAA407F-28F8-47FF-B293-FE70170AB1C0}" srcId="{EFA2C4BA-62AC-457D-92EC-B423220FE196}" destId="{C19E64BF-9A24-4242-87EF-7E1CDD3948BB}" srcOrd="0" destOrd="0" parTransId="{E2F9E82E-795E-4869-A437-BEDFF709EC61}" sibTransId="{E6D882CD-E95D-41A8-83BA-33604F3120D9}"/>
    <dgm:cxn modelId="{443719CF-FC31-49B9-BD8E-31B69AEE7B36}" srcId="{55EDFE37-C711-4906-8001-DE68600F378C}" destId="{07D1C3EF-C77E-41D4-9B66-62EABFC558D1}" srcOrd="8" destOrd="0" parTransId="{087DF6BC-9210-44C2-A25C-24E1B8864FED}" sibTransId="{A1DD1527-6FE8-4D95-8E61-855C64533BDC}"/>
    <dgm:cxn modelId="{033179CC-C102-4B8B-8E07-04188AC25D4A}" srcId="{FC21A3F2-030E-4119-9B69-346F02924C62}" destId="{9F4696A3-2BA0-4D51-BB1D-1640B1A4AB03}" srcOrd="0" destOrd="0" parTransId="{9E34406C-41F3-4D00-BD3D-F999B9307E2F}" sibTransId="{0CE4A72E-5BFC-4130-B0D8-1F460F43B08B}"/>
    <dgm:cxn modelId="{948D97C1-2E71-440E-9818-1E4E3CCE950F}" type="presOf" srcId="{FFE0649C-D380-4777-9D95-93900B22A3AA}" destId="{5A9DCC40-C08C-41EE-9FDD-C960ACAF8431}" srcOrd="0" destOrd="0" presId="urn:microsoft.com/office/officeart/2005/8/layout/vList5"/>
    <dgm:cxn modelId="{6603EAEC-77CF-4FF9-9453-CE6C60C8A0DE}" srcId="{9B9A1A74-DB4E-43AD-900D-48F21452E65C}" destId="{FFE0649C-D380-4777-9D95-93900B22A3AA}" srcOrd="0" destOrd="0" parTransId="{03365FB8-539E-41AC-BB6F-CA7A7824D76A}" sibTransId="{9FBD7A72-BC48-4A79-B675-DAE64D9CF23F}"/>
    <dgm:cxn modelId="{47AAE125-490B-4264-9B65-1031717E5AC5}" type="presOf" srcId="{FC21A3F2-030E-4119-9B69-346F02924C62}" destId="{48999465-8CC3-4345-B97A-3B36D08FBFD4}" srcOrd="0" destOrd="0" presId="urn:microsoft.com/office/officeart/2005/8/layout/vList5"/>
    <dgm:cxn modelId="{12C651DD-A74A-414B-B07F-0077775EC6DE}" srcId="{55EDFE37-C711-4906-8001-DE68600F378C}" destId="{88B52B4E-FE03-4ABF-A393-88FB025D20A1}" srcOrd="2" destOrd="0" parTransId="{E70061C2-C88E-4BA6-92F9-F2C7D5E85595}" sibTransId="{9C96738F-9523-4195-848F-498DEED61BA9}"/>
    <dgm:cxn modelId="{EB834FEB-AAB8-400A-B7C8-B13686DDB96C}" srcId="{DB4FA30B-844A-4D9E-B3CE-DC502F316934}" destId="{10F9E24F-6D3F-4CD7-9711-CCF83F094C8C}" srcOrd="0" destOrd="0" parTransId="{2DEFB9F6-ACA6-4157-AA90-A0BB92D0490E}" sibTransId="{A0A89DC2-12DD-497F-85F1-30152D235294}"/>
    <dgm:cxn modelId="{30F107CF-07C6-4EBE-9200-9918A10F2FB8}" srcId="{55EDFE37-C711-4906-8001-DE68600F378C}" destId="{DB4FA30B-844A-4D9E-B3CE-DC502F316934}" srcOrd="6" destOrd="0" parTransId="{34994457-45E5-4A7B-BFA6-FF8C7749D1C0}" sibTransId="{1C7D68C7-5015-40B5-907E-F7D75DBB9DA6}"/>
    <dgm:cxn modelId="{19DB9DF0-DC9B-4476-9604-7C7976FEFB33}" type="presOf" srcId="{C19E64BF-9A24-4242-87EF-7E1CDD3948BB}" destId="{8FB04659-A7B8-478D-B6C6-47E16970B750}" srcOrd="0" destOrd="0" presId="urn:microsoft.com/office/officeart/2005/8/layout/vList5"/>
    <dgm:cxn modelId="{58455320-8D16-4079-878D-C16E6AA7A515}" type="presOf" srcId="{0B0D1F31-DEC6-4DC1-90CD-36515DC5720C}" destId="{6F08B99E-A8EB-4300-91B2-4268BE449D75}" srcOrd="0" destOrd="0" presId="urn:microsoft.com/office/officeart/2005/8/layout/vList5"/>
    <dgm:cxn modelId="{D3725F7B-3077-4D66-A28E-C1D6BA58AA85}" type="presOf" srcId="{EFA2C4BA-62AC-457D-92EC-B423220FE196}" destId="{19DB5CC2-65FE-4031-9CD7-8D0C1AEB1B87}" srcOrd="0" destOrd="0" presId="urn:microsoft.com/office/officeart/2005/8/layout/vList5"/>
    <dgm:cxn modelId="{FEA3C256-B471-4DD5-BD18-CC06D085D52A}" type="presOf" srcId="{2A59FBFC-8E5F-42F3-969F-9140B8D259EF}" destId="{F3D1AE60-63D9-4209-AFA9-968C3C7D52D1}" srcOrd="0" destOrd="0" presId="urn:microsoft.com/office/officeart/2005/8/layout/vList5"/>
    <dgm:cxn modelId="{09A0ED79-F990-4135-AE3C-AA2D523161C6}" srcId="{55EDFE37-C711-4906-8001-DE68600F378C}" destId="{D520436A-2EDF-4F70-9D86-E01EF325C468}" srcOrd="7" destOrd="0" parTransId="{ACC920FD-71A8-43AE-B79D-E3C2C366CC37}" sibTransId="{A671E3AB-DC71-4E35-9F5F-55252F7C263B}"/>
    <dgm:cxn modelId="{507D4F69-0678-41F7-8753-20C74DEFB24D}" srcId="{55EDFE37-C711-4906-8001-DE68600F378C}" destId="{FC21A3F2-030E-4119-9B69-346F02924C62}" srcOrd="0" destOrd="0" parTransId="{372DF63D-180E-4F57-8DF5-4CD576B31680}" sibTransId="{E2A7DC6B-EE7E-4E22-ABEC-1497FCA8728F}"/>
    <dgm:cxn modelId="{AB364F76-349A-458E-B165-995E87211BD6}" type="presOf" srcId="{10F9E24F-6D3F-4CD7-9711-CCF83F094C8C}" destId="{2EA845E3-7ECC-4867-A530-6C92F2AFB1CC}" srcOrd="0" destOrd="0" presId="urn:microsoft.com/office/officeart/2005/8/layout/vList5"/>
    <dgm:cxn modelId="{C65DA4B4-4098-4F35-B64E-B791CDFB51F7}" type="presOf" srcId="{B001D45B-A544-4760-B144-D4AE8EC8E42E}" destId="{B2EAEF4B-347E-4798-9D54-3010B60C3A31}" srcOrd="0" destOrd="0" presId="urn:microsoft.com/office/officeart/2005/8/layout/vList5"/>
    <dgm:cxn modelId="{C88519D8-7DA3-410E-AAE0-1B12A9675F19}" srcId="{DD41A055-9C04-4A9F-A099-F16A276BCE48}" destId="{0B0D1F31-DEC6-4DC1-90CD-36515DC5720C}" srcOrd="0" destOrd="0" parTransId="{E07F4AD3-EF4D-4D71-B21E-8554F0F9A8E8}" sibTransId="{33768773-89F3-477C-A237-7CD4693DCF51}"/>
    <dgm:cxn modelId="{787E3452-734F-4365-B094-5A47F61BA016}" type="presOf" srcId="{2CF0F41E-CD1B-453E-84BB-B129119E9FFF}" destId="{9CD0BE6F-9536-47E7-8E78-EA6EBA2F9A66}" srcOrd="0" destOrd="0" presId="urn:microsoft.com/office/officeart/2005/8/layout/vList5"/>
    <dgm:cxn modelId="{5CE085C8-3DC0-4F39-879C-C66BA6055892}" srcId="{D520436A-2EDF-4F70-9D86-E01EF325C468}" destId="{2A59FBFC-8E5F-42F3-969F-9140B8D259EF}" srcOrd="0" destOrd="0" parTransId="{1DF52333-1E17-45A2-BAB5-FC5B7400EC77}" sibTransId="{005EF510-E7BA-4D39-B8E0-583B0B61D6FD}"/>
    <dgm:cxn modelId="{3F562D98-8F5B-4696-B5BE-AEDE4410F0B7}" srcId="{2CF0F41E-CD1B-453E-84BB-B129119E9FFF}" destId="{AFB51B0D-0507-4770-9ABF-2BBC3757F987}" srcOrd="0" destOrd="0" parTransId="{50AD7A32-4AEC-4E25-8882-630A062BB63D}" sibTransId="{F9049C1E-DB9D-4FA9-9F5C-55A0862F77A9}"/>
    <dgm:cxn modelId="{423E0B1E-3B57-4112-BD67-7BF60A5189F4}" type="presOf" srcId="{88B52B4E-FE03-4ABF-A393-88FB025D20A1}" destId="{EF998FE7-8AA7-49D8-9BED-10CC87F334F9}" srcOrd="0" destOrd="0" presId="urn:microsoft.com/office/officeart/2005/8/layout/vList5"/>
    <dgm:cxn modelId="{2B6B7DE8-49C2-4067-85F7-E8ADA7BE2DF7}" type="presOf" srcId="{550E0A10-F9D5-416C-90EA-4BBEB423DD6F}" destId="{3DA9E196-8AE2-4422-B006-D8C9236035C5}" srcOrd="0" destOrd="0" presId="urn:microsoft.com/office/officeart/2005/8/layout/vList5"/>
    <dgm:cxn modelId="{3074A649-F29F-4A1F-8E74-08600E283BAC}" srcId="{55EDFE37-C711-4906-8001-DE68600F378C}" destId="{DD41A055-9C04-4A9F-A099-F16A276BCE48}" srcOrd="4" destOrd="0" parTransId="{5CF970EA-14D2-4E66-A483-5A07C5C430AA}" sibTransId="{51D82F22-8916-428B-964C-1E0E978E61C4}"/>
    <dgm:cxn modelId="{5F4BE9D5-C033-47C8-97FB-96603746DFAF}" srcId="{55EDFE37-C711-4906-8001-DE68600F378C}" destId="{2CF0F41E-CD1B-453E-84BB-B129119E9FFF}" srcOrd="1" destOrd="0" parTransId="{EC0816D5-73F0-4767-A157-D659CD54F9A7}" sibTransId="{7A0BACDC-80D6-46DD-86A0-2020111D2EC7}"/>
    <dgm:cxn modelId="{9D6B28FE-A8F3-4F24-96BC-33189B5A9E82}" type="presParOf" srcId="{9239B2D9-EFE7-4CF7-A03F-BC419EB2BD4E}" destId="{EA3F51D2-0005-4351-8E12-EA0E50F2B8F3}" srcOrd="0" destOrd="0" presId="urn:microsoft.com/office/officeart/2005/8/layout/vList5"/>
    <dgm:cxn modelId="{5C830A56-28B9-473B-B057-70CC74A306F0}" type="presParOf" srcId="{EA3F51D2-0005-4351-8E12-EA0E50F2B8F3}" destId="{48999465-8CC3-4345-B97A-3B36D08FBFD4}" srcOrd="0" destOrd="0" presId="urn:microsoft.com/office/officeart/2005/8/layout/vList5"/>
    <dgm:cxn modelId="{39BBF63D-3DCA-4757-A948-F51CF07AB030}" type="presParOf" srcId="{EA3F51D2-0005-4351-8E12-EA0E50F2B8F3}" destId="{364D85C9-FDC2-420D-B14D-64EEA6F47D9D}" srcOrd="1" destOrd="0" presId="urn:microsoft.com/office/officeart/2005/8/layout/vList5"/>
    <dgm:cxn modelId="{C769471C-48A3-41CC-9AD8-7101C551E0E5}" type="presParOf" srcId="{9239B2D9-EFE7-4CF7-A03F-BC419EB2BD4E}" destId="{79D30BED-0F32-49DA-AF98-D1F2D2CC90C8}" srcOrd="1" destOrd="0" presId="urn:microsoft.com/office/officeart/2005/8/layout/vList5"/>
    <dgm:cxn modelId="{4B834125-4938-4CBC-B6DD-9750776B355E}" type="presParOf" srcId="{9239B2D9-EFE7-4CF7-A03F-BC419EB2BD4E}" destId="{1C843BA8-5801-45FD-A2CC-A4B3EFA765A4}" srcOrd="2" destOrd="0" presId="urn:microsoft.com/office/officeart/2005/8/layout/vList5"/>
    <dgm:cxn modelId="{825C27A5-6454-4C4B-B5C8-D0415A85A2A6}" type="presParOf" srcId="{1C843BA8-5801-45FD-A2CC-A4B3EFA765A4}" destId="{9CD0BE6F-9536-47E7-8E78-EA6EBA2F9A66}" srcOrd="0" destOrd="0" presId="urn:microsoft.com/office/officeart/2005/8/layout/vList5"/>
    <dgm:cxn modelId="{A5E2355B-38DF-475C-8D8C-E102ACB2BA29}" type="presParOf" srcId="{1C843BA8-5801-45FD-A2CC-A4B3EFA765A4}" destId="{00060D11-5D1A-498E-BF59-5B09F215F685}" srcOrd="1" destOrd="0" presId="urn:microsoft.com/office/officeart/2005/8/layout/vList5"/>
    <dgm:cxn modelId="{317FD424-5D65-4B69-925D-F2A62CDD41C2}" type="presParOf" srcId="{9239B2D9-EFE7-4CF7-A03F-BC419EB2BD4E}" destId="{74F0B15E-E417-422F-8578-CC4E0D5B9ACE}" srcOrd="3" destOrd="0" presId="urn:microsoft.com/office/officeart/2005/8/layout/vList5"/>
    <dgm:cxn modelId="{8CAFC8C5-328F-415E-ADF5-2D230542735C}" type="presParOf" srcId="{9239B2D9-EFE7-4CF7-A03F-BC419EB2BD4E}" destId="{A311E268-AD06-45E2-98F4-131B7012F4F4}" srcOrd="4" destOrd="0" presId="urn:microsoft.com/office/officeart/2005/8/layout/vList5"/>
    <dgm:cxn modelId="{3E04ACD1-CABA-443E-AC17-E2AD018DE39E}" type="presParOf" srcId="{A311E268-AD06-45E2-98F4-131B7012F4F4}" destId="{EF998FE7-8AA7-49D8-9BED-10CC87F334F9}" srcOrd="0" destOrd="0" presId="urn:microsoft.com/office/officeart/2005/8/layout/vList5"/>
    <dgm:cxn modelId="{1B44B863-5D9A-4E44-98E8-B30E999CE9E1}" type="presParOf" srcId="{A311E268-AD06-45E2-98F4-131B7012F4F4}" destId="{C71DF98C-1984-4E1B-94A4-37C2A1B2CB8D}" srcOrd="1" destOrd="0" presId="urn:microsoft.com/office/officeart/2005/8/layout/vList5"/>
    <dgm:cxn modelId="{57789CAA-C846-4311-967B-2A704F30658B}" type="presParOf" srcId="{9239B2D9-EFE7-4CF7-A03F-BC419EB2BD4E}" destId="{4A225AE1-050F-43B7-8F85-D35E56244CE7}" srcOrd="5" destOrd="0" presId="urn:microsoft.com/office/officeart/2005/8/layout/vList5"/>
    <dgm:cxn modelId="{8A66BC8E-DC69-4795-92BE-339BA4CB5B56}" type="presParOf" srcId="{9239B2D9-EFE7-4CF7-A03F-BC419EB2BD4E}" destId="{277B9741-DCA7-4B0F-BDBB-32E8FB3A242C}" srcOrd="6" destOrd="0" presId="urn:microsoft.com/office/officeart/2005/8/layout/vList5"/>
    <dgm:cxn modelId="{F68A24A5-C72C-4735-B034-319E946F90D2}" type="presParOf" srcId="{277B9741-DCA7-4B0F-BDBB-32E8FB3A242C}" destId="{FE50B362-712F-4DD9-BE1A-1B86203E09C8}" srcOrd="0" destOrd="0" presId="urn:microsoft.com/office/officeart/2005/8/layout/vList5"/>
    <dgm:cxn modelId="{A61AC78D-D459-4AA1-8E65-48029F691C81}" type="presParOf" srcId="{277B9741-DCA7-4B0F-BDBB-32E8FB3A242C}" destId="{5A9DCC40-C08C-41EE-9FDD-C960ACAF8431}" srcOrd="1" destOrd="0" presId="urn:microsoft.com/office/officeart/2005/8/layout/vList5"/>
    <dgm:cxn modelId="{44DC911D-D41F-4885-A73D-F75704922786}" type="presParOf" srcId="{9239B2D9-EFE7-4CF7-A03F-BC419EB2BD4E}" destId="{8D8CC77D-D1AD-4960-BCDC-D4C89E1C7797}" srcOrd="7" destOrd="0" presId="urn:microsoft.com/office/officeart/2005/8/layout/vList5"/>
    <dgm:cxn modelId="{5D6F49F3-119B-48FF-B969-5F3CEB875CF6}" type="presParOf" srcId="{9239B2D9-EFE7-4CF7-A03F-BC419EB2BD4E}" destId="{CE369D20-A4FB-4B61-8878-C8DAFFA81E75}" srcOrd="8" destOrd="0" presId="urn:microsoft.com/office/officeart/2005/8/layout/vList5"/>
    <dgm:cxn modelId="{5184233F-1DD8-437D-97C8-F504C7687C87}" type="presParOf" srcId="{CE369D20-A4FB-4B61-8878-C8DAFFA81E75}" destId="{D79DF160-522D-48AD-9D3A-56CC364F29EC}" srcOrd="0" destOrd="0" presId="urn:microsoft.com/office/officeart/2005/8/layout/vList5"/>
    <dgm:cxn modelId="{FBEC937D-A36B-4BCE-BF05-1A208044FA07}" type="presParOf" srcId="{CE369D20-A4FB-4B61-8878-C8DAFFA81E75}" destId="{6F08B99E-A8EB-4300-91B2-4268BE449D75}" srcOrd="1" destOrd="0" presId="urn:microsoft.com/office/officeart/2005/8/layout/vList5"/>
    <dgm:cxn modelId="{73B4D76D-A003-4C62-9F8C-10F6E8BBBC9D}" type="presParOf" srcId="{9239B2D9-EFE7-4CF7-A03F-BC419EB2BD4E}" destId="{A21CA099-7F98-433B-A851-F0E5FEB6A781}" srcOrd="9" destOrd="0" presId="urn:microsoft.com/office/officeart/2005/8/layout/vList5"/>
    <dgm:cxn modelId="{5C3276E4-FD8B-40BF-8BF2-2B56EC888D1A}" type="presParOf" srcId="{9239B2D9-EFE7-4CF7-A03F-BC419EB2BD4E}" destId="{9F2DC0E1-308C-4B0C-AC0A-BA95984FC74B}" srcOrd="10" destOrd="0" presId="urn:microsoft.com/office/officeart/2005/8/layout/vList5"/>
    <dgm:cxn modelId="{DB5E6717-6ACF-4E92-9FF3-419B7CE82943}" type="presParOf" srcId="{9F2DC0E1-308C-4B0C-AC0A-BA95984FC74B}" destId="{19DB5CC2-65FE-4031-9CD7-8D0C1AEB1B87}" srcOrd="0" destOrd="0" presId="urn:microsoft.com/office/officeart/2005/8/layout/vList5"/>
    <dgm:cxn modelId="{F8B640CC-FD6D-4699-BE8B-AE4662A1C97F}" type="presParOf" srcId="{9F2DC0E1-308C-4B0C-AC0A-BA95984FC74B}" destId="{8FB04659-A7B8-478D-B6C6-47E16970B750}" srcOrd="1" destOrd="0" presId="urn:microsoft.com/office/officeart/2005/8/layout/vList5"/>
    <dgm:cxn modelId="{43F1024A-73D7-4509-8A86-4FFBD198D161}" type="presParOf" srcId="{9239B2D9-EFE7-4CF7-A03F-BC419EB2BD4E}" destId="{1D3D5D31-F362-4146-91F7-5735FA8F749F}" srcOrd="11" destOrd="0" presId="urn:microsoft.com/office/officeart/2005/8/layout/vList5"/>
    <dgm:cxn modelId="{FA6CDC46-8003-445B-9329-5BEC7098B7B8}" type="presParOf" srcId="{9239B2D9-EFE7-4CF7-A03F-BC419EB2BD4E}" destId="{B68294C7-ACBF-4149-AE3D-8240DAE34CBB}" srcOrd="12" destOrd="0" presId="urn:microsoft.com/office/officeart/2005/8/layout/vList5"/>
    <dgm:cxn modelId="{608BA3DB-4A44-4119-96A5-8137FC8EE6EE}" type="presParOf" srcId="{B68294C7-ACBF-4149-AE3D-8240DAE34CBB}" destId="{83C96B03-45D7-461D-A4FC-B4EF550E460B}" srcOrd="0" destOrd="0" presId="urn:microsoft.com/office/officeart/2005/8/layout/vList5"/>
    <dgm:cxn modelId="{AB4466FB-939D-455C-8886-0CF7B461496A}" type="presParOf" srcId="{B68294C7-ACBF-4149-AE3D-8240DAE34CBB}" destId="{2EA845E3-7ECC-4867-A530-6C92F2AFB1CC}" srcOrd="1" destOrd="0" presId="urn:microsoft.com/office/officeart/2005/8/layout/vList5"/>
    <dgm:cxn modelId="{67940B34-9605-4EAF-8CD8-678B1AEC6626}" type="presParOf" srcId="{9239B2D9-EFE7-4CF7-A03F-BC419EB2BD4E}" destId="{9D362937-D0A4-4C62-BD31-076E6BF65FBC}" srcOrd="13" destOrd="0" presId="urn:microsoft.com/office/officeart/2005/8/layout/vList5"/>
    <dgm:cxn modelId="{0998FE2A-9C2E-4F1A-8F8A-40E1716F134E}" type="presParOf" srcId="{9239B2D9-EFE7-4CF7-A03F-BC419EB2BD4E}" destId="{B3486922-F942-483A-A2E0-BBAC631E1775}" srcOrd="14" destOrd="0" presId="urn:microsoft.com/office/officeart/2005/8/layout/vList5"/>
    <dgm:cxn modelId="{8764897E-B190-437C-84BC-B36F4E4B3551}" type="presParOf" srcId="{B3486922-F942-483A-A2E0-BBAC631E1775}" destId="{0137D437-6BAD-4FCE-BB27-E8852A127D9B}" srcOrd="0" destOrd="0" presId="urn:microsoft.com/office/officeart/2005/8/layout/vList5"/>
    <dgm:cxn modelId="{038D7330-12F3-441B-A64B-4A60184F096D}" type="presParOf" srcId="{B3486922-F942-483A-A2E0-BBAC631E1775}" destId="{F3D1AE60-63D9-4209-AFA9-968C3C7D52D1}" srcOrd="1" destOrd="0" presId="urn:microsoft.com/office/officeart/2005/8/layout/vList5"/>
    <dgm:cxn modelId="{4970327F-DF3B-451A-88AF-29990FDA86A4}" type="presParOf" srcId="{9239B2D9-EFE7-4CF7-A03F-BC419EB2BD4E}" destId="{286DEDC4-EF5E-4DF5-8CF7-1094DC413D1D}" srcOrd="15" destOrd="0" presId="urn:microsoft.com/office/officeart/2005/8/layout/vList5"/>
    <dgm:cxn modelId="{6FCA44EE-D8C9-4B2A-87B0-9A73C381A239}" type="presParOf" srcId="{9239B2D9-EFE7-4CF7-A03F-BC419EB2BD4E}" destId="{E901EF30-643A-47F2-92EB-E1E56DF73C42}" srcOrd="16" destOrd="0" presId="urn:microsoft.com/office/officeart/2005/8/layout/vList5"/>
    <dgm:cxn modelId="{F3E5340D-1FE3-4716-9C7B-B4B4D53A64C9}" type="presParOf" srcId="{E901EF30-643A-47F2-92EB-E1E56DF73C42}" destId="{16B32BB5-BB55-4E0F-998E-4761A6BC475F}" srcOrd="0" destOrd="0" presId="urn:microsoft.com/office/officeart/2005/8/layout/vList5"/>
    <dgm:cxn modelId="{B65EAA88-7EFD-4ECB-8850-42A3972E3AB3}" type="presParOf" srcId="{E901EF30-643A-47F2-92EB-E1E56DF73C42}" destId="{3DA9E196-8AE2-4422-B006-D8C9236035C5}" srcOrd="1" destOrd="0" presId="urn:microsoft.com/office/officeart/2005/8/layout/vList5"/>
    <dgm:cxn modelId="{82669AEB-5104-4A7A-B3F2-0192B9F92AE5}" type="presParOf" srcId="{9239B2D9-EFE7-4CF7-A03F-BC419EB2BD4E}" destId="{8002AFBE-7404-43F1-9D14-8E06448FE57F}" srcOrd="17" destOrd="0" presId="urn:microsoft.com/office/officeart/2005/8/layout/vList5"/>
    <dgm:cxn modelId="{2CF79E73-B592-4E23-ACA9-9DA4C0B2CE67}" type="presParOf" srcId="{9239B2D9-EFE7-4CF7-A03F-BC419EB2BD4E}" destId="{3EE466A5-C065-4329-8A1A-7F398B965AF6}" srcOrd="18" destOrd="0" presId="urn:microsoft.com/office/officeart/2005/8/layout/vList5"/>
    <dgm:cxn modelId="{132FE2E5-1800-4AF9-AEB7-ABBA9EDABE04}" type="presParOf" srcId="{3EE466A5-C065-4329-8A1A-7F398B965AF6}" destId="{B2EAEF4B-347E-4798-9D54-3010B60C3A31}" srcOrd="0" destOrd="0" presId="urn:microsoft.com/office/officeart/2005/8/layout/vList5"/>
    <dgm:cxn modelId="{22550ABF-26EA-492E-8890-F709F4D927EC}" type="presParOf" srcId="{3EE466A5-C065-4329-8A1A-7F398B965AF6}" destId="{A2FDBF3A-9E8C-4764-A822-1DC336D4FDC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BA10E3-D5F9-4C69-89FD-1103EE1CB6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9797E7B-777A-4FB0-84B6-1645E4FCA9CC}">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zh-TW" altLang="en-US" sz="3600" b="0" i="0" baseline="0" dirty="0" smtClean="0">
              <a:solidFill>
                <a:srgbClr val="FF0000"/>
              </a:solidFill>
            </a:rPr>
            <a:t>小組討論</a:t>
          </a:r>
          <a:endParaRPr lang="zh-TW" altLang="en-US" sz="3600" b="0" i="0" baseline="0" dirty="0">
            <a:solidFill>
              <a:srgbClr val="FF0000"/>
            </a:solidFill>
          </a:endParaRPr>
        </a:p>
      </dgm:t>
    </dgm:pt>
    <dgm:pt modelId="{1EDADC15-216D-4ED2-B737-B1F7A764C42A}" type="parTrans" cxnId="{07BBB17B-3467-4744-AA81-DD9052293164}">
      <dgm:prSet/>
      <dgm:spPr/>
      <dgm:t>
        <a:bodyPr/>
        <a:lstStyle/>
        <a:p>
          <a:endParaRPr lang="zh-TW" altLang="en-US"/>
        </a:p>
      </dgm:t>
    </dgm:pt>
    <dgm:pt modelId="{C7EC9886-B8A2-4879-A149-B5D1761CDE58}" type="sibTrans" cxnId="{07BBB17B-3467-4744-AA81-DD9052293164}">
      <dgm:prSet/>
      <dgm:spPr/>
      <dgm:t>
        <a:bodyPr/>
        <a:lstStyle/>
        <a:p>
          <a:endParaRPr lang="zh-TW" altLang="en-US"/>
        </a:p>
      </dgm:t>
    </dgm:pt>
    <dgm:pt modelId="{60E6714F-184B-4D9E-9A36-4060693C2ACB}">
      <dgm:prSet custT="1"/>
      <dgm:spPr/>
      <dgm:t>
        <a:bodyPr/>
        <a:lstStyle/>
        <a:p>
          <a:pPr rtl="0"/>
          <a:r>
            <a:rPr lang="zh-TW" altLang="en-US" sz="2400" b="0" i="0" baseline="0" dirty="0" smtClean="0"/>
            <a:t>看一下保力達</a:t>
          </a:r>
          <a:r>
            <a:rPr lang="en-US" altLang="zh-TW" sz="2400" b="0" i="0" baseline="0" dirty="0" smtClean="0"/>
            <a:t>B</a:t>
          </a:r>
          <a:r>
            <a:rPr lang="zh-TW" altLang="en-US" sz="2400" b="0" i="0" baseline="0" dirty="0" smtClean="0"/>
            <a:t>的廣告，請您指出其主要的市場區隔變數為何</a:t>
          </a:r>
          <a:r>
            <a:rPr lang="en-US" altLang="zh-TW" sz="2400" b="0" i="0" baseline="0" dirty="0" smtClean="0"/>
            <a:t>?</a:t>
          </a:r>
          <a:r>
            <a:rPr lang="zh-TW" altLang="en-US" sz="2400" b="0" i="0" baseline="0" dirty="0" smtClean="0"/>
            <a:t>並說明您的理由。</a:t>
          </a:r>
          <a:endParaRPr lang="zh-TW" altLang="en-US" sz="2400" b="0" i="0" baseline="0" dirty="0"/>
        </a:p>
      </dgm:t>
    </dgm:pt>
    <dgm:pt modelId="{7023732B-26C1-4835-888D-D0B1DFB8FA7A}" type="parTrans" cxnId="{5C048234-EE3F-43D8-B015-4380DD745261}">
      <dgm:prSet/>
      <dgm:spPr/>
      <dgm:t>
        <a:bodyPr/>
        <a:lstStyle/>
        <a:p>
          <a:endParaRPr lang="zh-TW" altLang="en-US"/>
        </a:p>
      </dgm:t>
    </dgm:pt>
    <dgm:pt modelId="{9133FFF0-6476-4B7F-BE4B-D5A3F7A1507B}" type="sibTrans" cxnId="{5C048234-EE3F-43D8-B015-4380DD745261}">
      <dgm:prSet/>
      <dgm:spPr/>
      <dgm:t>
        <a:bodyPr/>
        <a:lstStyle/>
        <a:p>
          <a:endParaRPr lang="zh-TW" altLang="en-US"/>
        </a:p>
      </dgm:t>
    </dgm:pt>
    <dgm:pt modelId="{EC169121-5C92-4805-B308-E5C57F3732C3}" type="pres">
      <dgm:prSet presAssocID="{8DBA10E3-D5F9-4C69-89FD-1103EE1CB64D}" presName="linear" presStyleCnt="0">
        <dgm:presLayoutVars>
          <dgm:animLvl val="lvl"/>
          <dgm:resizeHandles val="exact"/>
        </dgm:presLayoutVars>
      </dgm:prSet>
      <dgm:spPr/>
      <dgm:t>
        <a:bodyPr/>
        <a:lstStyle/>
        <a:p>
          <a:endParaRPr lang="zh-TW" altLang="en-US"/>
        </a:p>
      </dgm:t>
    </dgm:pt>
    <dgm:pt modelId="{9ABED507-328B-4BEF-B5A1-F2CD8677388F}" type="pres">
      <dgm:prSet presAssocID="{E9797E7B-777A-4FB0-84B6-1645E4FCA9CC}" presName="parentText" presStyleLbl="node1" presStyleIdx="0" presStyleCnt="2" custScaleY="110001" custLinFactNeighborY="72528">
        <dgm:presLayoutVars>
          <dgm:chMax val="0"/>
          <dgm:bulletEnabled val="1"/>
        </dgm:presLayoutVars>
      </dgm:prSet>
      <dgm:spPr/>
      <dgm:t>
        <a:bodyPr/>
        <a:lstStyle/>
        <a:p>
          <a:endParaRPr lang="zh-TW" altLang="en-US"/>
        </a:p>
      </dgm:t>
    </dgm:pt>
    <dgm:pt modelId="{3E461940-7DC9-481B-AF27-C67BAC8C296C}" type="pres">
      <dgm:prSet presAssocID="{C7EC9886-B8A2-4879-A149-B5D1761CDE58}" presName="spacer" presStyleCnt="0"/>
      <dgm:spPr/>
    </dgm:pt>
    <dgm:pt modelId="{AE90A9CB-F701-4009-88E2-EDD1CBDDA935}" type="pres">
      <dgm:prSet presAssocID="{60E6714F-184B-4D9E-9A36-4060693C2ACB}" presName="parentText" presStyleLbl="node1" presStyleIdx="1" presStyleCnt="2">
        <dgm:presLayoutVars>
          <dgm:chMax val="0"/>
          <dgm:bulletEnabled val="1"/>
        </dgm:presLayoutVars>
      </dgm:prSet>
      <dgm:spPr/>
      <dgm:t>
        <a:bodyPr/>
        <a:lstStyle/>
        <a:p>
          <a:endParaRPr lang="zh-TW" altLang="en-US"/>
        </a:p>
      </dgm:t>
    </dgm:pt>
  </dgm:ptLst>
  <dgm:cxnLst>
    <dgm:cxn modelId="{5C048234-EE3F-43D8-B015-4380DD745261}" srcId="{8DBA10E3-D5F9-4C69-89FD-1103EE1CB64D}" destId="{60E6714F-184B-4D9E-9A36-4060693C2ACB}" srcOrd="1" destOrd="0" parTransId="{7023732B-26C1-4835-888D-D0B1DFB8FA7A}" sibTransId="{9133FFF0-6476-4B7F-BE4B-D5A3F7A1507B}"/>
    <dgm:cxn modelId="{07BBB17B-3467-4744-AA81-DD9052293164}" srcId="{8DBA10E3-D5F9-4C69-89FD-1103EE1CB64D}" destId="{E9797E7B-777A-4FB0-84B6-1645E4FCA9CC}" srcOrd="0" destOrd="0" parTransId="{1EDADC15-216D-4ED2-B737-B1F7A764C42A}" sibTransId="{C7EC9886-B8A2-4879-A149-B5D1761CDE58}"/>
    <dgm:cxn modelId="{13364154-8E40-42A0-A02E-38D7D4AEDD45}" type="presOf" srcId="{E9797E7B-777A-4FB0-84B6-1645E4FCA9CC}" destId="{9ABED507-328B-4BEF-B5A1-F2CD8677388F}" srcOrd="0" destOrd="0" presId="urn:microsoft.com/office/officeart/2005/8/layout/vList2"/>
    <dgm:cxn modelId="{13E440EE-B9D1-43FF-BC6B-B6E3F9D50BAB}" type="presOf" srcId="{60E6714F-184B-4D9E-9A36-4060693C2ACB}" destId="{AE90A9CB-F701-4009-88E2-EDD1CBDDA935}" srcOrd="0" destOrd="0" presId="urn:microsoft.com/office/officeart/2005/8/layout/vList2"/>
    <dgm:cxn modelId="{C8B60B2E-EC7A-43D2-8C5E-2E957F2F694C}" type="presOf" srcId="{8DBA10E3-D5F9-4C69-89FD-1103EE1CB64D}" destId="{EC169121-5C92-4805-B308-E5C57F3732C3}" srcOrd="0" destOrd="0" presId="urn:microsoft.com/office/officeart/2005/8/layout/vList2"/>
    <dgm:cxn modelId="{7BB7F87E-1FB4-439F-80E5-7444D9DE8F43}" type="presParOf" srcId="{EC169121-5C92-4805-B308-E5C57F3732C3}" destId="{9ABED507-328B-4BEF-B5A1-F2CD8677388F}" srcOrd="0" destOrd="0" presId="urn:microsoft.com/office/officeart/2005/8/layout/vList2"/>
    <dgm:cxn modelId="{E5D5CCDF-BE76-45D9-8FE7-444B3EEBBEC7}" type="presParOf" srcId="{EC169121-5C92-4805-B308-E5C57F3732C3}" destId="{3E461940-7DC9-481B-AF27-C67BAC8C296C}" srcOrd="1" destOrd="0" presId="urn:microsoft.com/office/officeart/2005/8/layout/vList2"/>
    <dgm:cxn modelId="{CCA7F0C2-E890-4F9E-9E42-B86B79A49D61}" type="presParOf" srcId="{EC169121-5C92-4805-B308-E5C57F3732C3}" destId="{AE90A9CB-F701-4009-88E2-EDD1CBDDA93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5B476C-79F2-48E0-BE2A-D488B1C1942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zh-TW" altLang="en-US"/>
        </a:p>
      </dgm:t>
    </dgm:pt>
    <dgm:pt modelId="{4224289B-E21D-49A1-A191-589C17316AB4}">
      <dgm:prSet custT="1"/>
      <dgm:spPr/>
      <dgm:t>
        <a:bodyPr/>
        <a:lstStyle/>
        <a:p>
          <a:pPr rtl="0"/>
          <a:r>
            <a:rPr lang="zh-TW" altLang="en-US" sz="2000" b="0" i="0" baseline="0" dirty="0" smtClean="0"/>
            <a:t>社會階層</a:t>
          </a:r>
          <a:endParaRPr lang="zh-TW" altLang="en-US" sz="2000" b="0" i="0" baseline="0" dirty="0"/>
        </a:p>
      </dgm:t>
    </dgm:pt>
    <dgm:pt modelId="{F4E75307-2605-44FC-AE67-86ACAEFD5D54}" type="parTrans" cxnId="{6A8E0719-5D2A-4F79-974A-3D3A5BB84CDE}">
      <dgm:prSet/>
      <dgm:spPr/>
      <dgm:t>
        <a:bodyPr/>
        <a:lstStyle/>
        <a:p>
          <a:endParaRPr lang="zh-TW" altLang="en-US" sz="2000"/>
        </a:p>
      </dgm:t>
    </dgm:pt>
    <dgm:pt modelId="{48B36551-DA05-480D-8C09-1129646871D5}" type="sibTrans" cxnId="{6A8E0719-5D2A-4F79-974A-3D3A5BB84CDE}">
      <dgm:prSet/>
      <dgm:spPr/>
      <dgm:t>
        <a:bodyPr/>
        <a:lstStyle/>
        <a:p>
          <a:endParaRPr lang="zh-TW" altLang="en-US" sz="2000"/>
        </a:p>
      </dgm:t>
    </dgm:pt>
    <dgm:pt modelId="{BDF3C227-10FD-42F9-8AAE-FCEC12793BE3}">
      <dgm:prSet custT="1"/>
      <dgm:spPr/>
      <dgm:t>
        <a:bodyPr/>
        <a:lstStyle/>
        <a:p>
          <a:pPr rtl="0"/>
          <a:r>
            <a:rPr lang="zh-TW" altLang="en-US" sz="2000" b="0" i="0" baseline="0" dirty="0" smtClean="0"/>
            <a:t>下下層、下上層、勞工階級、中產階級、上中層、上下層、上上層</a:t>
          </a:r>
          <a:endParaRPr lang="zh-TW" altLang="en-US" sz="2000" b="0" i="0" baseline="0" dirty="0"/>
        </a:p>
      </dgm:t>
    </dgm:pt>
    <dgm:pt modelId="{6C707268-D758-42D4-AE44-1351693E0AFB}" type="parTrans" cxnId="{26BFF08B-4F21-470F-9D7C-B0A0D9D6A519}">
      <dgm:prSet/>
      <dgm:spPr/>
      <dgm:t>
        <a:bodyPr/>
        <a:lstStyle/>
        <a:p>
          <a:endParaRPr lang="zh-TW" altLang="en-US" sz="2000"/>
        </a:p>
      </dgm:t>
    </dgm:pt>
    <dgm:pt modelId="{A9CE2F62-8393-4D87-84FD-83176F99AA8C}" type="sibTrans" cxnId="{26BFF08B-4F21-470F-9D7C-B0A0D9D6A519}">
      <dgm:prSet/>
      <dgm:spPr/>
      <dgm:t>
        <a:bodyPr/>
        <a:lstStyle/>
        <a:p>
          <a:endParaRPr lang="zh-TW" altLang="en-US" sz="2000"/>
        </a:p>
      </dgm:t>
    </dgm:pt>
    <dgm:pt modelId="{A6D8DD18-8BE3-463B-9F81-28EBB84A125F}">
      <dgm:prSet custT="1"/>
      <dgm:spPr/>
      <dgm:t>
        <a:bodyPr/>
        <a:lstStyle/>
        <a:p>
          <a:pPr rtl="0"/>
          <a:r>
            <a:rPr lang="zh-TW" altLang="en-US" sz="2000" b="0" i="0" baseline="0" dirty="0" smtClean="0"/>
            <a:t>生活型態</a:t>
          </a:r>
          <a:endParaRPr lang="zh-TW" altLang="en-US" sz="2000" b="0" i="0" baseline="0" dirty="0"/>
        </a:p>
      </dgm:t>
    </dgm:pt>
    <dgm:pt modelId="{CF6790B2-A2C8-4397-B37B-A96EFB55A33A}" type="parTrans" cxnId="{8128FE75-032C-42D7-8A2E-720DBFC53039}">
      <dgm:prSet/>
      <dgm:spPr/>
      <dgm:t>
        <a:bodyPr/>
        <a:lstStyle/>
        <a:p>
          <a:endParaRPr lang="zh-TW" altLang="en-US" sz="2000"/>
        </a:p>
      </dgm:t>
    </dgm:pt>
    <dgm:pt modelId="{0CCAE2B7-2272-43AD-8536-F43747F9E3EF}" type="sibTrans" cxnId="{8128FE75-032C-42D7-8A2E-720DBFC53039}">
      <dgm:prSet/>
      <dgm:spPr/>
      <dgm:t>
        <a:bodyPr/>
        <a:lstStyle/>
        <a:p>
          <a:endParaRPr lang="zh-TW" altLang="en-US" sz="2000"/>
        </a:p>
      </dgm:t>
    </dgm:pt>
    <dgm:pt modelId="{92E28268-17E1-46CD-976F-CE64ECFB8F0B}">
      <dgm:prSet custT="1"/>
      <dgm:spPr/>
      <dgm:t>
        <a:bodyPr/>
        <a:lstStyle/>
        <a:p>
          <a:pPr rtl="0"/>
          <a:r>
            <a:rPr lang="zh-TW" altLang="en-US" sz="2000" b="0" i="0" baseline="0" dirty="0" smtClean="0"/>
            <a:t>平實型、時尚型、名士型</a:t>
          </a:r>
          <a:endParaRPr lang="zh-TW" altLang="en-US" sz="2000" b="0" i="0" baseline="0" dirty="0"/>
        </a:p>
      </dgm:t>
    </dgm:pt>
    <dgm:pt modelId="{E10214B9-F2EB-4496-99F4-E0171D40D084}" type="parTrans" cxnId="{B791C4D5-5A6B-427B-9E8C-1AD64E066B55}">
      <dgm:prSet/>
      <dgm:spPr/>
      <dgm:t>
        <a:bodyPr/>
        <a:lstStyle/>
        <a:p>
          <a:endParaRPr lang="zh-TW" altLang="en-US" sz="2000"/>
        </a:p>
      </dgm:t>
    </dgm:pt>
    <dgm:pt modelId="{0C92B41A-FE07-4B03-A45D-A26BC77CD924}" type="sibTrans" cxnId="{B791C4D5-5A6B-427B-9E8C-1AD64E066B55}">
      <dgm:prSet/>
      <dgm:spPr/>
      <dgm:t>
        <a:bodyPr/>
        <a:lstStyle/>
        <a:p>
          <a:endParaRPr lang="zh-TW" altLang="en-US" sz="2000"/>
        </a:p>
      </dgm:t>
    </dgm:pt>
    <dgm:pt modelId="{5A695C8F-D939-40B0-BA52-21727C483A6C}">
      <dgm:prSet custT="1"/>
      <dgm:spPr/>
      <dgm:t>
        <a:bodyPr/>
        <a:lstStyle/>
        <a:p>
          <a:pPr rtl="0"/>
          <a:r>
            <a:rPr lang="zh-TW" altLang="en-US" sz="2000" b="0" i="0" baseline="0" dirty="0" smtClean="0"/>
            <a:t>人格</a:t>
          </a:r>
          <a:endParaRPr lang="zh-TW" altLang="en-US" sz="2000" b="0" i="0" baseline="0" dirty="0"/>
        </a:p>
      </dgm:t>
    </dgm:pt>
    <dgm:pt modelId="{66775F88-B071-4FF8-B2EF-16034421C675}" type="parTrans" cxnId="{AD0CE649-8F18-439D-A3F3-22714D82728D}">
      <dgm:prSet/>
      <dgm:spPr/>
      <dgm:t>
        <a:bodyPr/>
        <a:lstStyle/>
        <a:p>
          <a:endParaRPr lang="zh-TW" altLang="en-US" sz="2000"/>
        </a:p>
      </dgm:t>
    </dgm:pt>
    <dgm:pt modelId="{ECD35319-92BB-4AA1-B0A5-D39787751F93}" type="sibTrans" cxnId="{AD0CE649-8F18-439D-A3F3-22714D82728D}">
      <dgm:prSet/>
      <dgm:spPr/>
      <dgm:t>
        <a:bodyPr/>
        <a:lstStyle/>
        <a:p>
          <a:endParaRPr lang="zh-TW" altLang="en-US" sz="2000"/>
        </a:p>
      </dgm:t>
    </dgm:pt>
    <dgm:pt modelId="{01AC65C1-EB95-4D63-AB64-8FA7BC9695EE}">
      <dgm:prSet custT="1"/>
      <dgm:spPr/>
      <dgm:t>
        <a:bodyPr/>
        <a:lstStyle/>
        <a:p>
          <a:pPr rtl="0"/>
          <a:r>
            <a:rPr lang="zh-TW" altLang="en-US" sz="2000" b="0" i="0" baseline="0" dirty="0" smtClean="0"/>
            <a:t>衝動性、合群性、專斷性、野心性</a:t>
          </a:r>
          <a:endParaRPr lang="zh-TW" altLang="en-US" sz="2000" b="0" i="0" baseline="0" dirty="0"/>
        </a:p>
      </dgm:t>
    </dgm:pt>
    <dgm:pt modelId="{8AC36BC4-B72C-4441-A338-6996FF41B4A6}" type="parTrans" cxnId="{AD5E1ED6-7206-46F6-9107-D42B22FE49D1}">
      <dgm:prSet/>
      <dgm:spPr/>
      <dgm:t>
        <a:bodyPr/>
        <a:lstStyle/>
        <a:p>
          <a:endParaRPr lang="zh-TW" altLang="en-US" sz="2000"/>
        </a:p>
      </dgm:t>
    </dgm:pt>
    <dgm:pt modelId="{302E7DCB-3967-4D0C-8EE0-B771CA450970}" type="sibTrans" cxnId="{AD5E1ED6-7206-46F6-9107-D42B22FE49D1}">
      <dgm:prSet/>
      <dgm:spPr/>
      <dgm:t>
        <a:bodyPr/>
        <a:lstStyle/>
        <a:p>
          <a:endParaRPr lang="zh-TW" altLang="en-US" sz="2000"/>
        </a:p>
      </dgm:t>
    </dgm:pt>
    <dgm:pt modelId="{CA312826-6704-4B63-8F21-8E5981A258D4}" type="pres">
      <dgm:prSet presAssocID="{A65B476C-79F2-48E0-BE2A-D488B1C1942C}" presName="Name0" presStyleCnt="0">
        <dgm:presLayoutVars>
          <dgm:dir/>
          <dgm:animLvl val="lvl"/>
          <dgm:resizeHandles val="exact"/>
        </dgm:presLayoutVars>
      </dgm:prSet>
      <dgm:spPr/>
      <dgm:t>
        <a:bodyPr/>
        <a:lstStyle/>
        <a:p>
          <a:endParaRPr lang="zh-TW" altLang="en-US"/>
        </a:p>
      </dgm:t>
    </dgm:pt>
    <dgm:pt modelId="{1DEFA4CC-140E-423D-A6B6-F94C1F76E1B9}" type="pres">
      <dgm:prSet presAssocID="{4224289B-E21D-49A1-A191-589C17316AB4}" presName="linNode" presStyleCnt="0"/>
      <dgm:spPr/>
    </dgm:pt>
    <dgm:pt modelId="{9A6B862A-A4DD-4A05-BC62-6FEDBAE02A23}" type="pres">
      <dgm:prSet presAssocID="{4224289B-E21D-49A1-A191-589C17316AB4}" presName="parentText" presStyleLbl="node1" presStyleIdx="0" presStyleCnt="3">
        <dgm:presLayoutVars>
          <dgm:chMax val="1"/>
          <dgm:bulletEnabled val="1"/>
        </dgm:presLayoutVars>
      </dgm:prSet>
      <dgm:spPr/>
      <dgm:t>
        <a:bodyPr/>
        <a:lstStyle/>
        <a:p>
          <a:endParaRPr lang="zh-TW" altLang="en-US"/>
        </a:p>
      </dgm:t>
    </dgm:pt>
    <dgm:pt modelId="{6FB1FC0B-7CEE-4AC5-BEC9-C66D4B437C94}" type="pres">
      <dgm:prSet presAssocID="{4224289B-E21D-49A1-A191-589C17316AB4}" presName="descendantText" presStyleLbl="alignAccFollowNode1" presStyleIdx="0" presStyleCnt="3">
        <dgm:presLayoutVars>
          <dgm:bulletEnabled val="1"/>
        </dgm:presLayoutVars>
      </dgm:prSet>
      <dgm:spPr/>
      <dgm:t>
        <a:bodyPr/>
        <a:lstStyle/>
        <a:p>
          <a:endParaRPr lang="zh-TW" altLang="en-US"/>
        </a:p>
      </dgm:t>
    </dgm:pt>
    <dgm:pt modelId="{A29630AD-A676-4FB6-8D51-C2B437B29F47}" type="pres">
      <dgm:prSet presAssocID="{48B36551-DA05-480D-8C09-1129646871D5}" presName="sp" presStyleCnt="0"/>
      <dgm:spPr/>
    </dgm:pt>
    <dgm:pt modelId="{7BFE6F91-0DB0-4593-A509-725899B5A179}" type="pres">
      <dgm:prSet presAssocID="{A6D8DD18-8BE3-463B-9F81-28EBB84A125F}" presName="linNode" presStyleCnt="0"/>
      <dgm:spPr/>
    </dgm:pt>
    <dgm:pt modelId="{94E7C52C-B8E5-4AE8-B139-FFA74B0377DC}" type="pres">
      <dgm:prSet presAssocID="{A6D8DD18-8BE3-463B-9F81-28EBB84A125F}" presName="parentText" presStyleLbl="node1" presStyleIdx="1" presStyleCnt="3">
        <dgm:presLayoutVars>
          <dgm:chMax val="1"/>
          <dgm:bulletEnabled val="1"/>
        </dgm:presLayoutVars>
      </dgm:prSet>
      <dgm:spPr/>
      <dgm:t>
        <a:bodyPr/>
        <a:lstStyle/>
        <a:p>
          <a:endParaRPr lang="zh-TW" altLang="en-US"/>
        </a:p>
      </dgm:t>
    </dgm:pt>
    <dgm:pt modelId="{40766418-C5AB-4711-822A-32EA06317A3E}" type="pres">
      <dgm:prSet presAssocID="{A6D8DD18-8BE3-463B-9F81-28EBB84A125F}" presName="descendantText" presStyleLbl="alignAccFollowNode1" presStyleIdx="1" presStyleCnt="3">
        <dgm:presLayoutVars>
          <dgm:bulletEnabled val="1"/>
        </dgm:presLayoutVars>
      </dgm:prSet>
      <dgm:spPr/>
      <dgm:t>
        <a:bodyPr/>
        <a:lstStyle/>
        <a:p>
          <a:endParaRPr lang="zh-TW" altLang="en-US"/>
        </a:p>
      </dgm:t>
    </dgm:pt>
    <dgm:pt modelId="{AC103079-AED9-4B12-8663-244334AB7F4E}" type="pres">
      <dgm:prSet presAssocID="{0CCAE2B7-2272-43AD-8536-F43747F9E3EF}" presName="sp" presStyleCnt="0"/>
      <dgm:spPr/>
    </dgm:pt>
    <dgm:pt modelId="{606FCC25-248E-42B8-A5A7-B130E8D827CD}" type="pres">
      <dgm:prSet presAssocID="{5A695C8F-D939-40B0-BA52-21727C483A6C}" presName="linNode" presStyleCnt="0"/>
      <dgm:spPr/>
    </dgm:pt>
    <dgm:pt modelId="{BD0F0DDD-6543-4174-B016-A5C51C063298}" type="pres">
      <dgm:prSet presAssocID="{5A695C8F-D939-40B0-BA52-21727C483A6C}" presName="parentText" presStyleLbl="node1" presStyleIdx="2" presStyleCnt="3">
        <dgm:presLayoutVars>
          <dgm:chMax val="1"/>
          <dgm:bulletEnabled val="1"/>
        </dgm:presLayoutVars>
      </dgm:prSet>
      <dgm:spPr/>
      <dgm:t>
        <a:bodyPr/>
        <a:lstStyle/>
        <a:p>
          <a:endParaRPr lang="zh-TW" altLang="en-US"/>
        </a:p>
      </dgm:t>
    </dgm:pt>
    <dgm:pt modelId="{DECF282F-787A-4A20-9254-D2BCB604C012}" type="pres">
      <dgm:prSet presAssocID="{5A695C8F-D939-40B0-BA52-21727C483A6C}" presName="descendantText" presStyleLbl="alignAccFollowNode1" presStyleIdx="2" presStyleCnt="3">
        <dgm:presLayoutVars>
          <dgm:bulletEnabled val="1"/>
        </dgm:presLayoutVars>
      </dgm:prSet>
      <dgm:spPr/>
      <dgm:t>
        <a:bodyPr/>
        <a:lstStyle/>
        <a:p>
          <a:endParaRPr lang="zh-TW" altLang="en-US"/>
        </a:p>
      </dgm:t>
    </dgm:pt>
  </dgm:ptLst>
  <dgm:cxnLst>
    <dgm:cxn modelId="{B00ACB62-F46C-4CAA-89A4-539A5D066ABC}" type="presOf" srcId="{01AC65C1-EB95-4D63-AB64-8FA7BC9695EE}" destId="{DECF282F-787A-4A20-9254-D2BCB604C012}" srcOrd="0" destOrd="0" presId="urn:microsoft.com/office/officeart/2005/8/layout/vList5"/>
    <dgm:cxn modelId="{AD5E1ED6-7206-46F6-9107-D42B22FE49D1}" srcId="{5A695C8F-D939-40B0-BA52-21727C483A6C}" destId="{01AC65C1-EB95-4D63-AB64-8FA7BC9695EE}" srcOrd="0" destOrd="0" parTransId="{8AC36BC4-B72C-4441-A338-6996FF41B4A6}" sibTransId="{302E7DCB-3967-4D0C-8EE0-B771CA450970}"/>
    <dgm:cxn modelId="{B0D7A26B-954D-488F-8BE5-CBE0F93F7C75}" type="presOf" srcId="{BDF3C227-10FD-42F9-8AAE-FCEC12793BE3}" destId="{6FB1FC0B-7CEE-4AC5-BEC9-C66D4B437C94}" srcOrd="0" destOrd="0" presId="urn:microsoft.com/office/officeart/2005/8/layout/vList5"/>
    <dgm:cxn modelId="{727B7B1F-F3A7-4AA6-88F6-3D368CF1868B}" type="presOf" srcId="{A65B476C-79F2-48E0-BE2A-D488B1C1942C}" destId="{CA312826-6704-4B63-8F21-8E5981A258D4}" srcOrd="0" destOrd="0" presId="urn:microsoft.com/office/officeart/2005/8/layout/vList5"/>
    <dgm:cxn modelId="{B791C4D5-5A6B-427B-9E8C-1AD64E066B55}" srcId="{A6D8DD18-8BE3-463B-9F81-28EBB84A125F}" destId="{92E28268-17E1-46CD-976F-CE64ECFB8F0B}" srcOrd="0" destOrd="0" parTransId="{E10214B9-F2EB-4496-99F4-E0171D40D084}" sibTransId="{0C92B41A-FE07-4B03-A45D-A26BC77CD924}"/>
    <dgm:cxn modelId="{7D170319-8C38-4421-A7A2-5BF4928166A4}" type="presOf" srcId="{92E28268-17E1-46CD-976F-CE64ECFB8F0B}" destId="{40766418-C5AB-4711-822A-32EA06317A3E}" srcOrd="0" destOrd="0" presId="urn:microsoft.com/office/officeart/2005/8/layout/vList5"/>
    <dgm:cxn modelId="{8128FE75-032C-42D7-8A2E-720DBFC53039}" srcId="{A65B476C-79F2-48E0-BE2A-D488B1C1942C}" destId="{A6D8DD18-8BE3-463B-9F81-28EBB84A125F}" srcOrd="1" destOrd="0" parTransId="{CF6790B2-A2C8-4397-B37B-A96EFB55A33A}" sibTransId="{0CCAE2B7-2272-43AD-8536-F43747F9E3EF}"/>
    <dgm:cxn modelId="{6A8E0719-5D2A-4F79-974A-3D3A5BB84CDE}" srcId="{A65B476C-79F2-48E0-BE2A-D488B1C1942C}" destId="{4224289B-E21D-49A1-A191-589C17316AB4}" srcOrd="0" destOrd="0" parTransId="{F4E75307-2605-44FC-AE67-86ACAEFD5D54}" sibTransId="{48B36551-DA05-480D-8C09-1129646871D5}"/>
    <dgm:cxn modelId="{26BFF08B-4F21-470F-9D7C-B0A0D9D6A519}" srcId="{4224289B-E21D-49A1-A191-589C17316AB4}" destId="{BDF3C227-10FD-42F9-8AAE-FCEC12793BE3}" srcOrd="0" destOrd="0" parTransId="{6C707268-D758-42D4-AE44-1351693E0AFB}" sibTransId="{A9CE2F62-8393-4D87-84FD-83176F99AA8C}"/>
    <dgm:cxn modelId="{95E53578-1850-408E-891F-A7BBEF7FCE0C}" type="presOf" srcId="{4224289B-E21D-49A1-A191-589C17316AB4}" destId="{9A6B862A-A4DD-4A05-BC62-6FEDBAE02A23}" srcOrd="0" destOrd="0" presId="urn:microsoft.com/office/officeart/2005/8/layout/vList5"/>
    <dgm:cxn modelId="{CD242D22-207A-4F15-966D-0FFBCA68C546}" type="presOf" srcId="{5A695C8F-D939-40B0-BA52-21727C483A6C}" destId="{BD0F0DDD-6543-4174-B016-A5C51C063298}" srcOrd="0" destOrd="0" presId="urn:microsoft.com/office/officeart/2005/8/layout/vList5"/>
    <dgm:cxn modelId="{AD0CE649-8F18-439D-A3F3-22714D82728D}" srcId="{A65B476C-79F2-48E0-BE2A-D488B1C1942C}" destId="{5A695C8F-D939-40B0-BA52-21727C483A6C}" srcOrd="2" destOrd="0" parTransId="{66775F88-B071-4FF8-B2EF-16034421C675}" sibTransId="{ECD35319-92BB-4AA1-B0A5-D39787751F93}"/>
    <dgm:cxn modelId="{4D18927B-AFF5-4DCA-9775-6CC7B62538B1}" type="presOf" srcId="{A6D8DD18-8BE3-463B-9F81-28EBB84A125F}" destId="{94E7C52C-B8E5-4AE8-B139-FFA74B0377DC}" srcOrd="0" destOrd="0" presId="urn:microsoft.com/office/officeart/2005/8/layout/vList5"/>
    <dgm:cxn modelId="{407C9E76-44E8-44A7-A6FB-F9E17F3F4C8F}" type="presParOf" srcId="{CA312826-6704-4B63-8F21-8E5981A258D4}" destId="{1DEFA4CC-140E-423D-A6B6-F94C1F76E1B9}" srcOrd="0" destOrd="0" presId="urn:microsoft.com/office/officeart/2005/8/layout/vList5"/>
    <dgm:cxn modelId="{9042B20B-E2CD-4F83-87E3-524F2911CE60}" type="presParOf" srcId="{1DEFA4CC-140E-423D-A6B6-F94C1F76E1B9}" destId="{9A6B862A-A4DD-4A05-BC62-6FEDBAE02A23}" srcOrd="0" destOrd="0" presId="urn:microsoft.com/office/officeart/2005/8/layout/vList5"/>
    <dgm:cxn modelId="{8997E038-363D-4D33-84A5-4A154484EA8D}" type="presParOf" srcId="{1DEFA4CC-140E-423D-A6B6-F94C1F76E1B9}" destId="{6FB1FC0B-7CEE-4AC5-BEC9-C66D4B437C94}" srcOrd="1" destOrd="0" presId="urn:microsoft.com/office/officeart/2005/8/layout/vList5"/>
    <dgm:cxn modelId="{4D5D60BC-F91F-4661-82C9-DE1BEAA51CD9}" type="presParOf" srcId="{CA312826-6704-4B63-8F21-8E5981A258D4}" destId="{A29630AD-A676-4FB6-8D51-C2B437B29F47}" srcOrd="1" destOrd="0" presId="urn:microsoft.com/office/officeart/2005/8/layout/vList5"/>
    <dgm:cxn modelId="{6051562E-8430-4592-A29F-50ED62A73C67}" type="presParOf" srcId="{CA312826-6704-4B63-8F21-8E5981A258D4}" destId="{7BFE6F91-0DB0-4593-A509-725899B5A179}" srcOrd="2" destOrd="0" presId="urn:microsoft.com/office/officeart/2005/8/layout/vList5"/>
    <dgm:cxn modelId="{2874E1E3-2C72-423A-9500-F3BC53EB3FA6}" type="presParOf" srcId="{7BFE6F91-0DB0-4593-A509-725899B5A179}" destId="{94E7C52C-B8E5-4AE8-B139-FFA74B0377DC}" srcOrd="0" destOrd="0" presId="urn:microsoft.com/office/officeart/2005/8/layout/vList5"/>
    <dgm:cxn modelId="{3C7FE0D5-972C-4BDF-A6DD-9BEC10EB7397}" type="presParOf" srcId="{7BFE6F91-0DB0-4593-A509-725899B5A179}" destId="{40766418-C5AB-4711-822A-32EA06317A3E}" srcOrd="1" destOrd="0" presId="urn:microsoft.com/office/officeart/2005/8/layout/vList5"/>
    <dgm:cxn modelId="{636338EB-B87E-482B-A6D3-1007FA408753}" type="presParOf" srcId="{CA312826-6704-4B63-8F21-8E5981A258D4}" destId="{AC103079-AED9-4B12-8663-244334AB7F4E}" srcOrd="3" destOrd="0" presId="urn:microsoft.com/office/officeart/2005/8/layout/vList5"/>
    <dgm:cxn modelId="{F5DFF6B1-5307-4092-B206-14C5AD622C5F}" type="presParOf" srcId="{CA312826-6704-4B63-8F21-8E5981A258D4}" destId="{606FCC25-248E-42B8-A5A7-B130E8D827CD}" srcOrd="4" destOrd="0" presId="urn:microsoft.com/office/officeart/2005/8/layout/vList5"/>
    <dgm:cxn modelId="{5953C8F3-A8D8-4E95-9290-AA89E899169B}" type="presParOf" srcId="{606FCC25-248E-42B8-A5A7-B130E8D827CD}" destId="{BD0F0DDD-6543-4174-B016-A5C51C063298}" srcOrd="0" destOrd="0" presId="urn:microsoft.com/office/officeart/2005/8/layout/vList5"/>
    <dgm:cxn modelId="{64C6B3BB-3F3E-435B-9705-9584E2DA694C}" type="presParOf" srcId="{606FCC25-248E-42B8-A5A7-B130E8D827CD}" destId="{DECF282F-787A-4A20-9254-D2BCB604C01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B30C92-1DE0-4E02-895F-BC9B1ABB91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TW" altLang="en-US"/>
        </a:p>
      </dgm:t>
    </dgm:pt>
    <dgm:pt modelId="{E4EADD24-BF0E-4FCB-A4F4-F5D32BE281D1}">
      <dgm:prSet/>
      <dgm:spPr/>
      <dgm:t>
        <a:bodyPr/>
        <a:lstStyle/>
        <a:p>
          <a:pPr rtl="0"/>
          <a:r>
            <a:rPr lang="zh-TW" b="0" i="0" baseline="0" dirty="0" smtClean="0"/>
            <a:t>下列各項是利用何種心理區隔變數？</a:t>
          </a:r>
          <a:endParaRPr lang="zh-TW" b="0" i="0" baseline="0" dirty="0"/>
        </a:p>
      </dgm:t>
    </dgm:pt>
    <dgm:pt modelId="{E5126CB0-C5AA-4E40-AC96-40D53438C010}" type="parTrans" cxnId="{5ECC3363-4B5D-46AE-A892-3FDDE02471CB}">
      <dgm:prSet/>
      <dgm:spPr/>
      <dgm:t>
        <a:bodyPr/>
        <a:lstStyle/>
        <a:p>
          <a:endParaRPr lang="zh-TW" altLang="en-US"/>
        </a:p>
      </dgm:t>
    </dgm:pt>
    <dgm:pt modelId="{03884D1A-783F-47A6-B580-BA780BC745E2}" type="sibTrans" cxnId="{5ECC3363-4B5D-46AE-A892-3FDDE02471CB}">
      <dgm:prSet/>
      <dgm:spPr/>
      <dgm:t>
        <a:bodyPr/>
        <a:lstStyle/>
        <a:p>
          <a:endParaRPr lang="zh-TW" altLang="en-US"/>
        </a:p>
      </dgm:t>
    </dgm:pt>
    <dgm:pt modelId="{8054CE2F-9EAF-4D3D-BB3D-BDFC879F445E}">
      <dgm:prSet/>
      <dgm:spPr/>
      <dgm:t>
        <a:bodyPr/>
        <a:lstStyle/>
        <a:p>
          <a:pPr rtl="0"/>
          <a:r>
            <a:rPr lang="zh-TW" b="0" i="0" baseline="0" dirty="0" smtClean="0"/>
            <a:t>新中產階級的家庭房車，</a:t>
          </a:r>
          <a:r>
            <a:rPr lang="en-US" b="0" i="0" baseline="0" dirty="0" err="1" smtClean="0"/>
            <a:t>Mitsubish</a:t>
          </a:r>
          <a:r>
            <a:rPr lang="en-US" b="0" i="0" baseline="0" dirty="0" smtClean="0"/>
            <a:t> Lancer</a:t>
          </a:r>
          <a:r>
            <a:rPr lang="zh-TW" b="0" i="0" baseline="0" dirty="0" smtClean="0"/>
            <a:t>。</a:t>
          </a:r>
          <a:endParaRPr lang="zh-TW" b="0" i="0" baseline="0" dirty="0"/>
        </a:p>
      </dgm:t>
    </dgm:pt>
    <dgm:pt modelId="{6846A3BD-BFAF-4382-BBF3-623F31CC9BDF}" type="parTrans" cxnId="{2A7CF8F8-EA59-4947-88F6-EA052F0E707A}">
      <dgm:prSet/>
      <dgm:spPr/>
      <dgm:t>
        <a:bodyPr/>
        <a:lstStyle/>
        <a:p>
          <a:endParaRPr lang="zh-TW" altLang="en-US"/>
        </a:p>
      </dgm:t>
    </dgm:pt>
    <dgm:pt modelId="{D6D34DAA-4C45-4DA0-BB73-401DE106A3A2}" type="sibTrans" cxnId="{2A7CF8F8-EA59-4947-88F6-EA052F0E707A}">
      <dgm:prSet/>
      <dgm:spPr/>
      <dgm:t>
        <a:bodyPr/>
        <a:lstStyle/>
        <a:p>
          <a:endParaRPr lang="zh-TW" altLang="en-US"/>
        </a:p>
      </dgm:t>
    </dgm:pt>
    <dgm:pt modelId="{715B4EC7-2C74-4A24-B2B3-699C6EC9B784}">
      <dgm:prSet/>
      <dgm:spPr/>
      <dgm:t>
        <a:bodyPr/>
        <a:lstStyle/>
        <a:p>
          <a:pPr rtl="0"/>
          <a:r>
            <a:rPr lang="zh-TW" b="0" i="0" baseline="0" dirty="0" smtClean="0"/>
            <a:t>萬寶路香煙的牛仔形像</a:t>
          </a:r>
          <a:endParaRPr lang="zh-TW" b="0" i="0" baseline="0" dirty="0"/>
        </a:p>
      </dgm:t>
    </dgm:pt>
    <dgm:pt modelId="{2F7CDDB8-1857-4E8A-9EE7-A78C5A8A76E5}" type="parTrans" cxnId="{6F76C6BE-35B4-4BAD-996F-191B61051247}">
      <dgm:prSet/>
      <dgm:spPr/>
      <dgm:t>
        <a:bodyPr/>
        <a:lstStyle/>
        <a:p>
          <a:endParaRPr lang="zh-TW" altLang="en-US"/>
        </a:p>
      </dgm:t>
    </dgm:pt>
    <dgm:pt modelId="{F0CAB7F8-1F57-4611-873C-A21C494C5B53}" type="sibTrans" cxnId="{6F76C6BE-35B4-4BAD-996F-191B61051247}">
      <dgm:prSet/>
      <dgm:spPr/>
      <dgm:t>
        <a:bodyPr/>
        <a:lstStyle/>
        <a:p>
          <a:endParaRPr lang="zh-TW" altLang="en-US"/>
        </a:p>
      </dgm:t>
    </dgm:pt>
    <dgm:pt modelId="{9717520D-09B2-468B-B8E6-5711524E4327}">
      <dgm:prSet/>
      <dgm:spPr/>
      <dgm:t>
        <a:bodyPr/>
        <a:lstStyle/>
        <a:p>
          <a:pPr rtl="0"/>
          <a:r>
            <a:rPr lang="zh-TW" b="0" i="0" baseline="0" dirty="0" smtClean="0"/>
            <a:t>美國</a:t>
          </a:r>
          <a:r>
            <a:rPr lang="en-US" b="0" i="0" baseline="0" dirty="0" smtClean="0"/>
            <a:t>Kroger</a:t>
          </a:r>
          <a:r>
            <a:rPr lang="zh-TW" b="0" i="0" baseline="0" dirty="0" smtClean="0"/>
            <a:t>肉品分為：數分鐘可食用的肉品、低卡路里食品、小孩喜歡的專櫃、我喜歡烹飪等四區</a:t>
          </a:r>
          <a:endParaRPr lang="zh-TW" b="0" i="0" baseline="0" dirty="0"/>
        </a:p>
      </dgm:t>
    </dgm:pt>
    <dgm:pt modelId="{0412D457-4F88-41C5-A0A9-9C782D103827}" type="parTrans" cxnId="{C41CCE24-6878-44E0-AD45-106AC34C8F0F}">
      <dgm:prSet/>
      <dgm:spPr/>
      <dgm:t>
        <a:bodyPr/>
        <a:lstStyle/>
        <a:p>
          <a:endParaRPr lang="zh-TW" altLang="en-US"/>
        </a:p>
      </dgm:t>
    </dgm:pt>
    <dgm:pt modelId="{62656444-6197-4205-AB7A-69410AB149D8}" type="sibTrans" cxnId="{C41CCE24-6878-44E0-AD45-106AC34C8F0F}">
      <dgm:prSet/>
      <dgm:spPr/>
      <dgm:t>
        <a:bodyPr/>
        <a:lstStyle/>
        <a:p>
          <a:endParaRPr lang="zh-TW" altLang="en-US"/>
        </a:p>
      </dgm:t>
    </dgm:pt>
    <dgm:pt modelId="{5F97A9CB-0646-4AA1-9066-4054CD9E8949}">
      <dgm:prSet/>
      <dgm:spPr/>
      <dgm:t>
        <a:bodyPr/>
        <a:lstStyle/>
        <a:p>
          <a:pPr rtl="0"/>
          <a:r>
            <a:rPr lang="zh-TW" b="0" i="0" baseline="0" dirty="0" smtClean="0"/>
            <a:t>本田網頁上的標示：新鮮的空氣、自由與天賦</a:t>
          </a:r>
          <a:r>
            <a:rPr lang="en-US" b="0" i="0" baseline="0" dirty="0" smtClean="0"/>
            <a:t>—</a:t>
          </a:r>
          <a:r>
            <a:rPr lang="zh-TW" b="0" i="0" baseline="0" dirty="0" smtClean="0"/>
            <a:t>盡在本田的機車上，每一天都是獨立的日子。</a:t>
          </a:r>
          <a:endParaRPr lang="zh-TW" b="0" i="0" baseline="0" dirty="0"/>
        </a:p>
      </dgm:t>
    </dgm:pt>
    <dgm:pt modelId="{B09D56BA-FCE5-42A8-9B86-AAA2356BC84A}" type="parTrans" cxnId="{FEDB6575-B3CC-4AA5-965C-F8EE900348EF}">
      <dgm:prSet/>
      <dgm:spPr/>
      <dgm:t>
        <a:bodyPr/>
        <a:lstStyle/>
        <a:p>
          <a:endParaRPr lang="zh-TW" altLang="en-US"/>
        </a:p>
      </dgm:t>
    </dgm:pt>
    <dgm:pt modelId="{100B587A-3247-4F5E-902F-24EF62C6B78E}" type="sibTrans" cxnId="{FEDB6575-B3CC-4AA5-965C-F8EE900348EF}">
      <dgm:prSet/>
      <dgm:spPr/>
      <dgm:t>
        <a:bodyPr/>
        <a:lstStyle/>
        <a:p>
          <a:endParaRPr lang="zh-TW" altLang="en-US"/>
        </a:p>
      </dgm:t>
    </dgm:pt>
    <dgm:pt modelId="{F9AB4B24-8B63-40E1-A398-0FA5DC78B734}">
      <dgm:prSet/>
      <dgm:spPr/>
      <dgm:t>
        <a:bodyPr/>
        <a:lstStyle/>
        <a:p>
          <a:pPr rtl="0"/>
          <a:r>
            <a:rPr lang="zh-TW" b="0" i="0" baseline="0" dirty="0" smtClean="0"/>
            <a:t>辣妹檳榔攤</a:t>
          </a:r>
          <a:endParaRPr lang="zh-TW" b="0" i="0" baseline="0" dirty="0"/>
        </a:p>
      </dgm:t>
    </dgm:pt>
    <dgm:pt modelId="{ED4FCD9F-B168-4F94-88F4-0D313BE90AA4}" type="parTrans" cxnId="{A8E09F27-A99F-46DC-A69D-6F19452EACA1}">
      <dgm:prSet/>
      <dgm:spPr/>
      <dgm:t>
        <a:bodyPr/>
        <a:lstStyle/>
        <a:p>
          <a:endParaRPr lang="zh-TW" altLang="en-US"/>
        </a:p>
      </dgm:t>
    </dgm:pt>
    <dgm:pt modelId="{B84009B5-4696-4EEE-AEAE-E63948A3C35A}" type="sibTrans" cxnId="{A8E09F27-A99F-46DC-A69D-6F19452EACA1}">
      <dgm:prSet/>
      <dgm:spPr/>
      <dgm:t>
        <a:bodyPr/>
        <a:lstStyle/>
        <a:p>
          <a:endParaRPr lang="zh-TW" altLang="en-US"/>
        </a:p>
      </dgm:t>
    </dgm:pt>
    <dgm:pt modelId="{0F6182D8-4F6E-4071-B792-BC8C237A2DA4}" type="pres">
      <dgm:prSet presAssocID="{77B30C92-1DE0-4E02-895F-BC9B1ABB91A2}" presName="linear" presStyleCnt="0">
        <dgm:presLayoutVars>
          <dgm:animLvl val="lvl"/>
          <dgm:resizeHandles val="exact"/>
        </dgm:presLayoutVars>
      </dgm:prSet>
      <dgm:spPr/>
      <dgm:t>
        <a:bodyPr/>
        <a:lstStyle/>
        <a:p>
          <a:endParaRPr lang="zh-TW" altLang="en-US"/>
        </a:p>
      </dgm:t>
    </dgm:pt>
    <dgm:pt modelId="{6627C17B-39CF-404B-92C4-AEE5B3261820}" type="pres">
      <dgm:prSet presAssocID="{E4EADD24-BF0E-4FCB-A4F4-F5D32BE281D1}" presName="parentText" presStyleLbl="node1" presStyleIdx="0" presStyleCnt="1">
        <dgm:presLayoutVars>
          <dgm:chMax val="0"/>
          <dgm:bulletEnabled val="1"/>
        </dgm:presLayoutVars>
      </dgm:prSet>
      <dgm:spPr/>
      <dgm:t>
        <a:bodyPr/>
        <a:lstStyle/>
        <a:p>
          <a:endParaRPr lang="zh-TW" altLang="en-US"/>
        </a:p>
      </dgm:t>
    </dgm:pt>
    <dgm:pt modelId="{7D85627B-F1A9-40A8-85B4-3E65679F9A05}" type="pres">
      <dgm:prSet presAssocID="{E4EADD24-BF0E-4FCB-A4F4-F5D32BE281D1}" presName="childText" presStyleLbl="revTx" presStyleIdx="0" presStyleCnt="1">
        <dgm:presLayoutVars>
          <dgm:bulletEnabled val="1"/>
        </dgm:presLayoutVars>
      </dgm:prSet>
      <dgm:spPr/>
      <dgm:t>
        <a:bodyPr/>
        <a:lstStyle/>
        <a:p>
          <a:endParaRPr lang="zh-TW" altLang="en-US"/>
        </a:p>
      </dgm:t>
    </dgm:pt>
  </dgm:ptLst>
  <dgm:cxnLst>
    <dgm:cxn modelId="{A8E09F27-A99F-46DC-A69D-6F19452EACA1}" srcId="{E4EADD24-BF0E-4FCB-A4F4-F5D32BE281D1}" destId="{F9AB4B24-8B63-40E1-A398-0FA5DC78B734}" srcOrd="4" destOrd="0" parTransId="{ED4FCD9F-B168-4F94-88F4-0D313BE90AA4}" sibTransId="{B84009B5-4696-4EEE-AEAE-E63948A3C35A}"/>
    <dgm:cxn modelId="{FEDB6575-B3CC-4AA5-965C-F8EE900348EF}" srcId="{E4EADD24-BF0E-4FCB-A4F4-F5D32BE281D1}" destId="{5F97A9CB-0646-4AA1-9066-4054CD9E8949}" srcOrd="3" destOrd="0" parTransId="{B09D56BA-FCE5-42A8-9B86-AAA2356BC84A}" sibTransId="{100B587A-3247-4F5E-902F-24EF62C6B78E}"/>
    <dgm:cxn modelId="{E4D64EB8-C25F-4D97-87F4-9935A6C7ECBA}" type="presOf" srcId="{8054CE2F-9EAF-4D3D-BB3D-BDFC879F445E}" destId="{7D85627B-F1A9-40A8-85B4-3E65679F9A05}" srcOrd="0" destOrd="0" presId="urn:microsoft.com/office/officeart/2005/8/layout/vList2"/>
    <dgm:cxn modelId="{626E7A28-8F69-4F87-9E5D-1C4C0FE96B1E}" type="presOf" srcId="{5F97A9CB-0646-4AA1-9066-4054CD9E8949}" destId="{7D85627B-F1A9-40A8-85B4-3E65679F9A05}" srcOrd="0" destOrd="3" presId="urn:microsoft.com/office/officeart/2005/8/layout/vList2"/>
    <dgm:cxn modelId="{C41CCE24-6878-44E0-AD45-106AC34C8F0F}" srcId="{E4EADD24-BF0E-4FCB-A4F4-F5D32BE281D1}" destId="{9717520D-09B2-468B-B8E6-5711524E4327}" srcOrd="2" destOrd="0" parTransId="{0412D457-4F88-41C5-A0A9-9C782D103827}" sibTransId="{62656444-6197-4205-AB7A-69410AB149D8}"/>
    <dgm:cxn modelId="{BE492CAC-A237-4FF8-9B20-D700D14EE850}" type="presOf" srcId="{E4EADD24-BF0E-4FCB-A4F4-F5D32BE281D1}" destId="{6627C17B-39CF-404B-92C4-AEE5B3261820}" srcOrd="0" destOrd="0" presId="urn:microsoft.com/office/officeart/2005/8/layout/vList2"/>
    <dgm:cxn modelId="{5ECC3363-4B5D-46AE-A892-3FDDE02471CB}" srcId="{77B30C92-1DE0-4E02-895F-BC9B1ABB91A2}" destId="{E4EADD24-BF0E-4FCB-A4F4-F5D32BE281D1}" srcOrd="0" destOrd="0" parTransId="{E5126CB0-C5AA-4E40-AC96-40D53438C010}" sibTransId="{03884D1A-783F-47A6-B580-BA780BC745E2}"/>
    <dgm:cxn modelId="{6F76C6BE-35B4-4BAD-996F-191B61051247}" srcId="{E4EADD24-BF0E-4FCB-A4F4-F5D32BE281D1}" destId="{715B4EC7-2C74-4A24-B2B3-699C6EC9B784}" srcOrd="1" destOrd="0" parTransId="{2F7CDDB8-1857-4E8A-9EE7-A78C5A8A76E5}" sibTransId="{F0CAB7F8-1F57-4611-873C-A21C494C5B53}"/>
    <dgm:cxn modelId="{9C981165-5295-47AB-8061-6C65E74DCC18}" type="presOf" srcId="{F9AB4B24-8B63-40E1-A398-0FA5DC78B734}" destId="{7D85627B-F1A9-40A8-85B4-3E65679F9A05}" srcOrd="0" destOrd="4" presId="urn:microsoft.com/office/officeart/2005/8/layout/vList2"/>
    <dgm:cxn modelId="{DE478D2E-5559-4554-ABE5-D518BCBCCCBF}" type="presOf" srcId="{715B4EC7-2C74-4A24-B2B3-699C6EC9B784}" destId="{7D85627B-F1A9-40A8-85B4-3E65679F9A05}" srcOrd="0" destOrd="1" presId="urn:microsoft.com/office/officeart/2005/8/layout/vList2"/>
    <dgm:cxn modelId="{0B9A936A-E2A5-42A6-B469-25A3E5329193}" type="presOf" srcId="{77B30C92-1DE0-4E02-895F-BC9B1ABB91A2}" destId="{0F6182D8-4F6E-4071-B792-BC8C237A2DA4}" srcOrd="0" destOrd="0" presId="urn:microsoft.com/office/officeart/2005/8/layout/vList2"/>
    <dgm:cxn modelId="{38B6CBA7-041C-493F-9EF9-D6F651CB1071}" type="presOf" srcId="{9717520D-09B2-468B-B8E6-5711524E4327}" destId="{7D85627B-F1A9-40A8-85B4-3E65679F9A05}" srcOrd="0" destOrd="2" presId="urn:microsoft.com/office/officeart/2005/8/layout/vList2"/>
    <dgm:cxn modelId="{2A7CF8F8-EA59-4947-88F6-EA052F0E707A}" srcId="{E4EADD24-BF0E-4FCB-A4F4-F5D32BE281D1}" destId="{8054CE2F-9EAF-4D3D-BB3D-BDFC879F445E}" srcOrd="0" destOrd="0" parTransId="{6846A3BD-BFAF-4382-BBF3-623F31CC9BDF}" sibTransId="{D6D34DAA-4C45-4DA0-BB73-401DE106A3A2}"/>
    <dgm:cxn modelId="{C4B63C43-DCEB-40DB-9381-0E9CAE4E35A9}" type="presParOf" srcId="{0F6182D8-4F6E-4071-B792-BC8C237A2DA4}" destId="{6627C17B-39CF-404B-92C4-AEE5B3261820}" srcOrd="0" destOrd="0" presId="urn:microsoft.com/office/officeart/2005/8/layout/vList2"/>
    <dgm:cxn modelId="{CD112B6E-E815-4D2B-A87D-B1193A180D02}" type="presParOf" srcId="{0F6182D8-4F6E-4071-B792-BC8C237A2DA4}" destId="{7D85627B-F1A9-40A8-85B4-3E65679F9A0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ED507-328B-4BEF-B5A1-F2CD8677388F}">
      <dsp:nvSpPr>
        <dsp:cNvPr id="0" name=""/>
        <dsp:cNvSpPr/>
      </dsp:nvSpPr>
      <dsp:spPr>
        <a:xfrm>
          <a:off x="0" y="496992"/>
          <a:ext cx="8064896" cy="1338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zh-TW" altLang="en-US" sz="3600" b="0" i="0" kern="1200" baseline="0" dirty="0" smtClean="0">
              <a:solidFill>
                <a:srgbClr val="FF0000"/>
              </a:solidFill>
            </a:rPr>
            <a:t>小組討論</a:t>
          </a:r>
          <a:endParaRPr lang="zh-TW" altLang="en-US" sz="3600" b="0" i="0" kern="1200" baseline="0" dirty="0">
            <a:solidFill>
              <a:srgbClr val="FF0000"/>
            </a:solidFill>
          </a:endParaRPr>
        </a:p>
      </dsp:txBody>
      <dsp:txXfrm>
        <a:off x="65340" y="562332"/>
        <a:ext cx="7934216" cy="1207812"/>
      </dsp:txXfrm>
    </dsp:sp>
    <dsp:sp modelId="{AE90A9CB-F701-4009-88E2-EDD1CBDDA935}">
      <dsp:nvSpPr>
        <dsp:cNvPr id="0" name=""/>
        <dsp:cNvSpPr/>
      </dsp:nvSpPr>
      <dsp:spPr>
        <a:xfrm>
          <a:off x="0" y="1886911"/>
          <a:ext cx="8064896"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altLang="en-US" sz="2400" b="0" i="0" kern="1200" baseline="0" dirty="0" smtClean="0"/>
            <a:t>看一下，沙宣、飛柔、潘婷、海倫仙杜斯的廣告，這四種品牌的特點為何，它們是屬於哪一家公司所有？</a:t>
          </a:r>
          <a:endParaRPr lang="zh-TW" altLang="en-US" sz="2400" b="0" i="0" kern="1200" baseline="0" dirty="0"/>
        </a:p>
      </dsp:txBody>
      <dsp:txXfrm>
        <a:off x="59399" y="1946310"/>
        <a:ext cx="7946098" cy="1098002"/>
      </dsp:txXfrm>
    </dsp:sp>
    <dsp:sp modelId="{260EFEE9-2325-4E49-9D3C-9D9230097CAA}">
      <dsp:nvSpPr>
        <dsp:cNvPr id="0" name=""/>
        <dsp:cNvSpPr/>
      </dsp:nvSpPr>
      <dsp:spPr>
        <a:xfrm>
          <a:off x="0" y="3087662"/>
          <a:ext cx="8064896" cy="956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TW" sz="2800" b="0" i="0" kern="1200" baseline="0" dirty="0" smtClean="0">
              <a:solidFill>
                <a:srgbClr val="FFFF00"/>
              </a:solidFill>
            </a:rPr>
            <a:t>目標行銷的主要步驟：參見圖</a:t>
          </a:r>
          <a:r>
            <a:rPr lang="en-US" altLang="zh-TW" sz="2800" b="0" i="0" kern="1200" baseline="0" dirty="0" smtClean="0">
              <a:solidFill>
                <a:srgbClr val="FFFF00"/>
              </a:solidFill>
            </a:rPr>
            <a:t>5</a:t>
          </a:r>
          <a:r>
            <a:rPr lang="en-US" sz="2800" b="0" i="0" kern="1200" baseline="0" dirty="0" smtClean="0">
              <a:solidFill>
                <a:srgbClr val="FFFF00"/>
              </a:solidFill>
            </a:rPr>
            <a:t>-1</a:t>
          </a:r>
          <a:endParaRPr lang="en-US" sz="2800" b="0" i="0" kern="1200" baseline="0" dirty="0">
            <a:solidFill>
              <a:srgbClr val="FFFF00"/>
            </a:solidFill>
          </a:endParaRPr>
        </a:p>
      </dsp:txBody>
      <dsp:txXfrm>
        <a:off x="46687" y="3134349"/>
        <a:ext cx="7971522" cy="8630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82FD2-9EE8-4B12-A430-A5385A235EB8}">
      <dsp:nvSpPr>
        <dsp:cNvPr id="0" name=""/>
        <dsp:cNvSpPr/>
      </dsp:nvSpPr>
      <dsp:spPr>
        <a:xfrm rot="5400000">
          <a:off x="5450302" y="-2383759"/>
          <a:ext cx="459377"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平常場合、特殊場合</a:t>
          </a:r>
          <a:endParaRPr lang="zh-TW" altLang="en-US" sz="2000" b="0" i="0" kern="1200" baseline="0" dirty="0"/>
        </a:p>
      </dsp:txBody>
      <dsp:txXfrm rot="-5400000">
        <a:off x="3007055" y="81913"/>
        <a:ext cx="5323448" cy="414527"/>
      </dsp:txXfrm>
    </dsp:sp>
    <dsp:sp modelId="{3D1B44C2-6866-416A-B373-E850E3683B2B}">
      <dsp:nvSpPr>
        <dsp:cNvPr id="0" name=""/>
        <dsp:cNvSpPr/>
      </dsp:nvSpPr>
      <dsp:spPr>
        <a:xfrm>
          <a:off x="0" y="2066"/>
          <a:ext cx="3007054" cy="574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購買時機</a:t>
          </a:r>
          <a:endParaRPr lang="zh-TW" altLang="en-US" sz="2000" b="0" i="0" kern="1200" baseline="0" dirty="0"/>
        </a:p>
      </dsp:txBody>
      <dsp:txXfrm>
        <a:off x="28031" y="30097"/>
        <a:ext cx="2950992" cy="518160"/>
      </dsp:txXfrm>
    </dsp:sp>
    <dsp:sp modelId="{D113CC02-11E6-4B6C-AD0B-3AF5FFF8356F}">
      <dsp:nvSpPr>
        <dsp:cNvPr id="0" name=""/>
        <dsp:cNvSpPr/>
      </dsp:nvSpPr>
      <dsp:spPr>
        <a:xfrm rot="5400000">
          <a:off x="5450302" y="-1780825"/>
          <a:ext cx="459377"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品質、服務、經濟、便利、快速</a:t>
          </a:r>
          <a:endParaRPr lang="zh-TW" altLang="en-US" sz="2000" b="0" i="0" kern="1200" baseline="0" dirty="0"/>
        </a:p>
      </dsp:txBody>
      <dsp:txXfrm rot="-5400000">
        <a:off x="3007055" y="684847"/>
        <a:ext cx="5323448" cy="414527"/>
      </dsp:txXfrm>
    </dsp:sp>
    <dsp:sp modelId="{A621F110-DB9D-40E3-811F-2F3A4EC3F7C1}">
      <dsp:nvSpPr>
        <dsp:cNvPr id="0" name=""/>
        <dsp:cNvSpPr/>
      </dsp:nvSpPr>
      <dsp:spPr>
        <a:xfrm>
          <a:off x="0" y="604999"/>
          <a:ext cx="3007054" cy="574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追尋利益</a:t>
          </a:r>
          <a:endParaRPr lang="zh-TW" altLang="en-US" sz="2000" b="0" i="0" kern="1200" baseline="0" dirty="0"/>
        </a:p>
      </dsp:txBody>
      <dsp:txXfrm>
        <a:off x="28031" y="633030"/>
        <a:ext cx="2950992" cy="518160"/>
      </dsp:txXfrm>
    </dsp:sp>
    <dsp:sp modelId="{1534FECE-8C85-4385-9CCC-E8FEC75CF58C}">
      <dsp:nvSpPr>
        <dsp:cNvPr id="0" name=""/>
        <dsp:cNvSpPr/>
      </dsp:nvSpPr>
      <dsp:spPr>
        <a:xfrm rot="5400000">
          <a:off x="5338156" y="-1126105"/>
          <a:ext cx="672575" cy="53406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從未用過、以前用過、有使用潛力、</a:t>
          </a:r>
          <a:r>
            <a:rPr lang="en-US" altLang="zh-TW" sz="2000" b="0" i="0" kern="1200" baseline="0" dirty="0" smtClean="0"/>
            <a:t/>
          </a:r>
          <a:br>
            <a:rPr lang="en-US" altLang="zh-TW" sz="2000" b="0" i="0" kern="1200" baseline="0" dirty="0" smtClean="0"/>
          </a:br>
          <a:r>
            <a:rPr lang="zh-TW" altLang="en-US" sz="2000" b="0" i="0" kern="1200" baseline="0" dirty="0" smtClean="0"/>
            <a:t>初次使用、固定使用</a:t>
          </a:r>
          <a:endParaRPr lang="zh-TW" altLang="en-US" sz="2000" b="0" i="0" kern="1200" baseline="0" dirty="0"/>
        </a:p>
      </dsp:txBody>
      <dsp:txXfrm rot="-5400000">
        <a:off x="3004117" y="1240766"/>
        <a:ext cx="5307821" cy="606911"/>
      </dsp:txXfrm>
    </dsp:sp>
    <dsp:sp modelId="{33CFD273-2B43-4F98-A5A6-F1178DA480A7}">
      <dsp:nvSpPr>
        <dsp:cNvPr id="0" name=""/>
        <dsp:cNvSpPr/>
      </dsp:nvSpPr>
      <dsp:spPr>
        <a:xfrm>
          <a:off x="0" y="1257109"/>
          <a:ext cx="3004117" cy="574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使用者狀況</a:t>
          </a:r>
          <a:endParaRPr lang="zh-TW" altLang="en-US" sz="2000" b="0" i="0" kern="1200" baseline="0" dirty="0"/>
        </a:p>
      </dsp:txBody>
      <dsp:txXfrm>
        <a:off x="28031" y="1285140"/>
        <a:ext cx="2948055" cy="518160"/>
      </dsp:txXfrm>
    </dsp:sp>
    <dsp:sp modelId="{A41D70BB-EDC9-494C-A0DD-CB9288BB8856}">
      <dsp:nvSpPr>
        <dsp:cNvPr id="0" name=""/>
        <dsp:cNvSpPr/>
      </dsp:nvSpPr>
      <dsp:spPr>
        <a:xfrm rot="5400000">
          <a:off x="5450302" y="-476606"/>
          <a:ext cx="459377"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很少使用、偶爾使用、經常使用</a:t>
          </a:r>
          <a:endParaRPr lang="zh-TW" altLang="en-US" sz="2000" b="0" i="0" kern="1200" baseline="0" dirty="0"/>
        </a:p>
      </dsp:txBody>
      <dsp:txXfrm rot="-5400000">
        <a:off x="3007055" y="1989066"/>
        <a:ext cx="5323448" cy="414527"/>
      </dsp:txXfrm>
    </dsp:sp>
    <dsp:sp modelId="{8CF216F2-378B-4EF0-8A68-D5F9DD215F1D}">
      <dsp:nvSpPr>
        <dsp:cNvPr id="0" name=""/>
        <dsp:cNvSpPr/>
      </dsp:nvSpPr>
      <dsp:spPr>
        <a:xfrm>
          <a:off x="0" y="1909219"/>
          <a:ext cx="3007054" cy="574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使用率</a:t>
          </a:r>
          <a:endParaRPr lang="zh-TW" altLang="en-US" sz="2000" b="0" i="0" kern="1200" baseline="0" dirty="0"/>
        </a:p>
      </dsp:txBody>
      <dsp:txXfrm>
        <a:off x="28031" y="1937250"/>
        <a:ext cx="2950992" cy="518160"/>
      </dsp:txXfrm>
    </dsp:sp>
    <dsp:sp modelId="{F2851B59-DE4E-47D5-AEDE-81886CD2A9EA}">
      <dsp:nvSpPr>
        <dsp:cNvPr id="0" name=""/>
        <dsp:cNvSpPr/>
      </dsp:nvSpPr>
      <dsp:spPr>
        <a:xfrm rot="5400000">
          <a:off x="5450302" y="126326"/>
          <a:ext cx="459377"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無、尚可、強烈、絕對</a:t>
          </a:r>
          <a:endParaRPr lang="zh-TW" altLang="en-US" sz="2000" b="0" i="0" kern="1200" baseline="0" dirty="0"/>
        </a:p>
      </dsp:txBody>
      <dsp:txXfrm rot="-5400000">
        <a:off x="3007055" y="2591999"/>
        <a:ext cx="5323448" cy="414527"/>
      </dsp:txXfrm>
    </dsp:sp>
    <dsp:sp modelId="{3C4D8D66-27DE-40C5-8F18-5383786FB6E1}">
      <dsp:nvSpPr>
        <dsp:cNvPr id="0" name=""/>
        <dsp:cNvSpPr/>
      </dsp:nvSpPr>
      <dsp:spPr>
        <a:xfrm>
          <a:off x="0" y="2512152"/>
          <a:ext cx="3007054" cy="574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忠誠性</a:t>
          </a:r>
          <a:endParaRPr lang="zh-TW" altLang="en-US" sz="2000" b="0" i="0" kern="1200" baseline="0" dirty="0"/>
        </a:p>
      </dsp:txBody>
      <dsp:txXfrm>
        <a:off x="28031" y="2540183"/>
        <a:ext cx="2950992" cy="518160"/>
      </dsp:txXfrm>
    </dsp:sp>
    <dsp:sp modelId="{A1DE7416-4AEE-4D5C-ABCA-6250C45315CB}">
      <dsp:nvSpPr>
        <dsp:cNvPr id="0" name=""/>
        <dsp:cNvSpPr/>
      </dsp:nvSpPr>
      <dsp:spPr>
        <a:xfrm rot="5400000">
          <a:off x="5368728" y="750475"/>
          <a:ext cx="611431" cy="53406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不知、已知、相當清楚、有興趣、有欲望、有購買意願</a:t>
          </a:r>
          <a:endParaRPr lang="zh-TW" altLang="en-US" sz="2000" b="0" i="0" kern="1200" baseline="0" dirty="0"/>
        </a:p>
      </dsp:txBody>
      <dsp:txXfrm rot="-5400000">
        <a:off x="3004117" y="3144934"/>
        <a:ext cx="5310805" cy="551735"/>
      </dsp:txXfrm>
    </dsp:sp>
    <dsp:sp modelId="{FEF56123-373E-4790-8BB4-C990F494F4ED}">
      <dsp:nvSpPr>
        <dsp:cNvPr id="0" name=""/>
        <dsp:cNvSpPr/>
      </dsp:nvSpPr>
      <dsp:spPr>
        <a:xfrm>
          <a:off x="0" y="3133690"/>
          <a:ext cx="3004117" cy="574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購買準備階段</a:t>
          </a:r>
          <a:endParaRPr lang="zh-TW" altLang="en-US" sz="2000" b="0" i="0" kern="1200" baseline="0" dirty="0"/>
        </a:p>
      </dsp:txBody>
      <dsp:txXfrm>
        <a:off x="28031" y="3161721"/>
        <a:ext cx="2948055" cy="518160"/>
      </dsp:txXfrm>
    </dsp:sp>
    <dsp:sp modelId="{688CFD60-06BA-490D-BEA3-7824D95F203D}">
      <dsp:nvSpPr>
        <dsp:cNvPr id="0" name=""/>
        <dsp:cNvSpPr/>
      </dsp:nvSpPr>
      <dsp:spPr>
        <a:xfrm rot="5400000">
          <a:off x="5450302" y="1369403"/>
          <a:ext cx="459377"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狂熱、喜歡、無所謂、不喜歡、敵視</a:t>
          </a:r>
          <a:endParaRPr lang="zh-TW" altLang="en-US" sz="2000" b="0" i="0" kern="1200" baseline="0" dirty="0"/>
        </a:p>
      </dsp:txBody>
      <dsp:txXfrm rot="-5400000">
        <a:off x="3007055" y="3835076"/>
        <a:ext cx="5323448" cy="414527"/>
      </dsp:txXfrm>
    </dsp:sp>
    <dsp:sp modelId="{6C78CE22-5B4A-4D21-B078-4BCECE3D0ED4}">
      <dsp:nvSpPr>
        <dsp:cNvPr id="0" name=""/>
        <dsp:cNvSpPr/>
      </dsp:nvSpPr>
      <dsp:spPr>
        <a:xfrm>
          <a:off x="0" y="3755229"/>
          <a:ext cx="3007054" cy="5742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對產品的態度</a:t>
          </a:r>
          <a:endParaRPr lang="zh-TW" altLang="en-US" sz="2000" b="0" i="0" kern="1200" baseline="0" dirty="0"/>
        </a:p>
      </dsp:txBody>
      <dsp:txXfrm>
        <a:off x="28031" y="3783260"/>
        <a:ext cx="2950992" cy="518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328B4-E4DE-4E46-81A9-E58B047B757A}">
      <dsp:nvSpPr>
        <dsp:cNvPr id="0" name=""/>
        <dsp:cNvSpPr/>
      </dsp:nvSpPr>
      <dsp:spPr>
        <a:xfrm>
          <a:off x="0" y="0"/>
          <a:ext cx="8496944" cy="5589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altLang="en-US" sz="2400" b="0" i="0" kern="1200" baseline="0" dirty="0" smtClean="0"/>
            <a:t>下列各種狀況係運用何種行為變數區隔市場？</a:t>
          </a:r>
          <a:endParaRPr lang="zh-TW" altLang="en-US" sz="2400" b="0" i="0" kern="1200" baseline="0" dirty="0"/>
        </a:p>
      </dsp:txBody>
      <dsp:txXfrm>
        <a:off x="27284" y="27284"/>
        <a:ext cx="8442376" cy="504348"/>
      </dsp:txXfrm>
    </dsp:sp>
    <dsp:sp modelId="{97A9940F-006F-43C1-BB82-1FB23144D748}">
      <dsp:nvSpPr>
        <dsp:cNvPr id="0" name=""/>
        <dsp:cNvSpPr/>
      </dsp:nvSpPr>
      <dsp:spPr>
        <a:xfrm>
          <a:off x="0" y="743940"/>
          <a:ext cx="8496944" cy="344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zh-TW" altLang="en-US" sz="2000" b="0" i="0" kern="1200" baseline="0" dirty="0" smtClean="0"/>
            <a:t>明天初一要吃齋，大茂黑瓜。</a:t>
          </a:r>
          <a:endParaRPr lang="zh-TW" altLang="en-US" sz="2000" b="0" i="0" kern="1200" baseline="0" dirty="0"/>
        </a:p>
        <a:p>
          <a:pPr marL="228600" lvl="1" indent="-228600" algn="l" defTabSz="889000" rtl="0">
            <a:lnSpc>
              <a:spcPct val="90000"/>
            </a:lnSpc>
            <a:spcBef>
              <a:spcPct val="0"/>
            </a:spcBef>
            <a:spcAft>
              <a:spcPct val="20000"/>
            </a:spcAft>
            <a:buChar char="••"/>
          </a:pPr>
          <a:r>
            <a:rPr lang="zh-TW" altLang="en-US" sz="2000" b="0" i="0" kern="1200" baseline="0" dirty="0" smtClean="0"/>
            <a:t>這個時候你需要來一片青箭口香糖</a:t>
          </a:r>
          <a:endParaRPr lang="zh-TW" altLang="en-US" sz="2000" b="0" i="0" kern="1200" baseline="0" dirty="0"/>
        </a:p>
        <a:p>
          <a:pPr marL="228600" lvl="1" indent="-228600" algn="l" defTabSz="889000" rtl="0">
            <a:lnSpc>
              <a:spcPct val="90000"/>
            </a:lnSpc>
            <a:spcBef>
              <a:spcPct val="0"/>
            </a:spcBef>
            <a:spcAft>
              <a:spcPct val="20000"/>
            </a:spcAft>
            <a:buChar char="••"/>
          </a:pPr>
          <a:r>
            <a:rPr lang="zh-TW" altLang="en-US" sz="2000" b="0" i="0" kern="1200" baseline="0" dirty="0" smtClean="0"/>
            <a:t>消費者旅遊追求的利益有三：拋開繁重的工作與家人相聚、追求冒險與教育學習之旅、追求「豪賭」與「樂趣」之旅。</a:t>
          </a:r>
          <a:endParaRPr lang="zh-TW" altLang="en-US" sz="2000" b="0" i="0" kern="1200" baseline="0" dirty="0"/>
        </a:p>
        <a:p>
          <a:pPr marL="228600" lvl="1" indent="-228600" algn="l" defTabSz="889000" rtl="0">
            <a:lnSpc>
              <a:spcPct val="90000"/>
            </a:lnSpc>
            <a:spcBef>
              <a:spcPct val="0"/>
            </a:spcBef>
            <a:spcAft>
              <a:spcPct val="20000"/>
            </a:spcAft>
            <a:buChar char="••"/>
          </a:pPr>
          <a:r>
            <a:rPr lang="zh-TW" sz="2000" b="0" i="0" kern="1200" baseline="0" dirty="0" smtClean="0"/>
            <a:t>第四台依照新舊客戶推出舊預繳</a:t>
          </a:r>
          <a:r>
            <a:rPr lang="en-US" sz="2000" b="0" i="0" kern="1200" baseline="0" dirty="0" smtClean="0"/>
            <a:t>2</a:t>
          </a:r>
          <a:r>
            <a:rPr lang="zh-TW" sz="2000" b="0" i="0" kern="1200" baseline="0" dirty="0" smtClean="0"/>
            <a:t>年年費，舊客戶送旅遊抵用卷四張，新客戶送</a:t>
          </a:r>
          <a:r>
            <a:rPr lang="en-US" sz="2000" b="0" i="0" kern="1200" baseline="0" dirty="0" smtClean="0"/>
            <a:t>2</a:t>
          </a:r>
          <a:r>
            <a:rPr lang="zh-TW" sz="2000" b="0" i="0" kern="1200" baseline="0" dirty="0" smtClean="0"/>
            <a:t>張。</a:t>
          </a:r>
          <a:endParaRPr lang="zh-TW" sz="2000" b="0" i="0" kern="1200" baseline="0" dirty="0"/>
        </a:p>
        <a:p>
          <a:pPr marL="228600" lvl="1" indent="-228600" algn="l" defTabSz="889000" rtl="0">
            <a:lnSpc>
              <a:spcPct val="90000"/>
            </a:lnSpc>
            <a:spcBef>
              <a:spcPct val="0"/>
            </a:spcBef>
            <a:spcAft>
              <a:spcPct val="20000"/>
            </a:spcAft>
            <a:buChar char="••"/>
          </a:pPr>
          <a:r>
            <a:rPr lang="zh-TW" altLang="en-US" sz="2000" b="0" i="0" kern="1200" baseline="0" dirty="0" smtClean="0"/>
            <a:t>經常作假日旅遊的遊客其涉入程度較高、較具創新思想、知識豐富、而且可能是為意見領袖。</a:t>
          </a:r>
          <a:endParaRPr lang="zh-TW" altLang="en-US" sz="2000" b="0" i="0" kern="1200" baseline="0" dirty="0"/>
        </a:p>
        <a:p>
          <a:pPr marL="228600" lvl="1" indent="-228600" algn="l" defTabSz="889000" rtl="0">
            <a:lnSpc>
              <a:spcPct val="90000"/>
            </a:lnSpc>
            <a:spcBef>
              <a:spcPct val="0"/>
            </a:spcBef>
            <a:spcAft>
              <a:spcPct val="20000"/>
            </a:spcAft>
            <a:buChar char="••"/>
          </a:pPr>
          <a:r>
            <a:rPr lang="zh-TW" altLang="en-US" sz="2000" b="0" i="0" kern="1200" baseline="0" dirty="0" smtClean="0"/>
            <a:t>牙膏可以依照經濟、醫療、美容、味道區分為四類消費者。</a:t>
          </a:r>
          <a:endParaRPr lang="zh-TW" altLang="en-US" sz="2000" b="0" i="0" kern="1200" baseline="0" dirty="0"/>
        </a:p>
        <a:p>
          <a:pPr marL="228600" lvl="1" indent="-228600" algn="l" defTabSz="889000" rtl="0">
            <a:lnSpc>
              <a:spcPct val="90000"/>
            </a:lnSpc>
            <a:spcBef>
              <a:spcPct val="0"/>
            </a:spcBef>
            <a:spcAft>
              <a:spcPct val="20000"/>
            </a:spcAft>
            <a:buChar char="••"/>
          </a:pPr>
          <a:r>
            <a:rPr lang="zh-TW" altLang="en-US" sz="2000" b="0" i="0" kern="1200" baseline="0" dirty="0" smtClean="0"/>
            <a:t>阿囉哈科技巴士，強調舒適安全。</a:t>
          </a:r>
          <a:endParaRPr lang="zh-TW" altLang="en-US" sz="2000" b="0" i="0" kern="1200" baseline="0" dirty="0"/>
        </a:p>
      </dsp:txBody>
      <dsp:txXfrm>
        <a:off x="0" y="743940"/>
        <a:ext cx="8496944" cy="34444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D1178-28F7-4079-BB73-3F7FE8A6C973}">
      <dsp:nvSpPr>
        <dsp:cNvPr id="0" name=""/>
        <dsp:cNvSpPr/>
      </dsp:nvSpPr>
      <dsp:spPr>
        <a:xfrm>
          <a:off x="0" y="8348"/>
          <a:ext cx="8568952" cy="802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altLang="zh-TW" sz="3200" b="1" i="0" kern="1200" baseline="0" dirty="0" smtClean="0"/>
            <a:t>1. </a:t>
          </a:r>
          <a:r>
            <a:rPr lang="zh-TW" sz="3200" b="1" i="0" kern="1200" baseline="0" dirty="0" smtClean="0"/>
            <a:t>可衡量性</a:t>
          </a:r>
          <a:endParaRPr lang="en-US" sz="3200" b="1" i="0" kern="1200" baseline="0" dirty="0"/>
        </a:p>
      </dsp:txBody>
      <dsp:txXfrm>
        <a:off x="39181" y="47529"/>
        <a:ext cx="8490590" cy="724258"/>
      </dsp:txXfrm>
    </dsp:sp>
    <dsp:sp modelId="{FCEC5AB4-6F7B-4157-BDE1-59B98E9A44BE}">
      <dsp:nvSpPr>
        <dsp:cNvPr id="0" name=""/>
        <dsp:cNvSpPr/>
      </dsp:nvSpPr>
      <dsp:spPr>
        <a:xfrm>
          <a:off x="0" y="856774"/>
          <a:ext cx="8568952" cy="802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TW" sz="2800" b="0" i="0" kern="1200" baseline="0" dirty="0" smtClean="0"/>
            <a:t>市場區隔的顧客的多寡或購買力的大小可否量化衡量。</a:t>
          </a:r>
          <a:endParaRPr lang="en-US" sz="2800" b="0" i="0" kern="1200" baseline="0" dirty="0"/>
        </a:p>
      </dsp:txBody>
      <dsp:txXfrm>
        <a:off x="39181" y="895955"/>
        <a:ext cx="8490590" cy="724258"/>
      </dsp:txXfrm>
    </dsp:sp>
    <dsp:sp modelId="{1D017770-37E5-433F-9804-E30E7D3CD5AC}">
      <dsp:nvSpPr>
        <dsp:cNvPr id="0" name=""/>
        <dsp:cNvSpPr/>
      </dsp:nvSpPr>
      <dsp:spPr>
        <a:xfrm>
          <a:off x="0" y="1678834"/>
          <a:ext cx="8568952" cy="802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altLang="zh-TW" sz="2800" b="0" i="0" kern="1200" baseline="0" dirty="0" smtClean="0"/>
            <a:t>Ex. </a:t>
          </a:r>
          <a:r>
            <a:rPr lang="zh-TW" sz="2800" b="0" i="0" kern="1200" baseline="0" dirty="0" smtClean="0"/>
            <a:t>具有叛逆性格的青少年容不容易衡量？</a:t>
          </a:r>
          <a:endParaRPr lang="zh-TW" sz="2800" b="0" i="0" kern="1200" baseline="0" dirty="0"/>
        </a:p>
      </dsp:txBody>
      <dsp:txXfrm>
        <a:off x="39181" y="1718015"/>
        <a:ext cx="8490590" cy="7242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BAF67-C12D-424D-872D-B6F457352DB7}">
      <dsp:nvSpPr>
        <dsp:cNvPr id="0" name=""/>
        <dsp:cNvSpPr/>
      </dsp:nvSpPr>
      <dsp:spPr>
        <a:xfrm>
          <a:off x="0" y="0"/>
          <a:ext cx="8496944" cy="996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altLang="zh-TW" sz="3200" b="1" i="0" kern="1200" baseline="0" dirty="0" smtClean="0"/>
            <a:t>2. </a:t>
          </a:r>
          <a:r>
            <a:rPr lang="zh-TW" sz="3200" b="1" i="0" kern="1200" baseline="0" dirty="0" smtClean="0"/>
            <a:t>可接近性</a:t>
          </a:r>
          <a:endParaRPr lang="en-US" sz="3200" b="1" i="0" kern="1200" baseline="0" dirty="0"/>
        </a:p>
      </dsp:txBody>
      <dsp:txXfrm>
        <a:off x="48631" y="48631"/>
        <a:ext cx="8399682" cy="898944"/>
      </dsp:txXfrm>
    </dsp:sp>
    <dsp:sp modelId="{D0F12961-A53A-4496-B936-AF58EFABD7A5}">
      <dsp:nvSpPr>
        <dsp:cNvPr id="0" name=""/>
        <dsp:cNvSpPr/>
      </dsp:nvSpPr>
      <dsp:spPr>
        <a:xfrm>
          <a:off x="0" y="1012543"/>
          <a:ext cx="8496944" cy="996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b="0" i="0" kern="1200" baseline="0" dirty="0" smtClean="0"/>
            <a:t>公司的行銷策略可否有效接觸並服務該區隔市場。</a:t>
          </a:r>
          <a:endParaRPr lang="en-US" sz="2400" b="0" i="0" kern="1200" baseline="0" dirty="0"/>
        </a:p>
      </dsp:txBody>
      <dsp:txXfrm>
        <a:off x="48631" y="1061174"/>
        <a:ext cx="8399682" cy="898944"/>
      </dsp:txXfrm>
    </dsp:sp>
    <dsp:sp modelId="{E64E45F9-0F7D-467F-AD78-C5BFD1E1CAA6}">
      <dsp:nvSpPr>
        <dsp:cNvPr id="0" name=""/>
        <dsp:cNvSpPr/>
      </dsp:nvSpPr>
      <dsp:spPr>
        <a:xfrm>
          <a:off x="0" y="2023122"/>
          <a:ext cx="8496944" cy="996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b="0" i="0" kern="1200" baseline="0" dirty="0" smtClean="0"/>
            <a:t>有會變數區隔出市場後會顯現市場顧客的傳媒及購物地點。有些則區分不出來，</a:t>
          </a:r>
          <a:endParaRPr lang="en-US" sz="2400" b="0" i="0" kern="1200" baseline="0" dirty="0"/>
        </a:p>
      </dsp:txBody>
      <dsp:txXfrm>
        <a:off x="48631" y="2071753"/>
        <a:ext cx="8399682" cy="898944"/>
      </dsp:txXfrm>
    </dsp:sp>
    <dsp:sp modelId="{D63AD837-3391-4C25-A776-1A41870B4BC0}">
      <dsp:nvSpPr>
        <dsp:cNvPr id="0" name=""/>
        <dsp:cNvSpPr/>
      </dsp:nvSpPr>
      <dsp:spPr>
        <a:xfrm>
          <a:off x="0" y="3033701"/>
          <a:ext cx="8496944" cy="996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altLang="en-US" sz="2400" b="0" i="0" kern="1200" baseline="0" dirty="0" smtClean="0"/>
            <a:t>如司迪麥口香糖成功的找到顧客，但卻無法確切知到這些顧客會到那裡去買，以致於必須全線對行銷通路佈點</a:t>
          </a:r>
          <a:endParaRPr lang="zh-TW" altLang="en-US" sz="2400" b="0" i="0" kern="1200" baseline="0" dirty="0"/>
        </a:p>
      </dsp:txBody>
      <dsp:txXfrm>
        <a:off x="48631" y="3082332"/>
        <a:ext cx="8399682" cy="8989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476A9-E7A9-4060-B164-45C1077555D0}">
      <dsp:nvSpPr>
        <dsp:cNvPr id="0" name=""/>
        <dsp:cNvSpPr/>
      </dsp:nvSpPr>
      <dsp:spPr>
        <a:xfrm>
          <a:off x="0" y="27002"/>
          <a:ext cx="8460432" cy="804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altLang="zh-TW" sz="3200" b="1" i="0" kern="1200" baseline="0" dirty="0" smtClean="0"/>
            <a:t>3. </a:t>
          </a:r>
          <a:r>
            <a:rPr lang="zh-TW" sz="3200" b="1" i="0" kern="1200" baseline="0" dirty="0" smtClean="0"/>
            <a:t>足量性：</a:t>
          </a:r>
          <a:endParaRPr lang="en-US" sz="3200" b="1" i="0" kern="1200" baseline="0" dirty="0"/>
        </a:p>
      </dsp:txBody>
      <dsp:txXfrm>
        <a:off x="39266" y="66268"/>
        <a:ext cx="8381900" cy="725843"/>
      </dsp:txXfrm>
    </dsp:sp>
    <dsp:sp modelId="{BB87207E-CC74-4DFC-BF2C-7CAD7B4F6F37}">
      <dsp:nvSpPr>
        <dsp:cNvPr id="0" name=""/>
        <dsp:cNvSpPr/>
      </dsp:nvSpPr>
      <dsp:spPr>
        <a:xfrm>
          <a:off x="0" y="876953"/>
          <a:ext cx="8460432" cy="804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b="0" i="0" kern="1200" baseline="0" dirty="0" smtClean="0"/>
            <a:t>市場區隔的銷售潛量是否夠大，獲利性是否夠高。</a:t>
          </a:r>
          <a:endParaRPr lang="en-US" sz="2500" b="0" i="0" kern="1200" baseline="0" dirty="0"/>
        </a:p>
      </dsp:txBody>
      <dsp:txXfrm>
        <a:off x="39266" y="916219"/>
        <a:ext cx="8381900" cy="725843"/>
      </dsp:txXfrm>
    </dsp:sp>
    <dsp:sp modelId="{6AFE8560-5714-4794-B3F0-C33D87139F15}">
      <dsp:nvSpPr>
        <dsp:cNvPr id="0" name=""/>
        <dsp:cNvSpPr/>
      </dsp:nvSpPr>
      <dsp:spPr>
        <a:xfrm>
          <a:off x="0" y="1726904"/>
          <a:ext cx="8460432" cy="804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b="0" i="0" kern="1200" baseline="0" dirty="0" smtClean="0"/>
            <a:t>（保一雙美腿</a:t>
          </a:r>
          <a:r>
            <a:rPr lang="en-US" sz="2500" b="0" i="0" kern="1200" baseline="0" dirty="0" smtClean="0"/>
            <a:t>200</a:t>
          </a:r>
          <a:r>
            <a:rPr lang="zh-TW" sz="2500" b="0" i="0" kern="1200" baseline="0" dirty="0" smtClean="0"/>
            <a:t>萬好不好？只作領圍</a:t>
          </a:r>
          <a:r>
            <a:rPr lang="en-US" sz="2500" b="0" i="0" kern="1200" baseline="0" dirty="0" smtClean="0"/>
            <a:t>20</a:t>
          </a:r>
          <a:r>
            <a:rPr lang="zh-TW" sz="2500" b="0" i="0" kern="1200" baseline="0" dirty="0" smtClean="0"/>
            <a:t>吋的襯衫好不好？）</a:t>
          </a:r>
          <a:endParaRPr lang="zh-TW" sz="2500" b="0" i="0" kern="1200" baseline="0" dirty="0"/>
        </a:p>
      </dsp:txBody>
      <dsp:txXfrm>
        <a:off x="39266" y="1766170"/>
        <a:ext cx="8381900" cy="7258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22CCD-8B2B-4B7F-A74A-00A934664AE0}">
      <dsp:nvSpPr>
        <dsp:cNvPr id="0" name=""/>
        <dsp:cNvSpPr/>
      </dsp:nvSpPr>
      <dsp:spPr>
        <a:xfrm>
          <a:off x="0" y="10307"/>
          <a:ext cx="8496944" cy="807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altLang="zh-TW" sz="3200" b="1" i="0" kern="1200" baseline="0" dirty="0" smtClean="0"/>
            <a:t>4. </a:t>
          </a:r>
          <a:r>
            <a:rPr lang="zh-TW" sz="3200" b="1" i="0" kern="1200" baseline="0" dirty="0" smtClean="0"/>
            <a:t>可行動性</a:t>
          </a:r>
          <a:endParaRPr lang="en-US" sz="3200" b="1" i="0" kern="1200" baseline="0" dirty="0"/>
        </a:p>
      </dsp:txBody>
      <dsp:txXfrm>
        <a:off x="39409" y="49716"/>
        <a:ext cx="8418126" cy="728482"/>
      </dsp:txXfrm>
    </dsp:sp>
    <dsp:sp modelId="{80E207BF-3FEE-403E-8272-270FDB630C6E}">
      <dsp:nvSpPr>
        <dsp:cNvPr id="0" name=""/>
        <dsp:cNvSpPr/>
      </dsp:nvSpPr>
      <dsp:spPr>
        <a:xfrm>
          <a:off x="0" y="857854"/>
          <a:ext cx="8496944" cy="807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zh-TW" sz="3000" b="0" i="0" kern="1200" baseline="0" dirty="0" smtClean="0"/>
            <a:t>該市場區隔是否超過公司資源所能觸及到的範圍。</a:t>
          </a:r>
          <a:endParaRPr lang="en-US" sz="3000" b="0" i="0" kern="1200" baseline="0" dirty="0"/>
        </a:p>
      </dsp:txBody>
      <dsp:txXfrm>
        <a:off x="39409" y="897263"/>
        <a:ext cx="8418126" cy="728482"/>
      </dsp:txXfrm>
    </dsp:sp>
    <dsp:sp modelId="{4EDCB85C-A8A0-404E-8891-0AAFD43D2AC0}">
      <dsp:nvSpPr>
        <dsp:cNvPr id="0" name=""/>
        <dsp:cNvSpPr/>
      </dsp:nvSpPr>
      <dsp:spPr>
        <a:xfrm>
          <a:off x="0" y="1705409"/>
          <a:ext cx="8496944" cy="807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zh-TW" sz="3000" b="0" i="0" kern="1200" baseline="0" dirty="0" smtClean="0"/>
            <a:t>小菜農要不要攻下全省超市的果菜供應？</a:t>
          </a:r>
          <a:endParaRPr lang="zh-TW" sz="3000" b="0" i="0" kern="1200" baseline="0" dirty="0"/>
        </a:p>
      </dsp:txBody>
      <dsp:txXfrm>
        <a:off x="39409" y="1744818"/>
        <a:ext cx="8418126" cy="7284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3F571-4B6B-4520-B295-767D3ED88312}">
      <dsp:nvSpPr>
        <dsp:cNvPr id="0" name=""/>
        <dsp:cNvSpPr/>
      </dsp:nvSpPr>
      <dsp:spPr>
        <a:xfrm>
          <a:off x="0" y="29316"/>
          <a:ext cx="8424936" cy="95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altLang="zh-TW" sz="3200" b="0" i="0" kern="1200" baseline="0" dirty="0" smtClean="0"/>
            <a:t>5</a:t>
          </a:r>
          <a:r>
            <a:rPr lang="en-US" altLang="zh-TW" sz="3200" b="1" i="0" kern="1200" baseline="0" dirty="0" smtClean="0"/>
            <a:t>. </a:t>
          </a:r>
          <a:r>
            <a:rPr lang="zh-TW" sz="3200" b="1" i="0" kern="1200" baseline="0" dirty="0" smtClean="0"/>
            <a:t>可差異性</a:t>
          </a:r>
          <a:endParaRPr lang="en-US" sz="3200" b="1" i="0" kern="1200" baseline="0" dirty="0"/>
        </a:p>
      </dsp:txBody>
      <dsp:txXfrm>
        <a:off x="46606" y="75922"/>
        <a:ext cx="8331724" cy="861508"/>
      </dsp:txXfrm>
    </dsp:sp>
    <dsp:sp modelId="{FA72D68E-D934-46A4-ADE8-590434741189}">
      <dsp:nvSpPr>
        <dsp:cNvPr id="0" name=""/>
        <dsp:cNvSpPr/>
      </dsp:nvSpPr>
      <dsp:spPr>
        <a:xfrm>
          <a:off x="0" y="1130916"/>
          <a:ext cx="8424936" cy="95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TW" sz="2800" b="0" i="0" kern="1200" baseline="0" dirty="0" smtClean="0"/>
            <a:t>不同的市場區隔必須要能回應不同行銷組合方案</a:t>
          </a:r>
          <a:r>
            <a:rPr lang="en-US" sz="2800" b="0" i="0" kern="1200" baseline="0" dirty="0" smtClean="0"/>
            <a:t>.</a:t>
          </a:r>
          <a:endParaRPr lang="zh-TW" sz="2800" kern="1200" dirty="0"/>
        </a:p>
      </dsp:txBody>
      <dsp:txXfrm>
        <a:off x="46606" y="1177522"/>
        <a:ext cx="8331724" cy="861508"/>
      </dsp:txXfrm>
    </dsp:sp>
    <dsp:sp modelId="{3B0D68BB-0680-494F-816F-BEDE37D56B74}">
      <dsp:nvSpPr>
        <dsp:cNvPr id="0" name=""/>
        <dsp:cNvSpPr/>
      </dsp:nvSpPr>
      <dsp:spPr>
        <a:xfrm>
          <a:off x="0" y="2232516"/>
          <a:ext cx="8424936" cy="95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TW" sz="2800" b="0" i="0" kern="1200" baseline="0" dirty="0" smtClean="0"/>
            <a:t>已婚未婚的香水</a:t>
          </a:r>
          <a:r>
            <a:rPr lang="en-US" sz="2800" b="0" i="0" kern="1200" baseline="0" dirty="0" smtClean="0"/>
            <a:t>?</a:t>
          </a:r>
          <a:endParaRPr lang="en-US" sz="2800" b="0" i="0" kern="1200" baseline="0" dirty="0"/>
        </a:p>
      </dsp:txBody>
      <dsp:txXfrm>
        <a:off x="46606" y="2279122"/>
        <a:ext cx="8331724" cy="8615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7F662-923D-4533-8526-105A9039AC72}">
      <dsp:nvSpPr>
        <dsp:cNvPr id="0" name=""/>
        <dsp:cNvSpPr/>
      </dsp:nvSpPr>
      <dsp:spPr>
        <a:xfrm>
          <a:off x="0" y="0"/>
          <a:ext cx="8496944" cy="804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altLang="zh-TW" sz="3100" kern="1200" dirty="0" smtClean="0"/>
            <a:t>1. </a:t>
          </a:r>
          <a:r>
            <a:rPr lang="zh-TW" sz="3100" kern="1200" dirty="0" smtClean="0"/>
            <a:t>區隔的規模與成長率</a:t>
          </a:r>
          <a:endParaRPr lang="en-US" sz="3100" kern="1200" dirty="0"/>
        </a:p>
      </dsp:txBody>
      <dsp:txXfrm>
        <a:off x="39256" y="39256"/>
        <a:ext cx="8418432" cy="725661"/>
      </dsp:txXfrm>
    </dsp:sp>
    <dsp:sp modelId="{E32A8BA4-09B3-4046-8B89-D18061CF6C44}">
      <dsp:nvSpPr>
        <dsp:cNvPr id="0" name=""/>
        <dsp:cNvSpPr/>
      </dsp:nvSpPr>
      <dsp:spPr>
        <a:xfrm>
          <a:off x="0" y="811636"/>
          <a:ext cx="8496944"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zh-TW" sz="2400" kern="1200" dirty="0" smtClean="0"/>
            <a:t>分析各區隔的銷售額、成長率以及預期利潤</a:t>
          </a:r>
          <a:endParaRPr lang="en-US" sz="2400" kern="1200" dirty="0"/>
        </a:p>
      </dsp:txBody>
      <dsp:txXfrm>
        <a:off x="0" y="811636"/>
        <a:ext cx="8496944" cy="513360"/>
      </dsp:txXfrm>
    </dsp:sp>
    <dsp:sp modelId="{35A55903-FC7C-438C-B5B0-18412147EAFD}">
      <dsp:nvSpPr>
        <dsp:cNvPr id="0" name=""/>
        <dsp:cNvSpPr/>
      </dsp:nvSpPr>
      <dsp:spPr>
        <a:xfrm>
          <a:off x="0" y="1324996"/>
          <a:ext cx="8496944" cy="804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altLang="zh-TW" sz="3100" kern="1200" dirty="0" smtClean="0"/>
            <a:t>2. </a:t>
          </a:r>
          <a:r>
            <a:rPr lang="zh-TW" sz="3100" kern="1200" dirty="0" smtClean="0"/>
            <a:t>區隔的結構性吸引力</a:t>
          </a:r>
          <a:endParaRPr lang="en-US" sz="3100" kern="1200" dirty="0"/>
        </a:p>
      </dsp:txBody>
      <dsp:txXfrm>
        <a:off x="39256" y="1364252"/>
        <a:ext cx="8418432" cy="725661"/>
      </dsp:txXfrm>
    </dsp:sp>
    <dsp:sp modelId="{C2728615-57B2-48A5-8006-3D70A87BE4A0}">
      <dsp:nvSpPr>
        <dsp:cNvPr id="0" name=""/>
        <dsp:cNvSpPr/>
      </dsp:nvSpPr>
      <dsp:spPr>
        <a:xfrm>
          <a:off x="0" y="2129170"/>
          <a:ext cx="8496944"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zh-TW" sz="2400" kern="1200" dirty="0" smtClean="0"/>
            <a:t>例如</a:t>
          </a:r>
          <a:r>
            <a:rPr lang="en-US" sz="2400" kern="1200" dirty="0" smtClean="0"/>
            <a:t>:  </a:t>
          </a:r>
          <a:r>
            <a:rPr lang="zh-TW" sz="2400" kern="1200" dirty="0" smtClean="0"/>
            <a:t>競爭者，替代品，供應商與顧客的議價能力</a:t>
          </a:r>
          <a:endParaRPr lang="en-US" sz="2400" kern="1200" dirty="0"/>
        </a:p>
      </dsp:txBody>
      <dsp:txXfrm>
        <a:off x="0" y="2129170"/>
        <a:ext cx="8496944" cy="513360"/>
      </dsp:txXfrm>
    </dsp:sp>
    <dsp:sp modelId="{D39F3D40-16AF-480C-B079-0A4E19E73A60}">
      <dsp:nvSpPr>
        <dsp:cNvPr id="0" name=""/>
        <dsp:cNvSpPr/>
      </dsp:nvSpPr>
      <dsp:spPr>
        <a:xfrm>
          <a:off x="0" y="2642530"/>
          <a:ext cx="8496944" cy="804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altLang="zh-TW" sz="3100" kern="1200" dirty="0" smtClean="0"/>
            <a:t>3. </a:t>
          </a:r>
          <a:r>
            <a:rPr lang="zh-TW" sz="3100" kern="1200" dirty="0" smtClean="0"/>
            <a:t>公司的目標與資源的相關性</a:t>
          </a:r>
          <a:endParaRPr lang="en-US" sz="3100" kern="1200" dirty="0"/>
        </a:p>
      </dsp:txBody>
      <dsp:txXfrm>
        <a:off x="39256" y="2681786"/>
        <a:ext cx="8418432" cy="725661"/>
      </dsp:txXfrm>
    </dsp:sp>
    <dsp:sp modelId="{DB8B04F1-1857-47CA-B664-CAD81D4F8C53}">
      <dsp:nvSpPr>
        <dsp:cNvPr id="0" name=""/>
        <dsp:cNvSpPr/>
      </dsp:nvSpPr>
      <dsp:spPr>
        <a:xfrm>
          <a:off x="0" y="3446704"/>
          <a:ext cx="8496944" cy="882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zh-TW" sz="2400" kern="1200" dirty="0" smtClean="0"/>
            <a:t>公司是否有足夠的資源與技能在此區隔贏得勝利</a:t>
          </a:r>
          <a:endParaRPr lang="en-US" sz="2400" kern="1200" dirty="0"/>
        </a:p>
        <a:p>
          <a:pPr marL="228600" lvl="1" indent="-228600" algn="l" defTabSz="1066800" rtl="0">
            <a:lnSpc>
              <a:spcPct val="90000"/>
            </a:lnSpc>
            <a:spcBef>
              <a:spcPct val="0"/>
            </a:spcBef>
            <a:spcAft>
              <a:spcPct val="20000"/>
            </a:spcAft>
            <a:buChar char="••"/>
          </a:pPr>
          <a:r>
            <a:rPr lang="zh-TW" sz="2400" kern="1200" dirty="0" smtClean="0"/>
            <a:t>公司能夠提供的價值與競爭優勢必須超越競爭者</a:t>
          </a:r>
          <a:endParaRPr lang="en-US" sz="2400" kern="1200" dirty="0"/>
        </a:p>
      </dsp:txBody>
      <dsp:txXfrm>
        <a:off x="0" y="3446704"/>
        <a:ext cx="8496944" cy="8823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54C33-6174-4FD2-99E4-DECFC9E0B904}">
      <dsp:nvSpPr>
        <dsp:cNvPr id="0" name=""/>
        <dsp:cNvSpPr/>
      </dsp:nvSpPr>
      <dsp:spPr>
        <a:xfrm>
          <a:off x="0" y="78195"/>
          <a:ext cx="8424936" cy="679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zh-TW" sz="2700" b="0" i="0" kern="1200" baseline="0" dirty="0" smtClean="0"/>
            <a:t>下列各項敘述您覺得對還是錯？</a:t>
          </a:r>
          <a:endParaRPr lang="zh-TW" sz="2700" b="0" i="0" kern="1200" baseline="0" dirty="0"/>
        </a:p>
      </dsp:txBody>
      <dsp:txXfrm>
        <a:off x="33155" y="111350"/>
        <a:ext cx="8358626" cy="612874"/>
      </dsp:txXfrm>
    </dsp:sp>
    <dsp:sp modelId="{AAD13D05-562D-4E08-83C9-CF96C0D40D9C}">
      <dsp:nvSpPr>
        <dsp:cNvPr id="0" name=""/>
        <dsp:cNvSpPr/>
      </dsp:nvSpPr>
      <dsp:spPr>
        <a:xfrm>
          <a:off x="0" y="757380"/>
          <a:ext cx="8424936" cy="368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altLang="zh-TW" sz="2100" b="0" i="0" kern="1200" baseline="0" dirty="0" smtClean="0"/>
            <a:t>1. </a:t>
          </a:r>
          <a:r>
            <a:rPr lang="zh-TW" sz="2100" b="0" i="0" kern="1200" baseline="0" dirty="0" smtClean="0"/>
            <a:t>適當的規模與成長力是絕對的</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2. </a:t>
          </a:r>
          <a:r>
            <a:rPr lang="zh-TW" sz="2100" b="0" i="0" kern="1200" baseline="0" dirty="0" smtClean="0"/>
            <a:t>小公司應該選擇去服務大或競爭激烈的區隔市場。</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3. </a:t>
          </a:r>
          <a:r>
            <a:rPr lang="zh-TW" sz="2100" b="0" i="0" kern="1200" baseline="0" dirty="0" smtClean="0"/>
            <a:t>某區隔市場已有幾個實力強大的競爭者，會提升該區隔市場的吸引力</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4. </a:t>
          </a:r>
          <a:r>
            <a:rPr lang="zh-TW" sz="2100" b="0" i="0" kern="1200" baseline="0" dirty="0" smtClean="0"/>
            <a:t>某區隔市場有替代品存在將可提升該區隔的吸引力</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5. </a:t>
          </a:r>
          <a:r>
            <a:rPr lang="zh-TW" sz="2100" b="0" i="0" kern="1200" baseline="0" dirty="0" smtClean="0"/>
            <a:t>購買者力量強大，區隔的吸引力增大</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6. </a:t>
          </a:r>
          <a:r>
            <a:rPr lang="zh-TW" sz="2100" b="0" i="0" kern="1200" baseline="0" dirty="0" smtClean="0"/>
            <a:t>上游供應商實力足以影響本區隔的價格，區隔的吸引力大</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7. </a:t>
          </a:r>
          <a:r>
            <a:rPr lang="zh-TW" sz="2100" b="0" i="0" kern="1200" baseline="0" dirty="0" smtClean="0"/>
            <a:t>只要區隔市場的吸引力夠大，跟公司的長期目標相牴觸沒關係</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8. </a:t>
          </a:r>
          <a:r>
            <a:rPr lang="zh-TW" sz="2100" b="0" i="0" kern="1200" baseline="0" dirty="0" smtClean="0"/>
            <a:t>只要擁有必備的力量，公司就可以加入該區隔市場。（華碩的筆記型電腦）</a:t>
          </a:r>
          <a:endParaRPr lang="zh-TW" sz="2100" b="0" i="0" kern="1200" baseline="0" dirty="0"/>
        </a:p>
      </dsp:txBody>
      <dsp:txXfrm>
        <a:off x="0" y="757380"/>
        <a:ext cx="8424936" cy="36887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E8BC3-A0AA-4426-A573-A27653DFCE20}">
      <dsp:nvSpPr>
        <dsp:cNvPr id="0" name=""/>
        <dsp:cNvSpPr/>
      </dsp:nvSpPr>
      <dsp:spPr>
        <a:xfrm>
          <a:off x="0" y="136447"/>
          <a:ext cx="8496944" cy="964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(1)</a:t>
          </a:r>
          <a:r>
            <a:rPr lang="zh-TW" sz="2400" kern="1200" dirty="0" smtClean="0"/>
            <a:t>無差異行銷 （單一公司、單一行銷組合、整個市場） </a:t>
          </a:r>
          <a:endParaRPr lang="zh-TW" sz="2400" kern="1200" dirty="0"/>
        </a:p>
      </dsp:txBody>
      <dsp:txXfrm>
        <a:off x="47106" y="183553"/>
        <a:ext cx="8402732" cy="870763"/>
      </dsp:txXfrm>
    </dsp:sp>
    <dsp:sp modelId="{6F608E9B-9E8D-42D4-900A-DB906305EC2F}">
      <dsp:nvSpPr>
        <dsp:cNvPr id="0" name=""/>
        <dsp:cNvSpPr/>
      </dsp:nvSpPr>
      <dsp:spPr>
        <a:xfrm>
          <a:off x="0" y="1167663"/>
          <a:ext cx="8496944" cy="964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smtClean="0"/>
            <a:t>ex</a:t>
          </a:r>
          <a:r>
            <a:rPr lang="zh-TW" sz="2300" kern="1200" smtClean="0"/>
            <a:t>：蔬菜、早期可口可樂、奇美</a:t>
          </a:r>
          <a:r>
            <a:rPr lang="en-US" sz="2300" kern="1200" smtClean="0"/>
            <a:t>ABS </a:t>
          </a:r>
          <a:endParaRPr lang="zh-TW" sz="2300" kern="1200"/>
        </a:p>
      </dsp:txBody>
      <dsp:txXfrm>
        <a:off x="47106" y="1214769"/>
        <a:ext cx="8402732" cy="870763"/>
      </dsp:txXfrm>
    </dsp:sp>
    <dsp:sp modelId="{338034BC-B6A2-48B7-A446-04AF39402CF5}">
      <dsp:nvSpPr>
        <dsp:cNvPr id="0" name=""/>
        <dsp:cNvSpPr/>
      </dsp:nvSpPr>
      <dsp:spPr>
        <a:xfrm>
          <a:off x="0" y="2198879"/>
          <a:ext cx="8496944" cy="964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zh-TW" sz="2300" kern="1200" dirty="0" smtClean="0"/>
            <a:t>優點：</a:t>
          </a:r>
          <a:r>
            <a:rPr lang="en-US" sz="2300" kern="1200" dirty="0" smtClean="0"/>
            <a:t/>
          </a:r>
          <a:br>
            <a:rPr lang="en-US" sz="2300" kern="1200" dirty="0" smtClean="0"/>
          </a:br>
          <a:r>
            <a:rPr lang="zh-TW" sz="2300" kern="1200" dirty="0" smtClean="0"/>
            <a:t>大量而且標準化的生產可為公司帶來成本節省的效益。 </a:t>
          </a:r>
          <a:endParaRPr lang="zh-TW" sz="2300" kern="1200" dirty="0"/>
        </a:p>
      </dsp:txBody>
      <dsp:txXfrm>
        <a:off x="47106" y="2245985"/>
        <a:ext cx="8402732" cy="870763"/>
      </dsp:txXfrm>
    </dsp:sp>
    <dsp:sp modelId="{B1DE7CED-9318-4FDE-855A-CF2C4C8EE256}">
      <dsp:nvSpPr>
        <dsp:cNvPr id="0" name=""/>
        <dsp:cNvSpPr/>
      </dsp:nvSpPr>
      <dsp:spPr>
        <a:xfrm>
          <a:off x="0" y="3230094"/>
          <a:ext cx="8496944" cy="964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zh-TW" sz="2300" kern="1200" dirty="0" smtClean="0"/>
            <a:t>缺點：</a:t>
          </a:r>
          <a:r>
            <a:rPr lang="en-US" sz="2300" kern="1200" dirty="0" smtClean="0"/>
            <a:t/>
          </a:r>
          <a:br>
            <a:rPr lang="en-US" sz="2300" kern="1200" dirty="0" smtClean="0"/>
          </a:br>
          <a:r>
            <a:rPr lang="zh-TW" sz="2300" kern="1200" dirty="0" smtClean="0"/>
            <a:t>單一產品、單一行銷組合難以滿足越來越多樣化的消費者需求。 </a:t>
          </a:r>
          <a:endParaRPr lang="zh-TW" sz="2300" kern="1200" dirty="0"/>
        </a:p>
      </dsp:txBody>
      <dsp:txXfrm>
        <a:off x="47106" y="3277200"/>
        <a:ext cx="8402732" cy="870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6C41A-9AE3-43B4-B0BF-4D95E1C50CE4}">
      <dsp:nvSpPr>
        <dsp:cNvPr id="0" name=""/>
        <dsp:cNvSpPr/>
      </dsp:nvSpPr>
      <dsp:spPr>
        <a:xfrm rot="5400000">
          <a:off x="5222812" y="-2023032"/>
          <a:ext cx="1110219" cy="543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1. </a:t>
          </a:r>
          <a:r>
            <a:rPr lang="zh-TW" sz="2400" kern="1200" dirty="0" smtClean="0"/>
            <a:t>確認市場區隔的基礎</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2. </a:t>
          </a:r>
          <a:r>
            <a:rPr lang="zh-TW" sz="2400" kern="1200" dirty="0" smtClean="0"/>
            <a:t>剖析市場區隔</a:t>
          </a:r>
          <a:endParaRPr lang="en-US" sz="2400" kern="1200" dirty="0"/>
        </a:p>
      </dsp:txBody>
      <dsp:txXfrm rot="-5400000">
        <a:off x="3058900" y="195076"/>
        <a:ext cx="5383848" cy="1001827"/>
      </dsp:txXfrm>
    </dsp:sp>
    <dsp:sp modelId="{CBC3B9BB-B288-4FA7-9D95-828C40C71109}">
      <dsp:nvSpPr>
        <dsp:cNvPr id="0" name=""/>
        <dsp:cNvSpPr/>
      </dsp:nvSpPr>
      <dsp:spPr>
        <a:xfrm>
          <a:off x="0" y="2102"/>
          <a:ext cx="3058899" cy="1387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zh-TW" sz="2400" kern="1200" dirty="0" smtClean="0"/>
            <a:t>一、市場區隔</a:t>
          </a:r>
          <a:endParaRPr lang="en-US" sz="2400" kern="1200" dirty="0"/>
        </a:p>
      </dsp:txBody>
      <dsp:txXfrm>
        <a:off x="67746" y="69848"/>
        <a:ext cx="2923407" cy="1252282"/>
      </dsp:txXfrm>
    </dsp:sp>
    <dsp:sp modelId="{8A1F225E-D180-475A-A8C3-63BCDCD9CA78}">
      <dsp:nvSpPr>
        <dsp:cNvPr id="0" name=""/>
        <dsp:cNvSpPr/>
      </dsp:nvSpPr>
      <dsp:spPr>
        <a:xfrm rot="5400000">
          <a:off x="5222812" y="-565868"/>
          <a:ext cx="1110219" cy="543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3. </a:t>
          </a:r>
          <a:r>
            <a:rPr lang="zh-TW" sz="2400" kern="1200" dirty="0" smtClean="0"/>
            <a:t>確認各市場區隔的吸引力</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4. </a:t>
          </a:r>
          <a:r>
            <a:rPr lang="zh-TW" sz="2400" kern="1200" dirty="0" smtClean="0"/>
            <a:t>確定目標市場</a:t>
          </a:r>
          <a:endParaRPr lang="en-US" sz="2400" kern="1200" dirty="0"/>
        </a:p>
      </dsp:txBody>
      <dsp:txXfrm rot="-5400000">
        <a:off x="3058900" y="1652240"/>
        <a:ext cx="5383848" cy="1001827"/>
      </dsp:txXfrm>
    </dsp:sp>
    <dsp:sp modelId="{9FF3074A-D4CF-414A-B380-5BEDBC49B843}">
      <dsp:nvSpPr>
        <dsp:cNvPr id="0" name=""/>
        <dsp:cNvSpPr/>
      </dsp:nvSpPr>
      <dsp:spPr>
        <a:xfrm>
          <a:off x="0" y="1459266"/>
          <a:ext cx="3058899" cy="1387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zh-TW" sz="2400" kern="1200" dirty="0" smtClean="0"/>
            <a:t>二、選擇目標市場</a:t>
          </a:r>
          <a:endParaRPr lang="en-US" sz="2400" kern="1200" dirty="0"/>
        </a:p>
      </dsp:txBody>
      <dsp:txXfrm>
        <a:off x="67746" y="1527012"/>
        <a:ext cx="2923407" cy="1252282"/>
      </dsp:txXfrm>
    </dsp:sp>
    <dsp:sp modelId="{E02375F9-5C69-412A-8BED-2E9AA4F7583D}">
      <dsp:nvSpPr>
        <dsp:cNvPr id="0" name=""/>
        <dsp:cNvSpPr/>
      </dsp:nvSpPr>
      <dsp:spPr>
        <a:xfrm rot="5400000">
          <a:off x="5222812" y="891294"/>
          <a:ext cx="1110219" cy="543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5. </a:t>
          </a:r>
          <a:r>
            <a:rPr lang="zh-TW" sz="2400" kern="1200" dirty="0" smtClean="0"/>
            <a:t>針對個目標市場發展定位</a:t>
          </a:r>
          <a:endParaRPr lang="en-US" sz="2400" kern="1200" dirty="0"/>
        </a:p>
        <a:p>
          <a:pPr marL="228600" lvl="1" indent="-228600" algn="l" defTabSz="1066800" rtl="0">
            <a:lnSpc>
              <a:spcPct val="90000"/>
            </a:lnSpc>
            <a:spcBef>
              <a:spcPct val="0"/>
            </a:spcBef>
            <a:spcAft>
              <a:spcPct val="15000"/>
            </a:spcAft>
            <a:buChar char="••"/>
          </a:pPr>
          <a:r>
            <a:rPr lang="en-US" altLang="zh-TW" sz="2400" kern="1200" dirty="0" smtClean="0"/>
            <a:t>6. </a:t>
          </a:r>
          <a:r>
            <a:rPr lang="zh-TW" sz="2400" kern="1200" dirty="0" smtClean="0"/>
            <a:t>針對個目標市場發展行銷組合</a:t>
          </a:r>
          <a:endParaRPr lang="en-US" sz="2400" kern="1200" dirty="0"/>
        </a:p>
      </dsp:txBody>
      <dsp:txXfrm rot="-5400000">
        <a:off x="3058900" y="3109402"/>
        <a:ext cx="5383848" cy="1001827"/>
      </dsp:txXfrm>
    </dsp:sp>
    <dsp:sp modelId="{20F752AD-7215-404D-BC6E-639748B9B905}">
      <dsp:nvSpPr>
        <dsp:cNvPr id="0" name=""/>
        <dsp:cNvSpPr/>
      </dsp:nvSpPr>
      <dsp:spPr>
        <a:xfrm>
          <a:off x="0" y="2916429"/>
          <a:ext cx="3058899" cy="1387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zh-TW" sz="2400" kern="1200" dirty="0" smtClean="0"/>
            <a:t>三、市場定位</a:t>
          </a:r>
          <a:endParaRPr lang="en-US" sz="2400" kern="1200" dirty="0"/>
        </a:p>
      </dsp:txBody>
      <dsp:txXfrm>
        <a:off x="67746" y="2984175"/>
        <a:ext cx="2923407" cy="12522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18A0-F81A-408A-8DD9-2FECD5769DC9}">
      <dsp:nvSpPr>
        <dsp:cNvPr id="0" name=""/>
        <dsp:cNvSpPr/>
      </dsp:nvSpPr>
      <dsp:spPr>
        <a:xfrm>
          <a:off x="0" y="0"/>
          <a:ext cx="8568952" cy="1269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en-US" sz="2400" b="0" i="0" kern="1200" baseline="0" dirty="0" smtClean="0"/>
            <a:t>(2)</a:t>
          </a:r>
          <a:r>
            <a:rPr kumimoji="1" lang="zh-TW" sz="2400" b="0" i="0" kern="1200" baseline="0" dirty="0" smtClean="0"/>
            <a:t>差異化行銷</a:t>
          </a:r>
          <a:r>
            <a:rPr kumimoji="1" lang="en-US" sz="2400" b="0" i="0" kern="1200" baseline="0" dirty="0" smtClean="0"/>
            <a:t/>
          </a:r>
          <a:br>
            <a:rPr kumimoji="1" lang="en-US" sz="2400" b="0" i="0" kern="1200" baseline="0" dirty="0" smtClean="0"/>
          </a:br>
          <a:r>
            <a:rPr kumimoji="1" lang="zh-TW" sz="2400" b="0" i="0" kern="1200" baseline="0" dirty="0" smtClean="0"/>
            <a:t>（單一公司、不同行銷組合、不同市場區隔</a:t>
          </a:r>
          <a:r>
            <a:rPr kumimoji="1" lang="en-US" sz="2400" b="0" i="0" kern="1200" baseline="0" dirty="0" smtClean="0"/>
            <a:t>)</a:t>
          </a:r>
          <a:endParaRPr lang="zh-TW" sz="2400" kern="1200" dirty="0"/>
        </a:p>
      </dsp:txBody>
      <dsp:txXfrm>
        <a:off x="61972" y="61972"/>
        <a:ext cx="8445008" cy="1145565"/>
      </dsp:txXfrm>
    </dsp:sp>
    <dsp:sp modelId="{2354E620-60AD-4EC4-9664-E43D17201A7D}">
      <dsp:nvSpPr>
        <dsp:cNvPr id="0" name=""/>
        <dsp:cNvSpPr/>
      </dsp:nvSpPr>
      <dsp:spPr>
        <a:xfrm>
          <a:off x="0" y="1224268"/>
          <a:ext cx="8568952" cy="769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en-US" sz="2400" b="0" i="0" kern="1200" baseline="0" dirty="0" smtClean="0"/>
            <a:t>Ex </a:t>
          </a:r>
          <a:r>
            <a:rPr kumimoji="1" lang="zh-TW" sz="2400" b="0" i="0" kern="1200" baseline="0" dirty="0" smtClean="0"/>
            <a:t>東森電視、統一企業</a:t>
          </a:r>
          <a:endParaRPr kumimoji="1" lang="zh-TW" sz="2400" b="0" i="0" kern="1200" baseline="0" dirty="0"/>
        </a:p>
      </dsp:txBody>
      <dsp:txXfrm>
        <a:off x="37565" y="1261833"/>
        <a:ext cx="8493822" cy="694395"/>
      </dsp:txXfrm>
    </dsp:sp>
    <dsp:sp modelId="{8220F0E8-CEC3-47CA-BF83-7E37E6DF1FB2}">
      <dsp:nvSpPr>
        <dsp:cNvPr id="0" name=""/>
        <dsp:cNvSpPr/>
      </dsp:nvSpPr>
      <dsp:spPr>
        <a:xfrm>
          <a:off x="0" y="2018428"/>
          <a:ext cx="8568952" cy="7176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zh-TW" altLang="en-US" sz="2400" b="0" i="0" kern="1200" baseline="0" dirty="0" smtClean="0"/>
            <a:t>優點：在各個市場區隔中獲得深入的認同，贏得較佳的業績。</a:t>
          </a:r>
          <a:endParaRPr kumimoji="1" lang="zh-TW" altLang="en-US" sz="2400" b="0" i="0" kern="1200" baseline="0" dirty="0"/>
        </a:p>
      </dsp:txBody>
      <dsp:txXfrm>
        <a:off x="35031" y="2053459"/>
        <a:ext cx="8498890" cy="647553"/>
      </dsp:txXfrm>
    </dsp:sp>
    <dsp:sp modelId="{19086517-F176-4C50-A803-555C7B39608D}">
      <dsp:nvSpPr>
        <dsp:cNvPr id="0" name=""/>
        <dsp:cNvSpPr/>
      </dsp:nvSpPr>
      <dsp:spPr>
        <a:xfrm>
          <a:off x="0" y="2774260"/>
          <a:ext cx="8568952" cy="16897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zh-TW" sz="2400" b="0" i="0" kern="1200" baseline="0" dirty="0" smtClean="0"/>
            <a:t>缺點：要負擔額外的成本。</a:t>
          </a:r>
          <a:r>
            <a:rPr kumimoji="1" lang="en-US" altLang="zh-TW" sz="2400" b="0" i="0" kern="1200" baseline="0" dirty="0" smtClean="0"/>
            <a:t/>
          </a:r>
          <a:br>
            <a:rPr kumimoji="1" lang="en-US" altLang="zh-TW" sz="2400" b="0" i="0" kern="1200" baseline="0" dirty="0" smtClean="0"/>
          </a:br>
          <a:r>
            <a:rPr kumimoji="1" lang="zh-TW" sz="2400" b="0" i="0" kern="1200" baseline="0" dirty="0" smtClean="0"/>
            <a:t>如推廣成本（不同的廣告、不同的媒體</a:t>
          </a:r>
          <a:r>
            <a:rPr kumimoji="1" lang="en-US" sz="2400" b="0" i="0" kern="1200" baseline="0" dirty="0" smtClean="0"/>
            <a:t>ex</a:t>
          </a:r>
          <a:r>
            <a:rPr kumimoji="1" lang="zh-TW" sz="2400" b="0" i="0" kern="1200" baseline="0" dirty="0" smtClean="0"/>
            <a:t>統一、）</a:t>
          </a:r>
          <a:r>
            <a:rPr kumimoji="1" lang="en-US" altLang="zh-TW" sz="2400" b="0" i="0" kern="1200" baseline="0" dirty="0" smtClean="0"/>
            <a:t/>
          </a:r>
          <a:br>
            <a:rPr kumimoji="1" lang="en-US" altLang="zh-TW" sz="2400" b="0" i="0" kern="1200" baseline="0" dirty="0" smtClean="0"/>
          </a:br>
          <a:r>
            <a:rPr kumimoji="1" lang="en-US" altLang="zh-TW" sz="2400" b="0" i="0" kern="1200" baseline="0" dirty="0" smtClean="0"/>
            <a:t>   </a:t>
          </a:r>
          <a:r>
            <a:rPr kumimoji="1" lang="zh-TW" sz="2400" b="0" i="0" kern="1200" baseline="0" dirty="0" smtClean="0"/>
            <a:t>倉儲運輸成本（不同的產品、不同的生產基地、不同的運輸路程統一左岸咖啡、咖啡廣場）</a:t>
          </a:r>
          <a:endParaRPr kumimoji="1" lang="zh-TW" sz="2400" b="0" i="0" kern="1200" baseline="0" dirty="0"/>
        </a:p>
      </dsp:txBody>
      <dsp:txXfrm>
        <a:off x="82485" y="2856745"/>
        <a:ext cx="8403982" cy="15247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94A05-B6F6-413E-91C5-8EA633CF6AA9}">
      <dsp:nvSpPr>
        <dsp:cNvPr id="0" name=""/>
        <dsp:cNvSpPr/>
      </dsp:nvSpPr>
      <dsp:spPr>
        <a:xfrm>
          <a:off x="0" y="43072"/>
          <a:ext cx="8352928" cy="1028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i="0" kern="1200" baseline="0" dirty="0" smtClean="0"/>
            <a:t>(3)</a:t>
          </a:r>
          <a:r>
            <a:rPr lang="zh-TW" sz="2800" b="0" i="0" kern="1200" baseline="0" dirty="0" smtClean="0"/>
            <a:t>集中行銷</a:t>
          </a:r>
          <a:r>
            <a:rPr lang="en-US" sz="2800" b="0" i="0" kern="1200" baseline="0" dirty="0" smtClean="0"/>
            <a:t/>
          </a:r>
          <a:br>
            <a:rPr lang="en-US" sz="2800" b="0" i="0" kern="1200" baseline="0" dirty="0" smtClean="0"/>
          </a:br>
          <a:r>
            <a:rPr lang="zh-TW" sz="2800" b="0" i="0" kern="1200" baseline="0" dirty="0" smtClean="0"/>
            <a:t>（單一公司、單一行銷組合、單一市場區隔</a:t>
          </a:r>
          <a:r>
            <a:rPr lang="en-US" sz="2800" b="0" i="0" kern="1200" baseline="0" dirty="0" smtClean="0"/>
            <a:t>)</a:t>
          </a:r>
          <a:endParaRPr lang="zh-TW" sz="2800" kern="1200" dirty="0"/>
        </a:p>
      </dsp:txBody>
      <dsp:txXfrm>
        <a:off x="50191" y="93263"/>
        <a:ext cx="8252546" cy="927793"/>
      </dsp:txXfrm>
    </dsp:sp>
    <dsp:sp modelId="{CF56AA7B-EF9C-48CB-90CF-290AFD4D5FEA}">
      <dsp:nvSpPr>
        <dsp:cNvPr id="0" name=""/>
        <dsp:cNvSpPr/>
      </dsp:nvSpPr>
      <dsp:spPr>
        <a:xfrm>
          <a:off x="0" y="1079671"/>
          <a:ext cx="8352928" cy="6507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i="0" kern="1200" baseline="0" dirty="0" smtClean="0"/>
            <a:t>ex </a:t>
          </a:r>
          <a:r>
            <a:rPr lang="zh-TW" sz="2400" b="0" i="0" kern="1200" baseline="0" dirty="0" smtClean="0"/>
            <a:t>松崗、天下、霹靂衛星電視台</a:t>
          </a:r>
          <a:endParaRPr lang="zh-TW" sz="2400" b="0" i="0" kern="1200" baseline="0" dirty="0"/>
        </a:p>
      </dsp:txBody>
      <dsp:txXfrm>
        <a:off x="31766" y="1111437"/>
        <a:ext cx="8289396" cy="587189"/>
      </dsp:txXfrm>
    </dsp:sp>
    <dsp:sp modelId="{D03694DA-46D3-4CC9-A8F2-CDC0A93CB921}">
      <dsp:nvSpPr>
        <dsp:cNvPr id="0" name=""/>
        <dsp:cNvSpPr/>
      </dsp:nvSpPr>
      <dsp:spPr>
        <a:xfrm>
          <a:off x="0" y="1738816"/>
          <a:ext cx="8352928" cy="1028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b="0" i="0" kern="1200" baseline="0" dirty="0" smtClean="0"/>
            <a:t>優點：</a:t>
          </a:r>
          <a:r>
            <a:rPr lang="en-US" sz="2400" b="0" i="0" kern="1200" baseline="0" dirty="0" smtClean="0"/>
            <a:t/>
          </a:r>
          <a:br>
            <a:rPr lang="en-US" sz="2400" b="0" i="0" kern="1200" baseline="0" dirty="0" smtClean="0"/>
          </a:br>
          <a:r>
            <a:rPr lang="zh-TW" sz="2400" b="0" i="0" kern="1200" baseline="0" dirty="0" smtClean="0"/>
            <a:t>所需成本較低，可能有較高的利潤</a:t>
          </a:r>
          <a:endParaRPr lang="zh-TW" sz="2400" b="0" i="0" kern="1200" baseline="0" dirty="0"/>
        </a:p>
      </dsp:txBody>
      <dsp:txXfrm>
        <a:off x="50191" y="1789007"/>
        <a:ext cx="8252546" cy="927793"/>
      </dsp:txXfrm>
    </dsp:sp>
    <dsp:sp modelId="{31928120-49F8-4910-9580-51C20E9E2C6E}">
      <dsp:nvSpPr>
        <dsp:cNvPr id="0" name=""/>
        <dsp:cNvSpPr/>
      </dsp:nvSpPr>
      <dsp:spPr>
        <a:xfrm>
          <a:off x="0" y="2775415"/>
          <a:ext cx="8352928" cy="1655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b="0" i="0" kern="1200" baseline="0" dirty="0" smtClean="0"/>
            <a:t>缺點：</a:t>
          </a:r>
          <a:r>
            <a:rPr lang="en-US" sz="2400" b="0" i="0" kern="1200" baseline="0" dirty="0" smtClean="0"/>
            <a:t/>
          </a:r>
          <a:br>
            <a:rPr lang="en-US" sz="2400" b="0" i="0" kern="1200" baseline="0" dirty="0" smtClean="0"/>
          </a:br>
          <a:r>
            <a:rPr lang="zh-TW" sz="2400" b="0" i="0" kern="1200" baseline="0" dirty="0" smtClean="0"/>
            <a:t>風險高</a:t>
          </a:r>
          <a:r>
            <a:rPr lang="en-US" sz="2400" b="0" i="0" kern="1200" baseline="0" dirty="0" smtClean="0"/>
            <a:t/>
          </a:r>
          <a:br>
            <a:rPr lang="en-US" sz="2400" b="0" i="0" kern="1200" baseline="0" dirty="0" smtClean="0"/>
          </a:br>
          <a:r>
            <a:rPr lang="zh-TW" sz="2400" b="0" i="0" kern="1200" baseline="0" dirty="0" smtClean="0"/>
            <a:t>做汽車座椅也需配合汽車廠商的腳步、專心作高級車當能源危機來的時候就麻煩了</a:t>
          </a:r>
          <a:endParaRPr lang="zh-TW" sz="2400" b="0" i="0" kern="1200" baseline="0" dirty="0"/>
        </a:p>
      </dsp:txBody>
      <dsp:txXfrm>
        <a:off x="80834" y="2856249"/>
        <a:ext cx="8191260" cy="14942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79E27-FF47-47B6-BFD2-56A5A01A120E}">
      <dsp:nvSpPr>
        <dsp:cNvPr id="0" name=""/>
        <dsp:cNvSpPr/>
      </dsp:nvSpPr>
      <dsp:spPr>
        <a:xfrm rot="5400000">
          <a:off x="5430203" y="-2282385"/>
          <a:ext cx="695436" cy="543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kern="1200" dirty="0" smtClean="0"/>
            <a:t>公司資源有限時，集中策略</a:t>
          </a:r>
          <a:endParaRPr lang="zh-TW" altLang="en-US" sz="2000" kern="1200" dirty="0"/>
        </a:p>
      </dsp:txBody>
      <dsp:txXfrm rot="-5400000">
        <a:off x="3058899" y="122867"/>
        <a:ext cx="5404096" cy="627540"/>
      </dsp:txXfrm>
    </dsp:sp>
    <dsp:sp modelId="{2FD1E60C-33CF-4A92-B8AC-7A8E345D0C41}">
      <dsp:nvSpPr>
        <dsp:cNvPr id="0" name=""/>
        <dsp:cNvSpPr/>
      </dsp:nvSpPr>
      <dsp:spPr>
        <a:xfrm>
          <a:off x="0" y="1988"/>
          <a:ext cx="3058899" cy="869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zh-TW" altLang="en-US" sz="2400" kern="1200" dirty="0" smtClean="0"/>
            <a:t>公司資源</a:t>
          </a:r>
          <a:endParaRPr lang="zh-TW" altLang="en-US" sz="2400" kern="1200" dirty="0"/>
        </a:p>
      </dsp:txBody>
      <dsp:txXfrm>
        <a:off x="42435" y="44423"/>
        <a:ext cx="2974029" cy="784425"/>
      </dsp:txXfrm>
    </dsp:sp>
    <dsp:sp modelId="{99752B39-CDEA-4CA7-8D91-95EEAAE55296}">
      <dsp:nvSpPr>
        <dsp:cNvPr id="0" name=""/>
        <dsp:cNvSpPr/>
      </dsp:nvSpPr>
      <dsp:spPr>
        <a:xfrm rot="5400000">
          <a:off x="5430203" y="-1369625"/>
          <a:ext cx="695436" cy="543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kern="1200" dirty="0" smtClean="0"/>
            <a:t>同質性高如農作物、鋼鐵，無差異行銷</a:t>
          </a:r>
          <a:endParaRPr lang="zh-TW" altLang="en-US" sz="2000" kern="1200" dirty="0"/>
        </a:p>
        <a:p>
          <a:pPr marL="228600" lvl="1" indent="-228600" algn="l" defTabSz="889000" rtl="0">
            <a:lnSpc>
              <a:spcPct val="90000"/>
            </a:lnSpc>
            <a:spcBef>
              <a:spcPct val="0"/>
            </a:spcBef>
            <a:spcAft>
              <a:spcPct val="15000"/>
            </a:spcAft>
            <a:buChar char="••"/>
          </a:pPr>
          <a:r>
            <a:rPr lang="zh-TW" altLang="en-US" sz="2000" kern="1200" dirty="0" smtClean="0"/>
            <a:t>差異性高如汽車，差異化行銷</a:t>
          </a:r>
          <a:endParaRPr lang="zh-TW" altLang="en-US" sz="2000" kern="1200" dirty="0"/>
        </a:p>
      </dsp:txBody>
      <dsp:txXfrm rot="-5400000">
        <a:off x="3058899" y="1035627"/>
        <a:ext cx="5404096" cy="627540"/>
      </dsp:txXfrm>
    </dsp:sp>
    <dsp:sp modelId="{5EDDBD4A-054E-45D2-AFBF-2E3ADE221312}">
      <dsp:nvSpPr>
        <dsp:cNvPr id="0" name=""/>
        <dsp:cNvSpPr/>
      </dsp:nvSpPr>
      <dsp:spPr>
        <a:xfrm>
          <a:off x="0" y="914748"/>
          <a:ext cx="3058899" cy="869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zh-TW" altLang="en-US" sz="2400" kern="1200" dirty="0" smtClean="0"/>
            <a:t>產品差異化程度</a:t>
          </a:r>
          <a:endParaRPr lang="zh-TW" altLang="en-US" sz="2400" kern="1200" dirty="0"/>
        </a:p>
      </dsp:txBody>
      <dsp:txXfrm>
        <a:off x="42435" y="957183"/>
        <a:ext cx="2974029" cy="784425"/>
      </dsp:txXfrm>
    </dsp:sp>
    <dsp:sp modelId="{820979AD-C6EC-4207-8485-8BCCDAB65F41}">
      <dsp:nvSpPr>
        <dsp:cNvPr id="0" name=""/>
        <dsp:cNvSpPr/>
      </dsp:nvSpPr>
      <dsp:spPr>
        <a:xfrm rot="5400000">
          <a:off x="5430203" y="-456864"/>
          <a:ext cx="695436" cy="543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kern="1200" dirty="0" smtClean="0"/>
            <a:t>初生期，無差異或集中</a:t>
          </a:r>
          <a:endParaRPr lang="zh-TW" altLang="en-US" sz="2000" kern="1200" dirty="0"/>
        </a:p>
        <a:p>
          <a:pPr marL="228600" lvl="1" indent="-228600" algn="l" defTabSz="889000" rtl="0">
            <a:lnSpc>
              <a:spcPct val="90000"/>
            </a:lnSpc>
            <a:spcBef>
              <a:spcPct val="0"/>
            </a:spcBef>
            <a:spcAft>
              <a:spcPct val="15000"/>
            </a:spcAft>
            <a:buChar char="••"/>
          </a:pPr>
          <a:r>
            <a:rPr lang="zh-TW" altLang="en-US" sz="2000" kern="1200" dirty="0" smtClean="0"/>
            <a:t>成熟期，差異化</a:t>
          </a:r>
          <a:endParaRPr lang="zh-TW" altLang="en-US" sz="2000" kern="1200" dirty="0"/>
        </a:p>
      </dsp:txBody>
      <dsp:txXfrm rot="-5400000">
        <a:off x="3058899" y="1948388"/>
        <a:ext cx="5404096" cy="627540"/>
      </dsp:txXfrm>
    </dsp:sp>
    <dsp:sp modelId="{7741BBE0-AE76-4320-AAA9-1AB83C2B1D6F}">
      <dsp:nvSpPr>
        <dsp:cNvPr id="0" name=""/>
        <dsp:cNvSpPr/>
      </dsp:nvSpPr>
      <dsp:spPr>
        <a:xfrm>
          <a:off x="0" y="1827509"/>
          <a:ext cx="3058899" cy="869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zh-TW" altLang="en-US" sz="2400" kern="1200" dirty="0" smtClean="0"/>
            <a:t>產品生命週期階段</a:t>
          </a:r>
          <a:endParaRPr lang="zh-TW" altLang="en-US" sz="2400" kern="1200" dirty="0"/>
        </a:p>
      </dsp:txBody>
      <dsp:txXfrm>
        <a:off x="42435" y="1869944"/>
        <a:ext cx="2974029" cy="784425"/>
      </dsp:txXfrm>
    </dsp:sp>
    <dsp:sp modelId="{5658C41A-EDE0-4EF5-A45A-73744E7E6433}">
      <dsp:nvSpPr>
        <dsp:cNvPr id="0" name=""/>
        <dsp:cNvSpPr/>
      </dsp:nvSpPr>
      <dsp:spPr>
        <a:xfrm rot="5400000">
          <a:off x="5430203" y="455896"/>
          <a:ext cx="695436" cy="543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kern="1200" dirty="0" smtClean="0"/>
            <a:t>消費者嗜好大致相同時，無差異行銷</a:t>
          </a:r>
          <a:endParaRPr lang="zh-TW" altLang="en-US" sz="2000" kern="1200" dirty="0"/>
        </a:p>
      </dsp:txBody>
      <dsp:txXfrm rot="-5400000">
        <a:off x="3058899" y="2861148"/>
        <a:ext cx="5404096" cy="627540"/>
      </dsp:txXfrm>
    </dsp:sp>
    <dsp:sp modelId="{2BBB62D8-7ECE-47B9-AA88-D030E77E75E6}">
      <dsp:nvSpPr>
        <dsp:cNvPr id="0" name=""/>
        <dsp:cNvSpPr/>
      </dsp:nvSpPr>
      <dsp:spPr>
        <a:xfrm>
          <a:off x="0" y="2740270"/>
          <a:ext cx="3058899" cy="869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zh-TW" altLang="en-US" sz="2400" kern="1200" dirty="0" smtClean="0"/>
            <a:t>市場差異性</a:t>
          </a:r>
          <a:endParaRPr lang="zh-TW" altLang="en-US" sz="2400" kern="1200" dirty="0"/>
        </a:p>
      </dsp:txBody>
      <dsp:txXfrm>
        <a:off x="42435" y="2782705"/>
        <a:ext cx="2974029" cy="784425"/>
      </dsp:txXfrm>
    </dsp:sp>
    <dsp:sp modelId="{151F90B7-4AA3-4537-A1AA-EC9B87C59ABC}">
      <dsp:nvSpPr>
        <dsp:cNvPr id="0" name=""/>
        <dsp:cNvSpPr/>
      </dsp:nvSpPr>
      <dsp:spPr>
        <a:xfrm rot="5400000">
          <a:off x="5430203" y="1368656"/>
          <a:ext cx="695436" cy="543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kern="1200" dirty="0" smtClean="0"/>
            <a:t>對手是無差異行銷時，應採集中或是差異化行銷</a:t>
          </a:r>
          <a:endParaRPr lang="zh-TW" altLang="en-US" sz="2000" kern="1200" dirty="0"/>
        </a:p>
      </dsp:txBody>
      <dsp:txXfrm rot="-5400000">
        <a:off x="3058899" y="3773908"/>
        <a:ext cx="5404096" cy="627540"/>
      </dsp:txXfrm>
    </dsp:sp>
    <dsp:sp modelId="{5CFCD73F-3D62-4829-8E62-9EEA23F1938D}">
      <dsp:nvSpPr>
        <dsp:cNvPr id="0" name=""/>
        <dsp:cNvSpPr/>
      </dsp:nvSpPr>
      <dsp:spPr>
        <a:xfrm>
          <a:off x="0" y="3653030"/>
          <a:ext cx="3058899" cy="869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zh-TW" altLang="en-US" sz="2400" kern="1200" dirty="0" smtClean="0"/>
            <a:t>競爭者的策略</a:t>
          </a:r>
          <a:endParaRPr lang="zh-TW" altLang="en-US" sz="2400" kern="1200" dirty="0"/>
        </a:p>
      </dsp:txBody>
      <dsp:txXfrm>
        <a:off x="42435" y="3695465"/>
        <a:ext cx="2974029" cy="78442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D830F-AB83-4EF7-9FBA-8EE8E2A1360F}">
      <dsp:nvSpPr>
        <dsp:cNvPr id="0" name=""/>
        <dsp:cNvSpPr/>
      </dsp:nvSpPr>
      <dsp:spPr>
        <a:xfrm>
          <a:off x="0" y="129439"/>
          <a:ext cx="8424936" cy="679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zh-TW" sz="2700" b="0" i="0" kern="1200" baseline="0" dirty="0" smtClean="0"/>
            <a:t>下列各項狀況你認為應改採那一種策略必較好？</a:t>
          </a:r>
          <a:endParaRPr lang="zh-TW" sz="2700" b="0" i="0" kern="1200" baseline="0" dirty="0"/>
        </a:p>
      </dsp:txBody>
      <dsp:txXfrm>
        <a:off x="33155" y="162594"/>
        <a:ext cx="8358626" cy="612874"/>
      </dsp:txXfrm>
    </dsp:sp>
    <dsp:sp modelId="{1E0A01FA-D4AB-44CC-8A13-20BCEE817FF4}">
      <dsp:nvSpPr>
        <dsp:cNvPr id="0" name=""/>
        <dsp:cNvSpPr/>
      </dsp:nvSpPr>
      <dsp:spPr>
        <a:xfrm>
          <a:off x="0" y="808624"/>
          <a:ext cx="8424936" cy="357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altLang="zh-TW" sz="2100" b="0" i="0" kern="1200" baseline="0" dirty="0" smtClean="0"/>
            <a:t>1. </a:t>
          </a:r>
          <a:r>
            <a:rPr lang="zh-TW" sz="2100" b="0" i="0" kern="1200" baseline="0" dirty="0" smtClean="0"/>
            <a:t>公司資源有限，特別是公司還小的時候</a:t>
          </a:r>
          <a:r>
            <a:rPr lang="en-US" altLang="zh-TW" sz="2100" b="0" i="0" kern="1200" baseline="0" dirty="0" smtClean="0"/>
            <a:t/>
          </a:r>
          <a:br>
            <a:rPr lang="en-US" altLang="zh-TW" sz="2100" b="0" i="0" kern="1200" baseline="0" dirty="0" smtClean="0"/>
          </a:br>
          <a:r>
            <a:rPr lang="zh-TW" sz="2100" b="0" i="0" kern="1200" baseline="0" dirty="0" smtClean="0"/>
            <a:t>（上游原料產業很難有小企業存在的空間）</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2. </a:t>
          </a:r>
          <a:r>
            <a:rPr lang="zh-TW" sz="2100" b="0" i="0" kern="1200" baseline="0" dirty="0" smtClean="0"/>
            <a:t>產品的同質性越高</a:t>
          </a:r>
          <a:r>
            <a:rPr lang="en-US" altLang="zh-TW" sz="2100" b="0" i="0" kern="1200" baseline="0" dirty="0" smtClean="0"/>
            <a:t/>
          </a:r>
          <a:br>
            <a:rPr lang="en-US" altLang="zh-TW" sz="2100" b="0" i="0" kern="1200" baseline="0" dirty="0" smtClean="0"/>
          </a:br>
          <a:r>
            <a:rPr lang="zh-TW" sz="2100" b="0" i="0" kern="1200" baseline="0" dirty="0" smtClean="0"/>
            <a:t>（差異化是可以創造出來的 </a:t>
          </a:r>
          <a:r>
            <a:rPr lang="en-US" sz="2100" b="0" i="0" kern="1200" baseline="0" dirty="0" smtClean="0"/>
            <a:t>ex </a:t>
          </a:r>
          <a:r>
            <a:rPr lang="zh-TW" sz="2100" b="0" i="0" kern="1200" baseline="0" dirty="0" smtClean="0"/>
            <a:t>碳鋼、特殊鋼）</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3. </a:t>
          </a:r>
          <a:r>
            <a:rPr lang="zh-TW" sz="2100" b="0" i="0" kern="1200" baseline="0" dirty="0" smtClean="0"/>
            <a:t>產品的差異性甚大</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4. </a:t>
          </a:r>
          <a:r>
            <a:rPr lang="zh-TW" sz="2100" b="0" i="0" kern="1200" baseline="0" dirty="0" smtClean="0"/>
            <a:t>產品在市場導入期時</a:t>
          </a:r>
          <a:r>
            <a:rPr lang="en-US" altLang="zh-TW" sz="2100" b="0" i="0" kern="1200" baseline="0" dirty="0" smtClean="0"/>
            <a:t/>
          </a:r>
          <a:br>
            <a:rPr lang="en-US" altLang="zh-TW" sz="2100" b="0" i="0" kern="1200" baseline="0" dirty="0" smtClean="0"/>
          </a:br>
          <a:r>
            <a:rPr lang="zh-TW" sz="2100" b="0" i="0" kern="1200" baseline="0" dirty="0" smtClean="0"/>
            <a:t>（想一下</a:t>
          </a:r>
          <a:r>
            <a:rPr lang="en-US" sz="2100" b="0" i="0" kern="1200" baseline="0" dirty="0" smtClean="0"/>
            <a:t>PC</a:t>
          </a:r>
          <a:r>
            <a:rPr lang="zh-TW" sz="2100" b="0" i="0" kern="1200" baseline="0" dirty="0" smtClean="0"/>
            <a:t>在導入時的外形設計與現在的外形設計有何不同，</a:t>
          </a:r>
          <a:r>
            <a:rPr lang="en-US" sz="2100" b="0" i="0" kern="1200" baseline="0" dirty="0" smtClean="0"/>
            <a:t>keyboard</a:t>
          </a:r>
          <a:r>
            <a:rPr lang="zh-TW" sz="2100" b="0" i="0" kern="1200" baseline="0" dirty="0" smtClean="0"/>
            <a:t>的造形</a:t>
          </a:r>
          <a:r>
            <a:rPr lang="zh-TW" altLang="en-US" sz="2100" b="0" i="0" kern="1200" baseline="0" dirty="0" smtClean="0"/>
            <a:t>有沒有</a:t>
          </a:r>
          <a:r>
            <a:rPr lang="zh-TW" sz="2100" b="0" i="0" kern="1200" baseline="0" dirty="0" smtClean="0"/>
            <a:t>改變</a:t>
          </a:r>
          <a:r>
            <a:rPr lang="en-US" altLang="zh-TW" sz="2100" b="0" i="0" kern="1200" baseline="0" dirty="0" smtClean="0"/>
            <a:t>?)</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5. </a:t>
          </a:r>
          <a:r>
            <a:rPr lang="zh-TW" sz="2100" b="0" i="0" kern="1200" baseline="0" dirty="0" smtClean="0"/>
            <a:t>市場需求同質性越高（衣架）</a:t>
          </a:r>
          <a:endParaRPr lang="zh-TW" sz="2100" b="0" i="0" kern="1200" baseline="0" dirty="0"/>
        </a:p>
        <a:p>
          <a:pPr marL="228600" lvl="1" indent="-228600" algn="l" defTabSz="933450" rtl="0">
            <a:lnSpc>
              <a:spcPct val="90000"/>
            </a:lnSpc>
            <a:spcBef>
              <a:spcPct val="0"/>
            </a:spcBef>
            <a:spcAft>
              <a:spcPct val="20000"/>
            </a:spcAft>
            <a:buChar char="••"/>
          </a:pPr>
          <a:r>
            <a:rPr lang="en-US" altLang="zh-TW" sz="2100" b="0" i="0" kern="1200" baseline="0" dirty="0" smtClean="0"/>
            <a:t>6. </a:t>
          </a:r>
          <a:r>
            <a:rPr lang="zh-TW" sz="2100" b="0" i="0" kern="1200" baseline="0" dirty="0" smtClean="0"/>
            <a:t>主要競爭者採無差異行銷時。</a:t>
          </a:r>
          <a:endParaRPr lang="zh-TW" sz="2100" b="0" i="0" kern="1200" baseline="0" dirty="0"/>
        </a:p>
      </dsp:txBody>
      <dsp:txXfrm>
        <a:off x="0" y="808624"/>
        <a:ext cx="8424936" cy="35769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6676E-8BBC-4CD6-A8BF-264CC89FB9CD}">
      <dsp:nvSpPr>
        <dsp:cNvPr id="0" name=""/>
        <dsp:cNvSpPr/>
      </dsp:nvSpPr>
      <dsp:spPr>
        <a:xfrm>
          <a:off x="0" y="6448"/>
          <a:ext cx="8650288" cy="99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altLang="zh-TW" sz="2400" kern="1200" dirty="0" smtClean="0"/>
            <a:t>1. </a:t>
          </a:r>
          <a:r>
            <a:rPr lang="zh-TW" sz="2400" kern="1200" dirty="0" smtClean="0"/>
            <a:t>明智的目標行銷有助於公司集中資源也有利於消費者獲得更</a:t>
          </a:r>
          <a:r>
            <a:rPr lang="en-US" altLang="zh-TW" sz="2400" kern="1200" dirty="0" smtClean="0"/>
            <a:t/>
          </a:r>
          <a:br>
            <a:rPr lang="en-US" altLang="zh-TW" sz="2400" kern="1200" dirty="0" smtClean="0"/>
          </a:br>
          <a:r>
            <a:rPr lang="en-US" altLang="zh-TW" sz="2400" kern="1200" dirty="0" smtClean="0"/>
            <a:t>    </a:t>
          </a:r>
          <a:r>
            <a:rPr lang="zh-TW" sz="2400" kern="1200" dirty="0" smtClean="0"/>
            <a:t>好的滿足。</a:t>
          </a:r>
          <a:endParaRPr lang="en-US" sz="2400" kern="1200" dirty="0"/>
        </a:p>
      </dsp:txBody>
      <dsp:txXfrm>
        <a:off x="48690" y="55138"/>
        <a:ext cx="8552908" cy="900045"/>
      </dsp:txXfrm>
    </dsp:sp>
    <dsp:sp modelId="{8B461963-B3F7-4A7E-8EDA-406B9C52D903}">
      <dsp:nvSpPr>
        <dsp:cNvPr id="0" name=""/>
        <dsp:cNvSpPr/>
      </dsp:nvSpPr>
      <dsp:spPr>
        <a:xfrm>
          <a:off x="0" y="1093153"/>
          <a:ext cx="8650288" cy="997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altLang="zh-TW" sz="2400" kern="1200" dirty="0" smtClean="0"/>
            <a:t>2. </a:t>
          </a:r>
          <a:r>
            <a:rPr lang="zh-TW" sz="2400" kern="1200" dirty="0" smtClean="0"/>
            <a:t>目標行銷有時也會產生爭議。</a:t>
          </a:r>
          <a:endParaRPr lang="en-US" sz="2400" kern="1200" dirty="0"/>
        </a:p>
      </dsp:txBody>
      <dsp:txXfrm>
        <a:off x="48690" y="1141843"/>
        <a:ext cx="8552908" cy="900045"/>
      </dsp:txXfrm>
    </dsp:sp>
    <dsp:sp modelId="{291E6405-25DD-4C19-80D9-2A31E4381C38}">
      <dsp:nvSpPr>
        <dsp:cNvPr id="0" name=""/>
        <dsp:cNvSpPr/>
      </dsp:nvSpPr>
      <dsp:spPr>
        <a:xfrm>
          <a:off x="0" y="2090578"/>
          <a:ext cx="8650288" cy="2438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47"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zh-TW" sz="2400" kern="1200" dirty="0" smtClean="0"/>
            <a:t>弱勢以及易受傷害的族群有時也會受到目標行銷的傷害，例如兒童廣告。</a:t>
          </a:r>
          <a:endParaRPr lang="en-US" sz="2400" kern="1200" dirty="0"/>
        </a:p>
        <a:p>
          <a:pPr marL="228600" lvl="1" indent="-228600" algn="l" defTabSz="1066800" rtl="0">
            <a:lnSpc>
              <a:spcPct val="90000"/>
            </a:lnSpc>
            <a:spcBef>
              <a:spcPct val="0"/>
            </a:spcBef>
            <a:spcAft>
              <a:spcPct val="20000"/>
            </a:spcAft>
            <a:buChar char="••"/>
          </a:pPr>
          <a:r>
            <a:rPr lang="zh-TW" sz="2400" kern="1200" dirty="0" smtClean="0"/>
            <a:t>香菸、啤酒以及速食業者都曾遭到非議。</a:t>
          </a:r>
          <a:endParaRPr lang="en-US" sz="2400" kern="1200" dirty="0"/>
        </a:p>
        <a:p>
          <a:pPr marL="228600" lvl="1" indent="-228600" algn="l" defTabSz="1066800" rtl="0">
            <a:lnSpc>
              <a:spcPct val="90000"/>
            </a:lnSpc>
            <a:spcBef>
              <a:spcPct val="0"/>
            </a:spcBef>
            <a:spcAft>
              <a:spcPct val="20000"/>
            </a:spcAft>
            <a:buChar char="••"/>
          </a:pPr>
          <a:r>
            <a:rPr lang="zh-TW" sz="2400" kern="1200" dirty="0" smtClean="0"/>
            <a:t>網際網路也遭到批評，因為網路上的行銷活動往往沒有界限而且容易失去控制</a:t>
          </a:r>
          <a:endParaRPr lang="en-US" sz="2400" kern="1200" dirty="0"/>
        </a:p>
        <a:p>
          <a:pPr marL="228600" lvl="1" indent="-228600" algn="l" defTabSz="1066800" rtl="0">
            <a:lnSpc>
              <a:spcPct val="90000"/>
            </a:lnSpc>
            <a:spcBef>
              <a:spcPct val="0"/>
            </a:spcBef>
            <a:spcAft>
              <a:spcPct val="20000"/>
            </a:spcAft>
            <a:buChar char="••"/>
          </a:pPr>
          <a:endParaRPr lang="en-US" sz="2400" kern="1200" dirty="0"/>
        </a:p>
      </dsp:txBody>
      <dsp:txXfrm>
        <a:off x="0" y="2090578"/>
        <a:ext cx="8650288" cy="24384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D2B3A-A0FA-4F58-B942-5659387A2339}">
      <dsp:nvSpPr>
        <dsp:cNvPr id="0" name=""/>
        <dsp:cNvSpPr/>
      </dsp:nvSpPr>
      <dsp:spPr>
        <a:xfrm>
          <a:off x="0" y="208799"/>
          <a:ext cx="8487544"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kern="1200" dirty="0" smtClean="0"/>
            <a:t>目標行銷涉及到的社會責任問題不在於對象是誰，而是如何訴求以及訴求的內容是甚麼。</a:t>
          </a:r>
          <a:endParaRPr lang="en-US" sz="2400" kern="1200" dirty="0"/>
        </a:p>
      </dsp:txBody>
      <dsp:txXfrm>
        <a:off x="59399" y="268198"/>
        <a:ext cx="8368746" cy="1098002"/>
      </dsp:txXfrm>
    </dsp:sp>
    <dsp:sp modelId="{6A97BAD8-EA05-4B7B-960B-509CBED93BD2}">
      <dsp:nvSpPr>
        <dsp:cNvPr id="0" name=""/>
        <dsp:cNvSpPr/>
      </dsp:nvSpPr>
      <dsp:spPr>
        <a:xfrm>
          <a:off x="0" y="1612799"/>
          <a:ext cx="8487544"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kern="1200" dirty="0" smtClean="0"/>
            <a:t>當行銷人員推出有害的產品或是用不道德的方法使目標顧客受到傷害的時候，目標行銷就會受到爭議。</a:t>
          </a:r>
          <a:endParaRPr lang="en-US" sz="2400" kern="1200" dirty="0"/>
        </a:p>
      </dsp:txBody>
      <dsp:txXfrm>
        <a:off x="59399" y="1672198"/>
        <a:ext cx="8368746" cy="1098002"/>
      </dsp:txXfrm>
    </dsp:sp>
    <dsp:sp modelId="{CF2F48DD-917C-4A5D-97A8-F69A7166F2B7}">
      <dsp:nvSpPr>
        <dsp:cNvPr id="0" name=""/>
        <dsp:cNvSpPr/>
      </dsp:nvSpPr>
      <dsp:spPr>
        <a:xfrm>
          <a:off x="0" y="2829599"/>
          <a:ext cx="848754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48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zh-TW" altLang="en-US" sz="2400" kern="1200" dirty="0" smtClean="0"/>
            <a:t>例如台灣媒體對社會問題的報導方式。</a:t>
          </a:r>
          <a:endParaRPr lang="zh-TW" altLang="en-US" sz="2400" kern="1200" dirty="0"/>
        </a:p>
      </dsp:txBody>
      <dsp:txXfrm>
        <a:off x="0" y="2829599"/>
        <a:ext cx="8487544" cy="10764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A908D-4966-4852-B023-31956FA65D90}">
      <dsp:nvSpPr>
        <dsp:cNvPr id="0" name=""/>
        <dsp:cNvSpPr/>
      </dsp:nvSpPr>
      <dsp:spPr>
        <a:xfrm>
          <a:off x="0" y="465278"/>
          <a:ext cx="8574088"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sz="3200" kern="1200" dirty="0" smtClean="0"/>
            <a:t>要達成具競爭優勢的定位，行銷人員必須：</a:t>
          </a:r>
          <a:r>
            <a:rPr lang="en-US" sz="3200" kern="1200" dirty="0" smtClean="0"/>
            <a:t>.</a:t>
          </a:r>
          <a:endParaRPr lang="zh-TW" sz="3200" kern="1200" dirty="0"/>
        </a:p>
      </dsp:txBody>
      <dsp:txXfrm>
        <a:off x="59399" y="524677"/>
        <a:ext cx="8455290" cy="1098002"/>
      </dsp:txXfrm>
    </dsp:sp>
    <dsp:sp modelId="{C5818830-1C9F-492F-9C34-BB1745153CBB}">
      <dsp:nvSpPr>
        <dsp:cNvPr id="0" name=""/>
        <dsp:cNvSpPr/>
      </dsp:nvSpPr>
      <dsp:spPr>
        <a:xfrm>
          <a:off x="0" y="1949730"/>
          <a:ext cx="8574088"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227"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zh-TW" sz="2800" kern="1200" dirty="0" smtClean="0"/>
            <a:t>在選定的目標市場中，替自己的產品規劃出可以帶來最大競爭優勢的定位。</a:t>
          </a:r>
          <a:endParaRPr lang="en-US" sz="2800" kern="1200" dirty="0"/>
        </a:p>
        <a:p>
          <a:pPr marL="285750" lvl="1" indent="-285750" algn="l" defTabSz="1244600" rtl="0">
            <a:lnSpc>
              <a:spcPct val="90000"/>
            </a:lnSpc>
            <a:spcBef>
              <a:spcPct val="0"/>
            </a:spcBef>
            <a:spcAft>
              <a:spcPct val="20000"/>
            </a:spcAft>
            <a:buChar char="••"/>
          </a:pPr>
          <a:r>
            <a:rPr lang="zh-TW" sz="2800" kern="1200" dirty="0" smtClean="0"/>
            <a:t>設計行銷組合以便達成計畫中的定位。</a:t>
          </a:r>
          <a:endParaRPr lang="en-US" sz="2800" kern="1200" dirty="0"/>
        </a:p>
      </dsp:txBody>
      <dsp:txXfrm>
        <a:off x="0" y="1949730"/>
        <a:ext cx="8574088" cy="1412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ED507-328B-4BEF-B5A1-F2CD8677388F}">
      <dsp:nvSpPr>
        <dsp:cNvPr id="0" name=""/>
        <dsp:cNvSpPr/>
      </dsp:nvSpPr>
      <dsp:spPr>
        <a:xfrm>
          <a:off x="0" y="1068782"/>
          <a:ext cx="8064896" cy="1338492"/>
        </a:xfrm>
        <a:prstGeom prst="roundRect">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hemeClr val="accent3">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zh-TW" altLang="en-US" sz="3600" b="0" i="0" kern="1200" baseline="0" dirty="0" smtClean="0">
              <a:solidFill>
                <a:srgbClr val="FF0000"/>
              </a:solidFill>
            </a:rPr>
            <a:t>小組討論</a:t>
          </a:r>
          <a:endParaRPr lang="zh-TW" altLang="en-US" sz="3600" b="0" i="0" kern="1200" baseline="0" dirty="0">
            <a:solidFill>
              <a:srgbClr val="FF0000"/>
            </a:solidFill>
          </a:endParaRPr>
        </a:p>
      </dsp:txBody>
      <dsp:txXfrm>
        <a:off x="65340" y="1134122"/>
        <a:ext cx="7934216" cy="1207812"/>
      </dsp:txXfrm>
    </dsp:sp>
    <dsp:sp modelId="{AE90A9CB-F701-4009-88E2-EDD1CBDDA935}">
      <dsp:nvSpPr>
        <dsp:cNvPr id="0" name=""/>
        <dsp:cNvSpPr/>
      </dsp:nvSpPr>
      <dsp:spPr>
        <a:xfrm>
          <a:off x="0" y="2458702"/>
          <a:ext cx="8064896"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altLang="en-US" sz="2400" b="0" i="0" kern="1200" baseline="0" dirty="0" smtClean="0"/>
            <a:t>比較新舊版的目標行銷步驟，請指出兩者最主要差別為何</a:t>
          </a:r>
          <a:r>
            <a:rPr lang="en-US" altLang="zh-TW" sz="2400" b="0" i="0" kern="1200" baseline="0" dirty="0" smtClean="0"/>
            <a:t>?</a:t>
          </a:r>
          <a:endParaRPr lang="zh-TW" altLang="en-US" sz="2400" b="0" i="0" kern="1200" baseline="0" dirty="0"/>
        </a:p>
      </dsp:txBody>
      <dsp:txXfrm>
        <a:off x="59399" y="2518101"/>
        <a:ext cx="7946098"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77E69-D07F-4ACE-9859-299CA408AF73}">
      <dsp:nvSpPr>
        <dsp:cNvPr id="0" name=""/>
        <dsp:cNvSpPr/>
      </dsp:nvSpPr>
      <dsp:spPr>
        <a:xfrm>
          <a:off x="3751" y="233111"/>
          <a:ext cx="1877376" cy="7509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一、</a:t>
          </a:r>
          <a:r>
            <a:rPr lang="en-US" altLang="zh-TW" sz="2000" b="0" i="0" kern="1200" baseline="0" dirty="0" smtClean="0"/>
            <a:t/>
          </a:r>
          <a:br>
            <a:rPr lang="en-US" altLang="zh-TW" sz="2000" b="0" i="0" kern="1200" baseline="0" dirty="0" smtClean="0"/>
          </a:br>
          <a:r>
            <a:rPr lang="zh-TW" altLang="en-US" sz="2000" b="0" i="0" kern="1200" baseline="0" dirty="0" smtClean="0"/>
            <a:t>地理變數</a:t>
          </a:r>
          <a:endParaRPr lang="zh-TW" altLang="en-US" sz="2000" b="0" i="0" kern="1200" baseline="0" dirty="0"/>
        </a:p>
      </dsp:txBody>
      <dsp:txXfrm>
        <a:off x="3751" y="233111"/>
        <a:ext cx="1877376" cy="750950"/>
      </dsp:txXfrm>
    </dsp:sp>
    <dsp:sp modelId="{1BD3D284-ECC9-47A5-A470-49E3EAA4CEE7}">
      <dsp:nvSpPr>
        <dsp:cNvPr id="0" name=""/>
        <dsp:cNvSpPr/>
      </dsp:nvSpPr>
      <dsp:spPr>
        <a:xfrm>
          <a:off x="3751" y="984061"/>
          <a:ext cx="1877376" cy="33379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TW" sz="2000" b="0" i="0" kern="1200" baseline="0" dirty="0" smtClean="0"/>
            <a:t>世界區域</a:t>
          </a:r>
          <a:r>
            <a:rPr lang="zh-TW" altLang="en-US" sz="2000" b="0" i="0" kern="1200" baseline="0" dirty="0" smtClean="0"/>
            <a:t>、</a:t>
          </a:r>
          <a:r>
            <a:rPr lang="en-US" altLang="zh-TW" sz="2000" b="0" i="0" kern="1200" baseline="0" dirty="0" smtClean="0"/>
            <a:t/>
          </a:r>
          <a:br>
            <a:rPr lang="en-US" altLang="zh-TW" sz="2000" b="0" i="0" kern="1200" baseline="0" dirty="0" smtClean="0"/>
          </a:br>
          <a:r>
            <a:rPr lang="zh-TW" sz="2000" b="0" i="0" kern="1200" baseline="0" dirty="0" smtClean="0"/>
            <a:t>國家</a:t>
          </a:r>
          <a:endParaRPr lang="zh-TW" sz="2000" b="0" i="0" kern="1200" baseline="0" dirty="0"/>
        </a:p>
        <a:p>
          <a:pPr marL="228600" lvl="1" indent="-228600" algn="l" defTabSz="889000" rtl="0">
            <a:lnSpc>
              <a:spcPct val="90000"/>
            </a:lnSpc>
            <a:spcBef>
              <a:spcPct val="0"/>
            </a:spcBef>
            <a:spcAft>
              <a:spcPct val="15000"/>
            </a:spcAft>
            <a:buChar char="••"/>
          </a:pPr>
          <a:r>
            <a:rPr lang="zh-TW" altLang="en-US" sz="2000" b="0" i="0" kern="1200" baseline="0" dirty="0" smtClean="0"/>
            <a:t>國家區域</a:t>
          </a:r>
          <a:endParaRPr lang="zh-TW" altLang="en-US" sz="2000" b="0" i="0" kern="1200" baseline="0" dirty="0"/>
        </a:p>
        <a:p>
          <a:pPr marL="228600" lvl="1" indent="-228600" algn="l" defTabSz="889000" rtl="0">
            <a:lnSpc>
              <a:spcPct val="90000"/>
            </a:lnSpc>
            <a:spcBef>
              <a:spcPct val="0"/>
            </a:spcBef>
            <a:spcAft>
              <a:spcPct val="15000"/>
            </a:spcAft>
            <a:buChar char="••"/>
          </a:pPr>
          <a:r>
            <a:rPr lang="zh-TW" sz="2000" b="0" i="0" kern="1200" baseline="0" dirty="0" smtClean="0"/>
            <a:t>城市</a:t>
          </a:r>
          <a:r>
            <a:rPr lang="zh-TW" altLang="en-US" sz="2000" b="0" i="0" kern="1200" baseline="0" dirty="0" smtClean="0"/>
            <a:t>、</a:t>
          </a:r>
          <a:r>
            <a:rPr lang="en-US" altLang="zh-TW" sz="2000" b="0" i="0" kern="1200" baseline="0" dirty="0" smtClean="0"/>
            <a:t/>
          </a:r>
          <a:br>
            <a:rPr lang="en-US" altLang="zh-TW" sz="2000" b="0" i="0" kern="1200" baseline="0" dirty="0" smtClean="0"/>
          </a:br>
          <a:r>
            <a:rPr lang="zh-TW" sz="2000" b="0" i="0" kern="1200" baseline="0" dirty="0" smtClean="0"/>
            <a:t>都會大小</a:t>
          </a:r>
          <a:endParaRPr lang="zh-TW" sz="2000" b="0" i="0" kern="1200" baseline="0" dirty="0"/>
        </a:p>
        <a:p>
          <a:pPr marL="228600" lvl="1" indent="-228600" algn="l" defTabSz="889000" rtl="0">
            <a:lnSpc>
              <a:spcPct val="90000"/>
            </a:lnSpc>
            <a:spcBef>
              <a:spcPct val="0"/>
            </a:spcBef>
            <a:spcAft>
              <a:spcPct val="15000"/>
            </a:spcAft>
            <a:buChar char="••"/>
          </a:pPr>
          <a:r>
            <a:rPr lang="zh-TW" altLang="en-US" sz="2000" b="0" i="0" kern="1200" baseline="0" dirty="0" smtClean="0"/>
            <a:t>人口密度</a:t>
          </a:r>
          <a:endParaRPr lang="zh-TW" altLang="en-US" sz="2000" b="0" i="0" kern="1200" baseline="0" dirty="0"/>
        </a:p>
        <a:p>
          <a:pPr marL="228600" lvl="1" indent="-228600" algn="l" defTabSz="889000" rtl="0">
            <a:lnSpc>
              <a:spcPct val="90000"/>
            </a:lnSpc>
            <a:spcBef>
              <a:spcPct val="0"/>
            </a:spcBef>
            <a:spcAft>
              <a:spcPct val="15000"/>
            </a:spcAft>
            <a:buChar char="••"/>
          </a:pPr>
          <a:r>
            <a:rPr lang="zh-TW" altLang="en-US" sz="2000" b="0" i="0" kern="1200" baseline="0" dirty="0" smtClean="0"/>
            <a:t>氣候</a:t>
          </a:r>
          <a:endParaRPr lang="zh-TW" altLang="en-US" sz="2000" b="0" i="0" kern="1200" baseline="0" dirty="0"/>
        </a:p>
      </dsp:txBody>
      <dsp:txXfrm>
        <a:off x="3751" y="984061"/>
        <a:ext cx="1877376" cy="3337920"/>
      </dsp:txXfrm>
    </dsp:sp>
    <dsp:sp modelId="{6F6D6A1D-127E-484F-B833-5E3E4353ED8D}">
      <dsp:nvSpPr>
        <dsp:cNvPr id="0" name=""/>
        <dsp:cNvSpPr/>
      </dsp:nvSpPr>
      <dsp:spPr>
        <a:xfrm>
          <a:off x="2143961" y="233111"/>
          <a:ext cx="2068812" cy="7509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TW" sz="2000" b="0" i="0" kern="1200" baseline="0" dirty="0" smtClean="0"/>
            <a:t>二、</a:t>
          </a:r>
          <a:r>
            <a:rPr lang="en-US" altLang="zh-TW" sz="2000" b="0" i="0" kern="1200" baseline="0" dirty="0" smtClean="0"/>
            <a:t/>
          </a:r>
          <a:br>
            <a:rPr lang="en-US" altLang="zh-TW" sz="2000" b="0" i="0" kern="1200" baseline="0" dirty="0" smtClean="0"/>
          </a:br>
          <a:r>
            <a:rPr lang="zh-TW" sz="2000" b="0" i="0" kern="1200" baseline="0" dirty="0" smtClean="0"/>
            <a:t>人口統計變數</a:t>
          </a:r>
          <a:endParaRPr lang="zh-TW" sz="2000" b="0" i="0" kern="1200" baseline="0" dirty="0"/>
        </a:p>
      </dsp:txBody>
      <dsp:txXfrm>
        <a:off x="2143961" y="233111"/>
        <a:ext cx="2068812" cy="750950"/>
      </dsp:txXfrm>
    </dsp:sp>
    <dsp:sp modelId="{F967B985-39E1-4E8F-B365-4B1610701A92}">
      <dsp:nvSpPr>
        <dsp:cNvPr id="0" name=""/>
        <dsp:cNvSpPr/>
      </dsp:nvSpPr>
      <dsp:spPr>
        <a:xfrm>
          <a:off x="2143961" y="984061"/>
          <a:ext cx="2068812" cy="33379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altLang="en-US" sz="1800" b="0" i="0" kern="1200" baseline="0" dirty="0" smtClean="0"/>
            <a:t>年齡</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性別</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家庭人數</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家庭生命週期</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所得</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職業</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教育</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宗教</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種族</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國籍</a:t>
          </a:r>
          <a:endParaRPr lang="zh-TW" altLang="en-US" sz="1800" b="0" i="0" kern="1200" baseline="0" dirty="0"/>
        </a:p>
      </dsp:txBody>
      <dsp:txXfrm>
        <a:off x="2143961" y="984061"/>
        <a:ext cx="2068812" cy="3337920"/>
      </dsp:txXfrm>
    </dsp:sp>
    <dsp:sp modelId="{FB233E9D-4FC3-41A8-A3EB-C6D70508FBBF}">
      <dsp:nvSpPr>
        <dsp:cNvPr id="0" name=""/>
        <dsp:cNvSpPr/>
      </dsp:nvSpPr>
      <dsp:spPr>
        <a:xfrm>
          <a:off x="4475606" y="233111"/>
          <a:ext cx="1877376" cy="7509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TW" sz="2000" b="0" i="0" kern="1200" baseline="0" dirty="0" smtClean="0"/>
            <a:t>三、</a:t>
          </a:r>
          <a:r>
            <a:rPr lang="en-US" altLang="zh-TW" sz="2000" b="0" i="0" kern="1200" baseline="0" dirty="0" smtClean="0"/>
            <a:t/>
          </a:r>
          <a:br>
            <a:rPr lang="en-US" altLang="zh-TW" sz="2000" b="0" i="0" kern="1200" baseline="0" dirty="0" smtClean="0"/>
          </a:br>
          <a:r>
            <a:rPr lang="zh-TW" sz="2000" b="0" i="0" kern="1200" baseline="0" dirty="0" smtClean="0"/>
            <a:t>心理統計變數</a:t>
          </a:r>
          <a:endParaRPr lang="zh-TW" sz="2000" b="0" i="0" kern="1200" baseline="0" dirty="0"/>
        </a:p>
      </dsp:txBody>
      <dsp:txXfrm>
        <a:off x="4475606" y="233111"/>
        <a:ext cx="1877376" cy="750950"/>
      </dsp:txXfrm>
    </dsp:sp>
    <dsp:sp modelId="{0E09736F-09E5-42CB-96D6-15FA70017469}">
      <dsp:nvSpPr>
        <dsp:cNvPr id="0" name=""/>
        <dsp:cNvSpPr/>
      </dsp:nvSpPr>
      <dsp:spPr>
        <a:xfrm>
          <a:off x="4475606" y="984061"/>
          <a:ext cx="1877376" cy="33379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社會階層</a:t>
          </a:r>
          <a:endParaRPr lang="zh-TW" altLang="en-US" sz="2000" b="0" i="0" kern="1200" baseline="0" dirty="0"/>
        </a:p>
        <a:p>
          <a:pPr marL="228600" lvl="1" indent="-228600" algn="l" defTabSz="889000" rtl="0">
            <a:lnSpc>
              <a:spcPct val="90000"/>
            </a:lnSpc>
            <a:spcBef>
              <a:spcPct val="0"/>
            </a:spcBef>
            <a:spcAft>
              <a:spcPct val="15000"/>
            </a:spcAft>
            <a:buChar char="••"/>
          </a:pPr>
          <a:r>
            <a:rPr lang="zh-TW" altLang="en-US" sz="2000" b="0" i="0" kern="1200" baseline="0" dirty="0" smtClean="0"/>
            <a:t>生活型態</a:t>
          </a:r>
          <a:endParaRPr lang="zh-TW" altLang="en-US" sz="2000" b="0" i="0" kern="1200" baseline="0" dirty="0"/>
        </a:p>
        <a:p>
          <a:pPr marL="228600" lvl="1" indent="-228600" algn="l" defTabSz="889000" rtl="0">
            <a:lnSpc>
              <a:spcPct val="90000"/>
            </a:lnSpc>
            <a:spcBef>
              <a:spcPct val="0"/>
            </a:spcBef>
            <a:spcAft>
              <a:spcPct val="15000"/>
            </a:spcAft>
            <a:buChar char="••"/>
          </a:pPr>
          <a:r>
            <a:rPr lang="zh-TW" altLang="en-US" sz="2000" b="0" i="0" kern="1200" baseline="0" dirty="0" smtClean="0"/>
            <a:t>人格</a:t>
          </a:r>
          <a:endParaRPr lang="zh-TW" altLang="en-US" sz="2000" b="0" i="0" kern="1200" baseline="0" dirty="0"/>
        </a:p>
      </dsp:txBody>
      <dsp:txXfrm>
        <a:off x="4475606" y="984061"/>
        <a:ext cx="1877376" cy="3337920"/>
      </dsp:txXfrm>
    </dsp:sp>
    <dsp:sp modelId="{8B6E8B58-43D3-4DD3-AA69-DAA4BA8DAF0E}">
      <dsp:nvSpPr>
        <dsp:cNvPr id="0" name=""/>
        <dsp:cNvSpPr/>
      </dsp:nvSpPr>
      <dsp:spPr>
        <a:xfrm>
          <a:off x="6615815" y="233111"/>
          <a:ext cx="1877376" cy="7509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四、</a:t>
          </a:r>
          <a:r>
            <a:rPr lang="en-US" altLang="zh-TW" sz="2000" b="0" i="0" kern="1200" baseline="0" dirty="0" smtClean="0"/>
            <a:t/>
          </a:r>
          <a:br>
            <a:rPr lang="en-US" altLang="zh-TW" sz="2000" b="0" i="0" kern="1200" baseline="0" dirty="0" smtClean="0"/>
          </a:br>
          <a:r>
            <a:rPr lang="zh-TW" altLang="en-US" sz="2000" b="0" i="0" kern="1200" baseline="0" dirty="0" smtClean="0"/>
            <a:t>行為變數</a:t>
          </a:r>
          <a:endParaRPr lang="zh-TW" altLang="en-US" sz="2000" b="0" i="0" kern="1200" baseline="0" dirty="0"/>
        </a:p>
      </dsp:txBody>
      <dsp:txXfrm>
        <a:off x="6615815" y="233111"/>
        <a:ext cx="1877376" cy="750950"/>
      </dsp:txXfrm>
    </dsp:sp>
    <dsp:sp modelId="{84B77C10-BCA9-41BA-A722-0A937BF7D76C}">
      <dsp:nvSpPr>
        <dsp:cNvPr id="0" name=""/>
        <dsp:cNvSpPr/>
      </dsp:nvSpPr>
      <dsp:spPr>
        <a:xfrm>
          <a:off x="6615815" y="984061"/>
          <a:ext cx="1877376" cy="33379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altLang="en-US" sz="1800" b="0" i="0" kern="1200" baseline="0" dirty="0" smtClean="0"/>
            <a:t>購買特徵</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追尋利益</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使用者狀況</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使用率</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忠誠性</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購買準備階段</a:t>
          </a:r>
          <a:endParaRPr lang="zh-TW" altLang="en-US" sz="1800" b="0" i="0" kern="1200" baseline="0" dirty="0"/>
        </a:p>
        <a:p>
          <a:pPr marL="171450" lvl="1" indent="-171450" algn="l" defTabSz="800100" rtl="0">
            <a:lnSpc>
              <a:spcPct val="90000"/>
            </a:lnSpc>
            <a:spcBef>
              <a:spcPct val="0"/>
            </a:spcBef>
            <a:spcAft>
              <a:spcPct val="15000"/>
            </a:spcAft>
            <a:buChar char="••"/>
          </a:pPr>
          <a:r>
            <a:rPr lang="zh-TW" altLang="en-US" sz="1800" b="0" i="0" kern="1200" baseline="0" dirty="0" smtClean="0"/>
            <a:t>對產品的態度</a:t>
          </a:r>
          <a:endParaRPr lang="zh-TW" altLang="en-US" sz="1800" b="0" i="0" kern="1200" baseline="0" dirty="0"/>
        </a:p>
      </dsp:txBody>
      <dsp:txXfrm>
        <a:off x="6615815" y="984061"/>
        <a:ext cx="1877376" cy="3337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6AEA9-7254-42B9-8B92-34DA16EACE45}">
      <dsp:nvSpPr>
        <dsp:cNvPr id="0" name=""/>
        <dsp:cNvSpPr/>
      </dsp:nvSpPr>
      <dsp:spPr>
        <a:xfrm rot="5400000">
          <a:off x="5540759" y="-2382768"/>
          <a:ext cx="572255"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sz="2000" b="0" i="0" kern="1200" baseline="0" dirty="0" smtClean="0"/>
            <a:t>例如</a:t>
          </a:r>
          <a:r>
            <a:rPr lang="zh-TW" altLang="en-US" sz="2000" b="0" i="0" kern="1200" baseline="0" dirty="0" smtClean="0"/>
            <a:t>：</a:t>
          </a:r>
          <a:r>
            <a:rPr lang="zh-TW" sz="2000" b="0" i="0" kern="1200" baseline="0" dirty="0" smtClean="0"/>
            <a:t>北美、西歐、中東、大西洋沿海國家、中國大陸、印度</a:t>
          </a:r>
          <a:endParaRPr lang="en-US" sz="2000" b="0" i="0" kern="1200" baseline="0" dirty="0"/>
        </a:p>
      </dsp:txBody>
      <dsp:txXfrm rot="-5400000">
        <a:off x="3084823" y="101103"/>
        <a:ext cx="5456194" cy="516385"/>
      </dsp:txXfrm>
    </dsp:sp>
    <dsp:sp modelId="{F8185845-6649-428B-9F1F-5639AA802A6D}">
      <dsp:nvSpPr>
        <dsp:cNvPr id="0" name=""/>
        <dsp:cNvSpPr/>
      </dsp:nvSpPr>
      <dsp:spPr>
        <a:xfrm>
          <a:off x="0" y="1636"/>
          <a:ext cx="3084822" cy="715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sz="2000" b="0" i="0" kern="1200" baseline="0" dirty="0" smtClean="0"/>
            <a:t>世界區域或國家</a:t>
          </a:r>
          <a:endParaRPr lang="en-US" sz="2000" b="0" i="0" kern="1200" baseline="0" dirty="0"/>
        </a:p>
      </dsp:txBody>
      <dsp:txXfrm>
        <a:off x="34919" y="36555"/>
        <a:ext cx="3014984" cy="645481"/>
      </dsp:txXfrm>
    </dsp:sp>
    <dsp:sp modelId="{BE1EC202-9B3A-4F6E-A204-C399D4A36F63}">
      <dsp:nvSpPr>
        <dsp:cNvPr id="0" name=""/>
        <dsp:cNvSpPr/>
      </dsp:nvSpPr>
      <dsp:spPr>
        <a:xfrm rot="5400000">
          <a:off x="5540759" y="-1631682"/>
          <a:ext cx="572255"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例如： 華北、華中、華南；北、中、南</a:t>
          </a:r>
          <a:endParaRPr lang="zh-TW" altLang="en-US" sz="2000" b="0" i="0" kern="1200" baseline="0" dirty="0"/>
        </a:p>
      </dsp:txBody>
      <dsp:txXfrm rot="-5400000">
        <a:off x="3084823" y="852189"/>
        <a:ext cx="5456194" cy="516385"/>
      </dsp:txXfrm>
    </dsp:sp>
    <dsp:sp modelId="{34F33E68-73BE-453E-A2E5-A87755526103}">
      <dsp:nvSpPr>
        <dsp:cNvPr id="0" name=""/>
        <dsp:cNvSpPr/>
      </dsp:nvSpPr>
      <dsp:spPr>
        <a:xfrm>
          <a:off x="0" y="752722"/>
          <a:ext cx="3084822" cy="715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sz="2000" b="0" i="0" kern="1200" baseline="0" dirty="0" smtClean="0"/>
            <a:t>國家區域</a:t>
          </a:r>
          <a:endParaRPr lang="en-US" sz="2000" b="0" i="0" kern="1200" baseline="0" dirty="0"/>
        </a:p>
      </dsp:txBody>
      <dsp:txXfrm>
        <a:off x="34919" y="787641"/>
        <a:ext cx="3014984" cy="645481"/>
      </dsp:txXfrm>
    </dsp:sp>
    <dsp:sp modelId="{E93FD5C6-23B1-48A3-9AE5-8E646AF7AECE}">
      <dsp:nvSpPr>
        <dsp:cNvPr id="0" name=""/>
        <dsp:cNvSpPr/>
      </dsp:nvSpPr>
      <dsp:spPr>
        <a:xfrm rot="5400000">
          <a:off x="5540759" y="-880596"/>
          <a:ext cx="572255"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sz="2000" b="0" i="0" kern="1200" baseline="0" dirty="0" smtClean="0"/>
            <a:t>例如：</a:t>
          </a:r>
          <a:r>
            <a:rPr lang="en-US" sz="2000" b="0" i="0" kern="1200" baseline="0" dirty="0" smtClean="0"/>
            <a:t>5000</a:t>
          </a:r>
          <a:r>
            <a:rPr lang="zh-TW" sz="2000" b="0" i="0" kern="1200" baseline="0" dirty="0" smtClean="0"/>
            <a:t>人以下、</a:t>
          </a:r>
          <a:r>
            <a:rPr lang="en-US" sz="2000" b="0" i="0" kern="1200" baseline="0" dirty="0" smtClean="0"/>
            <a:t>5000-20000</a:t>
          </a:r>
          <a:r>
            <a:rPr lang="zh-TW" sz="2000" b="0" i="0" kern="1200" baseline="0" dirty="0" smtClean="0"/>
            <a:t>人、</a:t>
          </a:r>
          <a:r>
            <a:rPr lang="en-US" sz="2000" b="0" i="0" kern="1200" baseline="0" dirty="0" smtClean="0"/>
            <a:t>20000-50000</a:t>
          </a:r>
          <a:endParaRPr lang="en-US" sz="2000" b="0" i="0" kern="1200" baseline="0" dirty="0"/>
        </a:p>
      </dsp:txBody>
      <dsp:txXfrm rot="-5400000">
        <a:off x="3084823" y="1603275"/>
        <a:ext cx="5456194" cy="516385"/>
      </dsp:txXfrm>
    </dsp:sp>
    <dsp:sp modelId="{88B540E1-C88C-4B38-B498-292CB817BD12}">
      <dsp:nvSpPr>
        <dsp:cNvPr id="0" name=""/>
        <dsp:cNvSpPr/>
      </dsp:nvSpPr>
      <dsp:spPr>
        <a:xfrm>
          <a:off x="0" y="1503808"/>
          <a:ext cx="3084822" cy="715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sz="2000" b="0" i="0" kern="1200" baseline="0" dirty="0" smtClean="0"/>
            <a:t>城市或都會大小</a:t>
          </a:r>
          <a:endParaRPr lang="en-US" sz="2000" b="0" i="0" kern="1200" baseline="0" dirty="0"/>
        </a:p>
      </dsp:txBody>
      <dsp:txXfrm>
        <a:off x="34919" y="1538727"/>
        <a:ext cx="3014984" cy="645481"/>
      </dsp:txXfrm>
    </dsp:sp>
    <dsp:sp modelId="{ED0674F3-62A9-4B1C-BC45-F8FB992773E5}">
      <dsp:nvSpPr>
        <dsp:cNvPr id="0" name=""/>
        <dsp:cNvSpPr/>
      </dsp:nvSpPr>
      <dsp:spPr>
        <a:xfrm rot="5400000">
          <a:off x="5540759" y="-129510"/>
          <a:ext cx="572255"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例如：市區、郊區、鄉下</a:t>
          </a:r>
          <a:endParaRPr lang="zh-TW" altLang="en-US" sz="2000" b="0" i="0" kern="1200" baseline="0" dirty="0"/>
        </a:p>
      </dsp:txBody>
      <dsp:txXfrm rot="-5400000">
        <a:off x="3084823" y="2354361"/>
        <a:ext cx="5456194" cy="516385"/>
      </dsp:txXfrm>
    </dsp:sp>
    <dsp:sp modelId="{03D9B045-C7D7-4E3F-BC77-3F23573351A5}">
      <dsp:nvSpPr>
        <dsp:cNvPr id="0" name=""/>
        <dsp:cNvSpPr/>
      </dsp:nvSpPr>
      <dsp:spPr>
        <a:xfrm>
          <a:off x="0" y="2254893"/>
          <a:ext cx="3084822" cy="715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sz="2000" b="0" i="0" kern="1200" baseline="0" dirty="0" smtClean="0"/>
            <a:t>人口密度</a:t>
          </a:r>
          <a:endParaRPr lang="en-US" sz="2000" b="0" i="0" kern="1200" baseline="0" dirty="0"/>
        </a:p>
      </dsp:txBody>
      <dsp:txXfrm>
        <a:off x="34919" y="2289812"/>
        <a:ext cx="3014984" cy="645481"/>
      </dsp:txXfrm>
    </dsp:sp>
    <dsp:sp modelId="{AD8D7916-CFD8-4A3B-9AC0-DF1F437E2907}">
      <dsp:nvSpPr>
        <dsp:cNvPr id="0" name=""/>
        <dsp:cNvSpPr/>
      </dsp:nvSpPr>
      <dsp:spPr>
        <a:xfrm rot="5400000">
          <a:off x="5540759" y="621575"/>
          <a:ext cx="572255"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例如：熱帶、寒帶</a:t>
          </a:r>
          <a:endParaRPr lang="zh-TW" altLang="en-US" sz="2000" b="0" i="0" kern="1200" baseline="0" dirty="0"/>
        </a:p>
      </dsp:txBody>
      <dsp:txXfrm rot="-5400000">
        <a:off x="3084823" y="3105447"/>
        <a:ext cx="5456194" cy="516385"/>
      </dsp:txXfrm>
    </dsp:sp>
    <dsp:sp modelId="{A94F5A0D-5CE5-40F0-9FD6-57505741A276}">
      <dsp:nvSpPr>
        <dsp:cNvPr id="0" name=""/>
        <dsp:cNvSpPr/>
      </dsp:nvSpPr>
      <dsp:spPr>
        <a:xfrm>
          <a:off x="0" y="3005979"/>
          <a:ext cx="3084822" cy="715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sz="2000" b="0" i="0" kern="1200" baseline="0" dirty="0" smtClean="0"/>
            <a:t>氣候</a:t>
          </a:r>
          <a:endParaRPr lang="en-US" sz="2000" b="0" i="0" kern="1200" baseline="0" dirty="0"/>
        </a:p>
      </dsp:txBody>
      <dsp:txXfrm>
        <a:off x="34919" y="3040898"/>
        <a:ext cx="3014984" cy="6454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D85C9-FDC2-420D-B14D-64EEA6F47D9D}">
      <dsp:nvSpPr>
        <dsp:cNvPr id="0" name=""/>
        <dsp:cNvSpPr/>
      </dsp:nvSpPr>
      <dsp:spPr>
        <a:xfrm rot="5400000">
          <a:off x="5470142" y="-2517808"/>
          <a:ext cx="333624" cy="53692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i="0" kern="1200" baseline="0" dirty="0" smtClean="0"/>
            <a:t>6</a:t>
          </a:r>
          <a:r>
            <a:rPr lang="zh-TW" sz="1400" b="0" i="0" kern="1200" baseline="0" dirty="0" smtClean="0"/>
            <a:t>歲以下</a:t>
          </a:r>
          <a:r>
            <a:rPr lang="en-US" sz="1400" b="0" i="0" kern="1200" baseline="0" dirty="0" smtClean="0"/>
            <a:t>, 6-11, 12-19, 20-34, 35-49, 50-64, 65</a:t>
          </a:r>
          <a:r>
            <a:rPr lang="zh-TW" sz="1400" b="0" i="0" kern="1200" baseline="0" dirty="0" smtClean="0"/>
            <a:t>歲以上</a:t>
          </a:r>
          <a:endParaRPr lang="zh-TW" sz="1400" b="0" i="0" kern="1200" baseline="0" dirty="0"/>
        </a:p>
      </dsp:txBody>
      <dsp:txXfrm rot="-5400000">
        <a:off x="2952334" y="16286"/>
        <a:ext cx="5352955" cy="301052"/>
      </dsp:txXfrm>
    </dsp:sp>
    <dsp:sp modelId="{48999465-8CC3-4345-B97A-3B36D08FBFD4}">
      <dsp:nvSpPr>
        <dsp:cNvPr id="0" name=""/>
        <dsp:cNvSpPr/>
      </dsp:nvSpPr>
      <dsp:spPr>
        <a:xfrm>
          <a:off x="0" y="2035"/>
          <a:ext cx="3020198" cy="417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TW" altLang="en-US" sz="1800" b="0" i="0" kern="1200" baseline="0" dirty="0" smtClean="0"/>
            <a:t>年齡</a:t>
          </a:r>
          <a:endParaRPr lang="zh-TW" altLang="en-US" sz="1800" b="0" i="0" kern="1200" baseline="0" dirty="0"/>
        </a:p>
      </dsp:txBody>
      <dsp:txXfrm>
        <a:off x="20358" y="22393"/>
        <a:ext cx="2979482" cy="376315"/>
      </dsp:txXfrm>
    </dsp:sp>
    <dsp:sp modelId="{00060D11-5D1A-498E-BF59-5B09F215F685}">
      <dsp:nvSpPr>
        <dsp:cNvPr id="0" name=""/>
        <dsp:cNvSpPr/>
      </dsp:nvSpPr>
      <dsp:spPr>
        <a:xfrm rot="5400000">
          <a:off x="5538006" y="-2036187"/>
          <a:ext cx="333624" cy="53692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zh-TW" altLang="en-US" sz="1400" b="0" i="0" kern="1200" baseline="0" dirty="0" smtClean="0"/>
            <a:t>男、女</a:t>
          </a:r>
          <a:endParaRPr lang="zh-TW" altLang="en-US" sz="1400" b="0" i="0" kern="1200" baseline="0" dirty="0"/>
        </a:p>
      </dsp:txBody>
      <dsp:txXfrm rot="-5400000">
        <a:off x="3020198" y="497907"/>
        <a:ext cx="5352955" cy="301052"/>
      </dsp:txXfrm>
    </dsp:sp>
    <dsp:sp modelId="{9CD0BE6F-9536-47E7-8E78-EA6EBA2F9A66}">
      <dsp:nvSpPr>
        <dsp:cNvPr id="0" name=""/>
        <dsp:cNvSpPr/>
      </dsp:nvSpPr>
      <dsp:spPr>
        <a:xfrm>
          <a:off x="0" y="439917"/>
          <a:ext cx="3020198" cy="417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TW" altLang="en-US" sz="1800" b="0" i="0" kern="1200" baseline="0" dirty="0" smtClean="0"/>
            <a:t>性別</a:t>
          </a:r>
          <a:endParaRPr lang="zh-TW" altLang="en-US" sz="1800" b="0" i="0" kern="1200" baseline="0" dirty="0"/>
        </a:p>
      </dsp:txBody>
      <dsp:txXfrm>
        <a:off x="20358" y="460275"/>
        <a:ext cx="2979482" cy="376315"/>
      </dsp:txXfrm>
    </dsp:sp>
    <dsp:sp modelId="{C71DF98C-1984-4E1B-94A4-37C2A1B2CB8D}">
      <dsp:nvSpPr>
        <dsp:cNvPr id="0" name=""/>
        <dsp:cNvSpPr/>
      </dsp:nvSpPr>
      <dsp:spPr>
        <a:xfrm rot="5400000">
          <a:off x="5538006" y="-1598304"/>
          <a:ext cx="333624" cy="53692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i="0" kern="1200" baseline="0" dirty="0" smtClean="0"/>
            <a:t>1-2, 3-4, 5</a:t>
          </a:r>
          <a:r>
            <a:rPr lang="zh-TW" sz="1400" b="0" i="0" kern="1200" baseline="0" dirty="0" smtClean="0"/>
            <a:t>人以上</a:t>
          </a:r>
          <a:endParaRPr lang="zh-TW" sz="1400" b="0" i="0" kern="1200" baseline="0" dirty="0"/>
        </a:p>
      </dsp:txBody>
      <dsp:txXfrm rot="-5400000">
        <a:off x="3020198" y="935790"/>
        <a:ext cx="5352955" cy="301052"/>
      </dsp:txXfrm>
    </dsp:sp>
    <dsp:sp modelId="{EF998FE7-8AA7-49D8-9BED-10CC87F334F9}">
      <dsp:nvSpPr>
        <dsp:cNvPr id="0" name=""/>
        <dsp:cNvSpPr/>
      </dsp:nvSpPr>
      <dsp:spPr>
        <a:xfrm>
          <a:off x="0" y="877800"/>
          <a:ext cx="3020198" cy="417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TW" altLang="en-US" sz="1800" b="0" i="0" kern="1200" baseline="0" dirty="0" smtClean="0"/>
            <a:t>家庭人數</a:t>
          </a:r>
          <a:endParaRPr lang="zh-TW" altLang="en-US" sz="1800" b="0" i="0" kern="1200" baseline="0" dirty="0"/>
        </a:p>
      </dsp:txBody>
      <dsp:txXfrm>
        <a:off x="20358" y="898158"/>
        <a:ext cx="2979482" cy="376315"/>
      </dsp:txXfrm>
    </dsp:sp>
    <dsp:sp modelId="{5A9DCC40-C08C-41EE-9FDD-C960ACAF8431}">
      <dsp:nvSpPr>
        <dsp:cNvPr id="0" name=""/>
        <dsp:cNvSpPr/>
      </dsp:nvSpPr>
      <dsp:spPr>
        <a:xfrm rot="5400000">
          <a:off x="5374177" y="-1030499"/>
          <a:ext cx="650141" cy="53639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zh-TW" sz="1400" b="0" i="0" kern="1200" baseline="0" dirty="0" smtClean="0"/>
            <a:t>年輕單身；年輕已婚、無子女；年輕已婚、有子女；年長已婚、有子女；年長已婚；子女未滿</a:t>
          </a:r>
          <a:r>
            <a:rPr lang="en-US" sz="1400" b="0" i="0" kern="1200" baseline="0" dirty="0" smtClean="0"/>
            <a:t>18</a:t>
          </a:r>
          <a:r>
            <a:rPr lang="zh-TW" sz="1400" b="0" i="0" kern="1200" baseline="0" dirty="0" smtClean="0"/>
            <a:t>歲；年長單身；其他</a:t>
          </a:r>
          <a:endParaRPr lang="zh-TW" sz="1400" b="0" i="0" kern="1200" baseline="0" dirty="0"/>
        </a:p>
      </dsp:txBody>
      <dsp:txXfrm rot="-5400000">
        <a:off x="3017249" y="1358166"/>
        <a:ext cx="5332261" cy="586667"/>
      </dsp:txXfrm>
    </dsp:sp>
    <dsp:sp modelId="{FE50B362-712F-4DD9-BE1A-1B86203E09C8}">
      <dsp:nvSpPr>
        <dsp:cNvPr id="0" name=""/>
        <dsp:cNvSpPr/>
      </dsp:nvSpPr>
      <dsp:spPr>
        <a:xfrm>
          <a:off x="0" y="1315683"/>
          <a:ext cx="3017248" cy="6716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TW" altLang="en-US" sz="1800" b="0" i="0" kern="1200" baseline="0" dirty="0" smtClean="0"/>
            <a:t>家庭生命週期</a:t>
          </a:r>
          <a:endParaRPr lang="zh-TW" altLang="en-US" sz="1800" b="0" i="0" kern="1200" baseline="0" dirty="0"/>
        </a:p>
      </dsp:txBody>
      <dsp:txXfrm>
        <a:off x="32786" y="1348469"/>
        <a:ext cx="2951676" cy="606060"/>
      </dsp:txXfrm>
    </dsp:sp>
    <dsp:sp modelId="{6F08B99E-A8EB-4300-91B2-4268BE449D75}">
      <dsp:nvSpPr>
        <dsp:cNvPr id="0" name=""/>
        <dsp:cNvSpPr/>
      </dsp:nvSpPr>
      <dsp:spPr>
        <a:xfrm rot="5400000">
          <a:off x="5538006" y="-467937"/>
          <a:ext cx="333624" cy="53692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i="0" kern="1200" baseline="0" dirty="0" smtClean="0"/>
            <a:t>10000</a:t>
          </a:r>
          <a:r>
            <a:rPr lang="zh-TW" sz="1400" b="0" i="0" kern="1200" baseline="0" dirty="0" smtClean="0"/>
            <a:t>以下；</a:t>
          </a:r>
          <a:r>
            <a:rPr lang="en-US" sz="1400" b="0" i="0" kern="1200" baseline="0" dirty="0" smtClean="0"/>
            <a:t>10000-20000……….</a:t>
          </a:r>
          <a:endParaRPr lang="en-US" sz="1400" b="0" i="0" kern="1200" baseline="0" dirty="0"/>
        </a:p>
      </dsp:txBody>
      <dsp:txXfrm rot="-5400000">
        <a:off x="3020198" y="2066157"/>
        <a:ext cx="5352955" cy="301052"/>
      </dsp:txXfrm>
    </dsp:sp>
    <dsp:sp modelId="{D79DF160-522D-48AD-9D3A-56CC364F29EC}">
      <dsp:nvSpPr>
        <dsp:cNvPr id="0" name=""/>
        <dsp:cNvSpPr/>
      </dsp:nvSpPr>
      <dsp:spPr>
        <a:xfrm>
          <a:off x="0" y="2008167"/>
          <a:ext cx="3020198" cy="417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TW" altLang="en-US" sz="1800" b="0" i="0" kern="1200" baseline="0" dirty="0" smtClean="0"/>
            <a:t>所得</a:t>
          </a:r>
          <a:endParaRPr lang="zh-TW" altLang="en-US" sz="1800" b="0" i="0" kern="1200" baseline="0" dirty="0"/>
        </a:p>
      </dsp:txBody>
      <dsp:txXfrm>
        <a:off x="20358" y="2028525"/>
        <a:ext cx="2979482" cy="376315"/>
      </dsp:txXfrm>
    </dsp:sp>
    <dsp:sp modelId="{8FB04659-A7B8-478D-B6C6-47E16970B750}">
      <dsp:nvSpPr>
        <dsp:cNvPr id="0" name=""/>
        <dsp:cNvSpPr/>
      </dsp:nvSpPr>
      <dsp:spPr>
        <a:xfrm rot="5400000">
          <a:off x="5538006" y="-30054"/>
          <a:ext cx="333624" cy="53692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zh-TW" sz="1400" b="0" i="0" kern="1200" baseline="0" dirty="0" smtClean="0"/>
            <a:t>專技人員、管理者、企業主、工匠、</a:t>
          </a:r>
          <a:r>
            <a:rPr lang="zh-TW" altLang="en-US" sz="1400" b="0" i="0" kern="1200" baseline="0" dirty="0" smtClean="0"/>
            <a:t>工</a:t>
          </a:r>
          <a:r>
            <a:rPr lang="zh-TW" sz="1400" b="0" i="0" kern="1200" baseline="0" dirty="0" smtClean="0"/>
            <a:t>頭</a:t>
          </a:r>
          <a:r>
            <a:rPr lang="en-US" sz="1400" b="0" i="0" kern="1200" baseline="0" dirty="0" smtClean="0"/>
            <a:t>……..</a:t>
          </a:r>
          <a:endParaRPr lang="en-US" sz="1400" b="0" i="0" kern="1200" baseline="0" dirty="0"/>
        </a:p>
      </dsp:txBody>
      <dsp:txXfrm rot="-5400000">
        <a:off x="3020198" y="2504040"/>
        <a:ext cx="5352955" cy="301052"/>
      </dsp:txXfrm>
    </dsp:sp>
    <dsp:sp modelId="{19DB5CC2-65FE-4031-9CD7-8D0C1AEB1B87}">
      <dsp:nvSpPr>
        <dsp:cNvPr id="0" name=""/>
        <dsp:cNvSpPr/>
      </dsp:nvSpPr>
      <dsp:spPr>
        <a:xfrm>
          <a:off x="0" y="2446050"/>
          <a:ext cx="3020198" cy="417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TW" altLang="en-US" sz="1800" b="0" i="0" kern="1200" baseline="0" dirty="0" smtClean="0"/>
            <a:t>職業</a:t>
          </a:r>
          <a:endParaRPr lang="zh-TW" altLang="en-US" sz="1800" b="0" i="0" kern="1200" baseline="0" dirty="0"/>
        </a:p>
      </dsp:txBody>
      <dsp:txXfrm>
        <a:off x="20358" y="2466408"/>
        <a:ext cx="2979482" cy="376315"/>
      </dsp:txXfrm>
    </dsp:sp>
    <dsp:sp modelId="{2EA845E3-7ECC-4867-A530-6C92F2AFB1CC}">
      <dsp:nvSpPr>
        <dsp:cNvPr id="0" name=""/>
        <dsp:cNvSpPr/>
      </dsp:nvSpPr>
      <dsp:spPr>
        <a:xfrm rot="5400000">
          <a:off x="5538006" y="407828"/>
          <a:ext cx="333624" cy="53692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zh-TW" altLang="en-US" sz="1400" b="0" i="0" kern="1200" baseline="0" dirty="0" smtClean="0"/>
            <a:t>小學、高中肄業、高中畢業、大學肄業、大學畢業</a:t>
          </a:r>
          <a:endParaRPr lang="zh-TW" altLang="en-US" sz="1400" b="0" i="0" kern="1200" baseline="0" dirty="0"/>
        </a:p>
      </dsp:txBody>
      <dsp:txXfrm rot="-5400000">
        <a:off x="3020198" y="2941922"/>
        <a:ext cx="5352955" cy="301052"/>
      </dsp:txXfrm>
    </dsp:sp>
    <dsp:sp modelId="{83C96B03-45D7-461D-A4FC-B4EF550E460B}">
      <dsp:nvSpPr>
        <dsp:cNvPr id="0" name=""/>
        <dsp:cNvSpPr/>
      </dsp:nvSpPr>
      <dsp:spPr>
        <a:xfrm>
          <a:off x="0" y="2883933"/>
          <a:ext cx="3020198" cy="417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TW" altLang="en-US" sz="1800" b="0" i="0" kern="1200" baseline="0" dirty="0" smtClean="0"/>
            <a:t>教育</a:t>
          </a:r>
          <a:endParaRPr lang="zh-TW" altLang="en-US" sz="1800" b="0" i="0" kern="1200" baseline="0" dirty="0"/>
        </a:p>
      </dsp:txBody>
      <dsp:txXfrm>
        <a:off x="20358" y="2904291"/>
        <a:ext cx="2979482" cy="376315"/>
      </dsp:txXfrm>
    </dsp:sp>
    <dsp:sp modelId="{F3D1AE60-63D9-4209-AFA9-968C3C7D52D1}">
      <dsp:nvSpPr>
        <dsp:cNvPr id="0" name=""/>
        <dsp:cNvSpPr/>
      </dsp:nvSpPr>
      <dsp:spPr>
        <a:xfrm rot="5400000">
          <a:off x="5538006" y="845710"/>
          <a:ext cx="333624" cy="53692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zh-TW" altLang="en-US" sz="1400" b="0" i="0" kern="1200" baseline="0" dirty="0" smtClean="0"/>
            <a:t>基督教、天主教、佛教、道教</a:t>
          </a:r>
          <a:endParaRPr lang="zh-TW" altLang="en-US" sz="1400" b="0" i="0" kern="1200" baseline="0" dirty="0"/>
        </a:p>
      </dsp:txBody>
      <dsp:txXfrm rot="-5400000">
        <a:off x="3020198" y="3379804"/>
        <a:ext cx="5352955" cy="301052"/>
      </dsp:txXfrm>
    </dsp:sp>
    <dsp:sp modelId="{0137D437-6BAD-4FCE-BB27-E8852A127D9B}">
      <dsp:nvSpPr>
        <dsp:cNvPr id="0" name=""/>
        <dsp:cNvSpPr/>
      </dsp:nvSpPr>
      <dsp:spPr>
        <a:xfrm>
          <a:off x="0" y="3321816"/>
          <a:ext cx="3020198" cy="417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TW" altLang="en-US" sz="1800" b="0" i="0" kern="1200" baseline="0" dirty="0" smtClean="0"/>
            <a:t>宗教</a:t>
          </a:r>
          <a:endParaRPr lang="zh-TW" altLang="en-US" sz="1800" b="0" i="0" kern="1200" baseline="0" dirty="0"/>
        </a:p>
      </dsp:txBody>
      <dsp:txXfrm>
        <a:off x="20358" y="3342174"/>
        <a:ext cx="2979482" cy="376315"/>
      </dsp:txXfrm>
    </dsp:sp>
    <dsp:sp modelId="{3DA9E196-8AE2-4422-B006-D8C9236035C5}">
      <dsp:nvSpPr>
        <dsp:cNvPr id="0" name=""/>
        <dsp:cNvSpPr/>
      </dsp:nvSpPr>
      <dsp:spPr>
        <a:xfrm rot="5400000">
          <a:off x="5538006" y="1283593"/>
          <a:ext cx="333624" cy="53692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zh-TW" altLang="en-US" sz="1400" b="0" i="0" kern="1200" baseline="0" dirty="0" smtClean="0"/>
            <a:t>本省人、外省人、客家人、原住民</a:t>
          </a:r>
          <a:endParaRPr lang="zh-TW" altLang="en-US" sz="1400" b="0" i="0" kern="1200" baseline="0" dirty="0"/>
        </a:p>
      </dsp:txBody>
      <dsp:txXfrm rot="-5400000">
        <a:off x="3020198" y="3817687"/>
        <a:ext cx="5352955" cy="301052"/>
      </dsp:txXfrm>
    </dsp:sp>
    <dsp:sp modelId="{16B32BB5-BB55-4E0F-998E-4761A6BC475F}">
      <dsp:nvSpPr>
        <dsp:cNvPr id="0" name=""/>
        <dsp:cNvSpPr/>
      </dsp:nvSpPr>
      <dsp:spPr>
        <a:xfrm>
          <a:off x="0" y="3759698"/>
          <a:ext cx="3020198" cy="417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TW" altLang="en-US" sz="1800" b="0" i="0" kern="1200" baseline="0" dirty="0" smtClean="0"/>
            <a:t>種族</a:t>
          </a:r>
          <a:endParaRPr lang="zh-TW" altLang="en-US" sz="1800" b="0" i="0" kern="1200" baseline="0" dirty="0"/>
        </a:p>
      </dsp:txBody>
      <dsp:txXfrm>
        <a:off x="20358" y="3780056"/>
        <a:ext cx="2979482" cy="376315"/>
      </dsp:txXfrm>
    </dsp:sp>
    <dsp:sp modelId="{A2FDBF3A-9E8C-4764-A822-1DC336D4FDC5}">
      <dsp:nvSpPr>
        <dsp:cNvPr id="0" name=""/>
        <dsp:cNvSpPr/>
      </dsp:nvSpPr>
      <dsp:spPr>
        <a:xfrm rot="5400000">
          <a:off x="5538006" y="1721476"/>
          <a:ext cx="333624" cy="53692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zh-TW" altLang="en-US" sz="1400" b="0" i="0" kern="1200" baseline="0" dirty="0" smtClean="0"/>
            <a:t>泰國、越南、菲律賓</a:t>
          </a:r>
          <a:endParaRPr lang="zh-TW" altLang="en-US" sz="1400" b="0" i="0" kern="1200" baseline="0" dirty="0"/>
        </a:p>
      </dsp:txBody>
      <dsp:txXfrm rot="-5400000">
        <a:off x="3020198" y="4255570"/>
        <a:ext cx="5352955" cy="301052"/>
      </dsp:txXfrm>
    </dsp:sp>
    <dsp:sp modelId="{B2EAEF4B-347E-4798-9D54-3010B60C3A31}">
      <dsp:nvSpPr>
        <dsp:cNvPr id="0" name=""/>
        <dsp:cNvSpPr/>
      </dsp:nvSpPr>
      <dsp:spPr>
        <a:xfrm>
          <a:off x="0" y="4197581"/>
          <a:ext cx="3020198" cy="417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zh-TW" altLang="en-US" sz="1800" b="0" i="0" kern="1200" baseline="0" dirty="0" smtClean="0"/>
            <a:t>國籍</a:t>
          </a:r>
          <a:endParaRPr lang="zh-TW" altLang="en-US" sz="1800" b="0" i="0" kern="1200" baseline="0" dirty="0"/>
        </a:p>
      </dsp:txBody>
      <dsp:txXfrm>
        <a:off x="20358" y="4217939"/>
        <a:ext cx="2979482" cy="3763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ED507-328B-4BEF-B5A1-F2CD8677388F}">
      <dsp:nvSpPr>
        <dsp:cNvPr id="0" name=""/>
        <dsp:cNvSpPr/>
      </dsp:nvSpPr>
      <dsp:spPr>
        <a:xfrm>
          <a:off x="0" y="1068782"/>
          <a:ext cx="8064896" cy="1338492"/>
        </a:xfrm>
        <a:prstGeom prst="roundRect">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hemeClr val="accent3">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zh-TW" altLang="en-US" sz="3600" b="0" i="0" kern="1200" baseline="0" dirty="0" smtClean="0">
              <a:solidFill>
                <a:srgbClr val="FF0000"/>
              </a:solidFill>
            </a:rPr>
            <a:t>小組討論</a:t>
          </a:r>
          <a:endParaRPr lang="zh-TW" altLang="en-US" sz="3600" b="0" i="0" kern="1200" baseline="0" dirty="0">
            <a:solidFill>
              <a:srgbClr val="FF0000"/>
            </a:solidFill>
          </a:endParaRPr>
        </a:p>
      </dsp:txBody>
      <dsp:txXfrm>
        <a:off x="65340" y="1134122"/>
        <a:ext cx="7934216" cy="1207812"/>
      </dsp:txXfrm>
    </dsp:sp>
    <dsp:sp modelId="{AE90A9CB-F701-4009-88E2-EDD1CBDDA935}">
      <dsp:nvSpPr>
        <dsp:cNvPr id="0" name=""/>
        <dsp:cNvSpPr/>
      </dsp:nvSpPr>
      <dsp:spPr>
        <a:xfrm>
          <a:off x="0" y="2458702"/>
          <a:ext cx="8064896"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altLang="en-US" sz="2400" b="0" i="0" kern="1200" baseline="0" dirty="0" smtClean="0"/>
            <a:t>看一下保力達</a:t>
          </a:r>
          <a:r>
            <a:rPr lang="en-US" altLang="zh-TW" sz="2400" b="0" i="0" kern="1200" baseline="0" dirty="0" smtClean="0"/>
            <a:t>B</a:t>
          </a:r>
          <a:r>
            <a:rPr lang="zh-TW" altLang="en-US" sz="2400" b="0" i="0" kern="1200" baseline="0" dirty="0" smtClean="0"/>
            <a:t>的廣告，請您指出其主要的市場區隔變數為何</a:t>
          </a:r>
          <a:r>
            <a:rPr lang="en-US" altLang="zh-TW" sz="2400" b="0" i="0" kern="1200" baseline="0" dirty="0" smtClean="0"/>
            <a:t>?</a:t>
          </a:r>
          <a:r>
            <a:rPr lang="zh-TW" altLang="en-US" sz="2400" b="0" i="0" kern="1200" baseline="0" dirty="0" smtClean="0"/>
            <a:t>並說明您的理由。</a:t>
          </a:r>
          <a:endParaRPr lang="zh-TW" altLang="en-US" sz="2400" b="0" i="0" kern="1200" baseline="0" dirty="0"/>
        </a:p>
      </dsp:txBody>
      <dsp:txXfrm>
        <a:off x="59399" y="2518101"/>
        <a:ext cx="7946098"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1FC0B-7CEE-4AC5-BEC9-C66D4B437C94}">
      <dsp:nvSpPr>
        <dsp:cNvPr id="0" name=""/>
        <dsp:cNvSpPr/>
      </dsp:nvSpPr>
      <dsp:spPr>
        <a:xfrm rot="5400000">
          <a:off x="5213322" y="-2126183"/>
          <a:ext cx="835405"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下下層、下上層、勞工階級、中產階級、上中層、上下層、上上層</a:t>
          </a:r>
          <a:endParaRPr lang="zh-TW" altLang="en-US" sz="2000" b="0" i="0" kern="1200" baseline="0" dirty="0"/>
        </a:p>
      </dsp:txBody>
      <dsp:txXfrm rot="-5400000">
        <a:off x="2981131" y="146789"/>
        <a:ext cx="5259007" cy="753843"/>
      </dsp:txXfrm>
    </dsp:sp>
    <dsp:sp modelId="{9A6B862A-A4DD-4A05-BC62-6FEDBAE02A23}">
      <dsp:nvSpPr>
        <dsp:cNvPr id="0" name=""/>
        <dsp:cNvSpPr/>
      </dsp:nvSpPr>
      <dsp:spPr>
        <a:xfrm>
          <a:off x="0" y="1582"/>
          <a:ext cx="2981131" cy="1044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社會階層</a:t>
          </a:r>
          <a:endParaRPr lang="zh-TW" altLang="en-US" sz="2000" b="0" i="0" kern="1200" baseline="0" dirty="0"/>
        </a:p>
      </dsp:txBody>
      <dsp:txXfrm>
        <a:off x="50976" y="52558"/>
        <a:ext cx="2879179" cy="942304"/>
      </dsp:txXfrm>
    </dsp:sp>
    <dsp:sp modelId="{40766418-C5AB-4711-822A-32EA06317A3E}">
      <dsp:nvSpPr>
        <dsp:cNvPr id="0" name=""/>
        <dsp:cNvSpPr/>
      </dsp:nvSpPr>
      <dsp:spPr>
        <a:xfrm rot="5400000">
          <a:off x="5213322" y="-1029714"/>
          <a:ext cx="835405"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平實型、時尚型、名士型</a:t>
          </a:r>
          <a:endParaRPr lang="zh-TW" altLang="en-US" sz="2000" b="0" i="0" kern="1200" baseline="0" dirty="0"/>
        </a:p>
      </dsp:txBody>
      <dsp:txXfrm rot="-5400000">
        <a:off x="2981131" y="1243258"/>
        <a:ext cx="5259007" cy="753843"/>
      </dsp:txXfrm>
    </dsp:sp>
    <dsp:sp modelId="{94E7C52C-B8E5-4AE8-B139-FFA74B0377DC}">
      <dsp:nvSpPr>
        <dsp:cNvPr id="0" name=""/>
        <dsp:cNvSpPr/>
      </dsp:nvSpPr>
      <dsp:spPr>
        <a:xfrm>
          <a:off x="0" y="1098051"/>
          <a:ext cx="2981131" cy="1044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生活型態</a:t>
          </a:r>
          <a:endParaRPr lang="zh-TW" altLang="en-US" sz="2000" b="0" i="0" kern="1200" baseline="0" dirty="0"/>
        </a:p>
      </dsp:txBody>
      <dsp:txXfrm>
        <a:off x="50976" y="1149027"/>
        <a:ext cx="2879179" cy="942304"/>
      </dsp:txXfrm>
    </dsp:sp>
    <dsp:sp modelId="{DECF282F-787A-4A20-9254-D2BCB604C012}">
      <dsp:nvSpPr>
        <dsp:cNvPr id="0" name=""/>
        <dsp:cNvSpPr/>
      </dsp:nvSpPr>
      <dsp:spPr>
        <a:xfrm rot="5400000">
          <a:off x="5213322" y="66755"/>
          <a:ext cx="835405"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zh-TW" altLang="en-US" sz="2000" b="0" i="0" kern="1200" baseline="0" dirty="0" smtClean="0"/>
            <a:t>衝動性、合群性、專斷性、野心性</a:t>
          </a:r>
          <a:endParaRPr lang="zh-TW" altLang="en-US" sz="2000" b="0" i="0" kern="1200" baseline="0" dirty="0"/>
        </a:p>
      </dsp:txBody>
      <dsp:txXfrm rot="-5400000">
        <a:off x="2981131" y="2339728"/>
        <a:ext cx="5259007" cy="753843"/>
      </dsp:txXfrm>
    </dsp:sp>
    <dsp:sp modelId="{BD0F0DDD-6543-4174-B016-A5C51C063298}">
      <dsp:nvSpPr>
        <dsp:cNvPr id="0" name=""/>
        <dsp:cNvSpPr/>
      </dsp:nvSpPr>
      <dsp:spPr>
        <a:xfrm>
          <a:off x="0" y="2194521"/>
          <a:ext cx="2981131" cy="1044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zh-TW" altLang="en-US" sz="2000" b="0" i="0" kern="1200" baseline="0" dirty="0" smtClean="0"/>
            <a:t>人格</a:t>
          </a:r>
          <a:endParaRPr lang="zh-TW" altLang="en-US" sz="2000" b="0" i="0" kern="1200" baseline="0" dirty="0"/>
        </a:p>
      </dsp:txBody>
      <dsp:txXfrm>
        <a:off x="50976" y="2245497"/>
        <a:ext cx="2879179" cy="9423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7C17B-39CF-404B-92C4-AEE5B3261820}">
      <dsp:nvSpPr>
        <dsp:cNvPr id="0" name=""/>
        <dsp:cNvSpPr/>
      </dsp:nvSpPr>
      <dsp:spPr>
        <a:xfrm>
          <a:off x="0" y="59158"/>
          <a:ext cx="8424936" cy="80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sz="3200" b="0" i="0" kern="1200" baseline="0" dirty="0" smtClean="0"/>
            <a:t>下列各項是利用何種心理區隔變數？</a:t>
          </a:r>
          <a:endParaRPr lang="zh-TW" sz="3200" b="0" i="0" kern="1200" baseline="0" dirty="0"/>
        </a:p>
      </dsp:txBody>
      <dsp:txXfrm>
        <a:off x="39295" y="98453"/>
        <a:ext cx="8346346" cy="726370"/>
      </dsp:txXfrm>
    </dsp:sp>
    <dsp:sp modelId="{7D85627B-F1A9-40A8-85B4-3E65679F9A05}">
      <dsp:nvSpPr>
        <dsp:cNvPr id="0" name=""/>
        <dsp:cNvSpPr/>
      </dsp:nvSpPr>
      <dsp:spPr>
        <a:xfrm>
          <a:off x="0" y="864118"/>
          <a:ext cx="8424936" cy="304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zh-TW" sz="2500" b="0" i="0" kern="1200" baseline="0" dirty="0" smtClean="0"/>
            <a:t>新中產階級的家庭房車，</a:t>
          </a:r>
          <a:r>
            <a:rPr lang="en-US" sz="2500" b="0" i="0" kern="1200" baseline="0" dirty="0" err="1" smtClean="0"/>
            <a:t>Mitsubish</a:t>
          </a:r>
          <a:r>
            <a:rPr lang="en-US" sz="2500" b="0" i="0" kern="1200" baseline="0" dirty="0" smtClean="0"/>
            <a:t> Lancer</a:t>
          </a:r>
          <a:r>
            <a:rPr lang="zh-TW" sz="2500" b="0" i="0" kern="1200" baseline="0" dirty="0" smtClean="0"/>
            <a:t>。</a:t>
          </a:r>
          <a:endParaRPr lang="zh-TW" sz="2500" b="0" i="0" kern="1200" baseline="0" dirty="0"/>
        </a:p>
        <a:p>
          <a:pPr marL="228600" lvl="1" indent="-228600" algn="l" defTabSz="1111250" rtl="0">
            <a:lnSpc>
              <a:spcPct val="90000"/>
            </a:lnSpc>
            <a:spcBef>
              <a:spcPct val="0"/>
            </a:spcBef>
            <a:spcAft>
              <a:spcPct val="20000"/>
            </a:spcAft>
            <a:buChar char="••"/>
          </a:pPr>
          <a:r>
            <a:rPr lang="zh-TW" sz="2500" b="0" i="0" kern="1200" baseline="0" dirty="0" smtClean="0"/>
            <a:t>萬寶路香煙的牛仔形像</a:t>
          </a:r>
          <a:endParaRPr lang="zh-TW" sz="2500" b="0" i="0" kern="1200" baseline="0" dirty="0"/>
        </a:p>
        <a:p>
          <a:pPr marL="228600" lvl="1" indent="-228600" algn="l" defTabSz="1111250" rtl="0">
            <a:lnSpc>
              <a:spcPct val="90000"/>
            </a:lnSpc>
            <a:spcBef>
              <a:spcPct val="0"/>
            </a:spcBef>
            <a:spcAft>
              <a:spcPct val="20000"/>
            </a:spcAft>
            <a:buChar char="••"/>
          </a:pPr>
          <a:r>
            <a:rPr lang="zh-TW" sz="2500" b="0" i="0" kern="1200" baseline="0" dirty="0" smtClean="0"/>
            <a:t>美國</a:t>
          </a:r>
          <a:r>
            <a:rPr lang="en-US" sz="2500" b="0" i="0" kern="1200" baseline="0" dirty="0" smtClean="0"/>
            <a:t>Kroger</a:t>
          </a:r>
          <a:r>
            <a:rPr lang="zh-TW" sz="2500" b="0" i="0" kern="1200" baseline="0" dirty="0" smtClean="0"/>
            <a:t>肉品分為：數分鐘可食用的肉品、低卡路里食品、小孩喜歡的專櫃、我喜歡烹飪等四區</a:t>
          </a:r>
          <a:endParaRPr lang="zh-TW" sz="2500" b="0" i="0" kern="1200" baseline="0" dirty="0"/>
        </a:p>
        <a:p>
          <a:pPr marL="228600" lvl="1" indent="-228600" algn="l" defTabSz="1111250" rtl="0">
            <a:lnSpc>
              <a:spcPct val="90000"/>
            </a:lnSpc>
            <a:spcBef>
              <a:spcPct val="0"/>
            </a:spcBef>
            <a:spcAft>
              <a:spcPct val="20000"/>
            </a:spcAft>
            <a:buChar char="••"/>
          </a:pPr>
          <a:r>
            <a:rPr lang="zh-TW" sz="2500" b="0" i="0" kern="1200" baseline="0" dirty="0" smtClean="0"/>
            <a:t>本田網頁上的標示：新鮮的空氣、自由與天賦</a:t>
          </a:r>
          <a:r>
            <a:rPr lang="en-US" sz="2500" b="0" i="0" kern="1200" baseline="0" dirty="0" smtClean="0"/>
            <a:t>—</a:t>
          </a:r>
          <a:r>
            <a:rPr lang="zh-TW" sz="2500" b="0" i="0" kern="1200" baseline="0" dirty="0" smtClean="0"/>
            <a:t>盡在本田的機車上，每一天都是獨立的日子。</a:t>
          </a:r>
          <a:endParaRPr lang="zh-TW" sz="2500" b="0" i="0" kern="1200" baseline="0" dirty="0"/>
        </a:p>
        <a:p>
          <a:pPr marL="228600" lvl="1" indent="-228600" algn="l" defTabSz="1111250" rtl="0">
            <a:lnSpc>
              <a:spcPct val="90000"/>
            </a:lnSpc>
            <a:spcBef>
              <a:spcPct val="0"/>
            </a:spcBef>
            <a:spcAft>
              <a:spcPct val="20000"/>
            </a:spcAft>
            <a:buChar char="••"/>
          </a:pPr>
          <a:r>
            <a:rPr lang="zh-TW" sz="2500" b="0" i="0" kern="1200" baseline="0" dirty="0" smtClean="0"/>
            <a:t>辣妹檳榔攤</a:t>
          </a:r>
          <a:endParaRPr lang="zh-TW" sz="2500" b="0" i="0" kern="1200" baseline="0" dirty="0"/>
        </a:p>
      </dsp:txBody>
      <dsp:txXfrm>
        <a:off x="0" y="864118"/>
        <a:ext cx="8424936" cy="3047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ltLang="zh-TW"/>
          </a:p>
        </p:txBody>
      </p:sp>
      <p:sp>
        <p:nvSpPr>
          <p:cNvPr id="1013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13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13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ltLang="zh-TW"/>
          </a:p>
        </p:txBody>
      </p:sp>
      <p:sp>
        <p:nvSpPr>
          <p:cNvPr id="1013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694180-ECD3-4AA0-8AAE-B39B7F00A9B6}" type="slidenum">
              <a:rPr lang="en-US" altLang="zh-TW"/>
              <a:pPr/>
              <a:t>‹#›</a:t>
            </a:fld>
            <a:endParaRPr lang="en-US" altLang="zh-TW"/>
          </a:p>
        </p:txBody>
      </p:sp>
    </p:spTree>
    <p:extLst>
      <p:ext uri="{BB962C8B-B14F-4D97-AF65-F5344CB8AC3E}">
        <p14:creationId xmlns:p14="http://schemas.microsoft.com/office/powerpoint/2010/main" val="3688972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338F4-30A4-44DB-A0FB-A7BE2E386730}" type="slidenum">
              <a:rPr lang="en-US" altLang="zh-TW"/>
              <a:pPr/>
              <a:t>2</a:t>
            </a:fld>
            <a:endParaRPr lang="en-US" altLang="zh-TW"/>
          </a:p>
        </p:txBody>
      </p:sp>
      <p:sp>
        <p:nvSpPr>
          <p:cNvPr id="1283074" name="Rectangle 2"/>
          <p:cNvSpPr>
            <a:spLocks noGrp="1" noRot="1" noChangeAspect="1" noChangeArrowheads="1" noTextEdit="1"/>
          </p:cNvSpPr>
          <p:nvPr>
            <p:ph type="sldImg"/>
          </p:nvPr>
        </p:nvSpPr>
        <p:spPr>
          <a:ln/>
        </p:spPr>
      </p:sp>
      <p:sp>
        <p:nvSpPr>
          <p:cNvPr id="12830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4B767-76AF-4866-BF91-B1008949CC26}" type="slidenum">
              <a:rPr lang="en-US" altLang="zh-TW"/>
              <a:pPr/>
              <a:t>32</a:t>
            </a:fld>
            <a:endParaRPr lang="en-US" altLang="zh-TW"/>
          </a:p>
        </p:txBody>
      </p:sp>
      <p:sp>
        <p:nvSpPr>
          <p:cNvPr id="1297410" name="Rectangle 2"/>
          <p:cNvSpPr>
            <a:spLocks noGrp="1" noRot="1" noChangeAspect="1" noChangeArrowheads="1" noTextEdit="1"/>
          </p:cNvSpPr>
          <p:nvPr>
            <p:ph type="sldImg"/>
          </p:nvPr>
        </p:nvSpPr>
        <p:spPr>
          <a:ln/>
        </p:spPr>
      </p:sp>
      <p:sp>
        <p:nvSpPr>
          <p:cNvPr id="129741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06325E1-6BE5-4A73-9219-74F169D13E67}" type="slidenum">
              <a:rPr lang="en-US" altLang="zh-TW"/>
              <a:pPr/>
              <a:t>34</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06325E1-6BE5-4A73-9219-74F169D13E67}" type="slidenum">
              <a:rPr lang="en-US" altLang="zh-TW"/>
              <a:pPr/>
              <a:t>35</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370BD-4ABA-4212-B780-CB4230C1B21C}" type="slidenum">
              <a:rPr lang="en-US" altLang="zh-TW"/>
              <a:pPr/>
              <a:t>36</a:t>
            </a:fld>
            <a:endParaRPr lang="en-US" altLang="zh-TW"/>
          </a:p>
        </p:txBody>
      </p:sp>
      <p:sp>
        <p:nvSpPr>
          <p:cNvPr id="1291266" name="Rectangle 2"/>
          <p:cNvSpPr>
            <a:spLocks noGrp="1" noRot="1" noChangeAspect="1" noChangeArrowheads="1" noTextEdit="1"/>
          </p:cNvSpPr>
          <p:nvPr>
            <p:ph type="sldImg"/>
          </p:nvPr>
        </p:nvSpPr>
        <p:spPr>
          <a:ln/>
        </p:spPr>
      </p:sp>
      <p:sp>
        <p:nvSpPr>
          <p:cNvPr id="129126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F4613-7B90-4156-810E-684750766F6E}" type="slidenum">
              <a:rPr lang="en-US" altLang="zh-TW"/>
              <a:pPr/>
              <a:t>37</a:t>
            </a:fld>
            <a:endParaRPr lang="en-US" altLang="zh-TW"/>
          </a:p>
        </p:txBody>
      </p:sp>
      <p:sp>
        <p:nvSpPr>
          <p:cNvPr id="1292290" name="Rectangle 2"/>
          <p:cNvSpPr>
            <a:spLocks noGrp="1" noRot="1" noChangeAspect="1" noChangeArrowheads="1" noTextEdit="1"/>
          </p:cNvSpPr>
          <p:nvPr>
            <p:ph type="sldImg"/>
          </p:nvPr>
        </p:nvSpPr>
        <p:spPr>
          <a:ln/>
        </p:spPr>
      </p:sp>
      <p:sp>
        <p:nvSpPr>
          <p:cNvPr id="129229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60EAD-19EB-4330-A6AE-B89D3BE7301A}" type="slidenum">
              <a:rPr lang="en-US" altLang="zh-TW"/>
              <a:pPr/>
              <a:t>38</a:t>
            </a:fld>
            <a:endParaRPr lang="en-US" altLang="zh-TW"/>
          </a:p>
        </p:txBody>
      </p:sp>
      <p:sp>
        <p:nvSpPr>
          <p:cNvPr id="12789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78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TW"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86BEFD1-9397-46B9-9B3D-032BBF345792}" type="slidenum">
              <a:rPr lang="en-US" altLang="zh-TW"/>
              <a:pPr/>
              <a:t>39</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300B3-5B24-433C-AD61-26D13DB20C80}" type="slidenum">
              <a:rPr lang="en-US" altLang="zh-TW"/>
              <a:pPr/>
              <a:t>40</a:t>
            </a:fld>
            <a:endParaRPr lang="en-US" altLang="zh-TW"/>
          </a:p>
        </p:txBody>
      </p:sp>
      <p:sp>
        <p:nvSpPr>
          <p:cNvPr id="1298434" name="Rectangle 2"/>
          <p:cNvSpPr>
            <a:spLocks noGrp="1" noRot="1" noChangeAspect="1" noChangeArrowheads="1" noTextEdit="1"/>
          </p:cNvSpPr>
          <p:nvPr>
            <p:ph type="sldImg"/>
          </p:nvPr>
        </p:nvSpPr>
        <p:spPr>
          <a:ln/>
        </p:spPr>
      </p:sp>
      <p:sp>
        <p:nvSpPr>
          <p:cNvPr id="129843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E8EC9-7888-414A-934D-5DA61917DAA1}" type="slidenum">
              <a:rPr lang="en-US" altLang="zh-TW"/>
              <a:pPr/>
              <a:t>41</a:t>
            </a:fld>
            <a:endParaRPr lang="en-US" altLang="zh-TW"/>
          </a:p>
        </p:txBody>
      </p:sp>
      <p:sp>
        <p:nvSpPr>
          <p:cNvPr id="87042" name="Rectangle 2"/>
          <p:cNvSpPr>
            <a:spLocks noGrp="1" noRot="1" noChangeAspect="1" noChangeArrowheads="1" noTextEdit="1"/>
          </p:cNvSpPr>
          <p:nvPr>
            <p:ph type="sldImg"/>
          </p:nvPr>
        </p:nvSpPr>
        <p:spPr>
          <a:xfrm>
            <a:off x="1144588" y="685800"/>
            <a:ext cx="4572000" cy="3429000"/>
          </a:xfrm>
          <a:ln/>
        </p:spPr>
      </p:sp>
      <p:sp>
        <p:nvSpPr>
          <p:cNvPr id="87043" name="Rectangle 3"/>
          <p:cNvSpPr>
            <a:spLocks noGrp="1" noChangeArrowheads="1"/>
          </p:cNvSpPr>
          <p:nvPr>
            <p:ph type="body" idx="1"/>
          </p:nvPr>
        </p:nvSpPr>
        <p:spPr/>
        <p:txBody>
          <a:bodyPr/>
          <a:lstStyle/>
          <a:p>
            <a:r>
              <a:rPr lang="en-US" altLang="zh-TW"/>
              <a:t>Content Layouts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8A365-0D5D-4364-91C4-EA303CEF5FB7}" type="slidenum">
              <a:rPr lang="en-US" altLang="zh-TW"/>
              <a:pPr/>
              <a:t>44</a:t>
            </a:fld>
            <a:endParaRPr lang="en-US" altLang="zh-TW"/>
          </a:p>
        </p:txBody>
      </p:sp>
      <p:sp>
        <p:nvSpPr>
          <p:cNvPr id="1293314" name="Rectangle 2"/>
          <p:cNvSpPr>
            <a:spLocks noGrp="1" noRot="1" noChangeAspect="1" noChangeArrowheads="1" noTextEdit="1"/>
          </p:cNvSpPr>
          <p:nvPr>
            <p:ph type="sldImg"/>
          </p:nvPr>
        </p:nvSpPr>
        <p:spPr>
          <a:ln/>
        </p:spPr>
      </p:sp>
      <p:sp>
        <p:nvSpPr>
          <p:cNvPr id="129331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338F4-30A4-44DB-A0FB-A7BE2E386730}" type="slidenum">
              <a:rPr lang="en-US" altLang="zh-TW"/>
              <a:pPr/>
              <a:t>3</a:t>
            </a:fld>
            <a:endParaRPr lang="en-US" altLang="zh-TW"/>
          </a:p>
        </p:txBody>
      </p:sp>
      <p:sp>
        <p:nvSpPr>
          <p:cNvPr id="1283074" name="Rectangle 2"/>
          <p:cNvSpPr>
            <a:spLocks noGrp="1" noRot="1" noChangeAspect="1" noChangeArrowheads="1" noTextEdit="1"/>
          </p:cNvSpPr>
          <p:nvPr>
            <p:ph type="sldImg"/>
          </p:nvPr>
        </p:nvSpPr>
        <p:spPr>
          <a:ln/>
        </p:spPr>
      </p:sp>
      <p:sp>
        <p:nvSpPr>
          <p:cNvPr id="12830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338F4-30A4-44DB-A0FB-A7BE2E386730}" type="slidenum">
              <a:rPr lang="en-US" altLang="zh-TW"/>
              <a:pPr/>
              <a:t>7</a:t>
            </a:fld>
            <a:endParaRPr lang="en-US" altLang="zh-TW"/>
          </a:p>
        </p:txBody>
      </p:sp>
      <p:sp>
        <p:nvSpPr>
          <p:cNvPr id="1283074" name="Rectangle 2"/>
          <p:cNvSpPr>
            <a:spLocks noGrp="1" noRot="1" noChangeAspect="1" noChangeArrowheads="1" noTextEdit="1"/>
          </p:cNvSpPr>
          <p:nvPr>
            <p:ph type="sldImg"/>
          </p:nvPr>
        </p:nvSpPr>
        <p:spPr>
          <a:ln/>
        </p:spPr>
      </p:sp>
      <p:sp>
        <p:nvSpPr>
          <p:cNvPr id="12830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338F4-30A4-44DB-A0FB-A7BE2E386730}" type="slidenum">
              <a:rPr lang="en-US" altLang="zh-TW"/>
              <a:pPr/>
              <a:t>11</a:t>
            </a:fld>
            <a:endParaRPr lang="en-US" altLang="zh-TW"/>
          </a:p>
        </p:txBody>
      </p:sp>
      <p:sp>
        <p:nvSpPr>
          <p:cNvPr id="1283074" name="Rectangle 2"/>
          <p:cNvSpPr>
            <a:spLocks noGrp="1" noRot="1" noChangeAspect="1" noChangeArrowheads="1" noTextEdit="1"/>
          </p:cNvSpPr>
          <p:nvPr>
            <p:ph type="sldImg"/>
          </p:nvPr>
        </p:nvSpPr>
        <p:spPr>
          <a:ln/>
        </p:spPr>
      </p:sp>
      <p:sp>
        <p:nvSpPr>
          <p:cNvPr id="12830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21C2C04-9BE9-4B65-8DC2-F8FB3288FFA7}" type="slidenum">
              <a:rPr lang="en-US" altLang="zh-TW"/>
              <a:pPr/>
              <a:t>16</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8178C3E-BF3B-4DEE-980D-CD56E50D3A09}" type="slidenum">
              <a:rPr lang="en-US" altLang="zh-TW"/>
              <a:pPr/>
              <a:t>22</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0B38072-F5D2-440B-BB01-927F00C49923}" type="slidenum">
              <a:rPr lang="en-US" altLang="zh-TW"/>
              <a:pPr/>
              <a:t>24</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9694180-ECD3-4AA0-8AAE-B39B7F00A9B6}" type="slidenum">
              <a:rPr lang="en-US" altLang="zh-TW" smtClean="0"/>
              <a:pPr/>
              <a:t>26</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8FA027D-6382-4FD9-A288-00DB5C389B9D}" type="slidenum">
              <a:rPr lang="en-US" altLang="zh-TW"/>
              <a:pPr/>
              <a:t>28</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endParaRPr lang="en-US" altLang="zh-TW"/>
          </a:p>
        </p:txBody>
      </p:sp>
      <p:sp>
        <p:nvSpPr>
          <p:cNvPr id="19" name="Footer Placeholder 18"/>
          <p:cNvSpPr>
            <a:spLocks noGrp="1"/>
          </p:cNvSpPr>
          <p:nvPr>
            <p:ph type="ftr" sz="quarter" idx="11"/>
          </p:nvPr>
        </p:nvSpPr>
        <p:spPr/>
        <p:txBody>
          <a:bodyPr/>
          <a:lstStyle/>
          <a:p>
            <a:endParaRPr lang="en-US" altLang="zh-TW"/>
          </a:p>
        </p:txBody>
      </p:sp>
      <p:sp>
        <p:nvSpPr>
          <p:cNvPr id="27" name="Slide Number Placeholder 26"/>
          <p:cNvSpPr>
            <a:spLocks noGrp="1"/>
          </p:cNvSpPr>
          <p:nvPr>
            <p:ph type="sldNum" sz="quarter" idx="12"/>
          </p:nvPr>
        </p:nvSpPr>
        <p:spPr/>
        <p:txBody>
          <a:bodyPr/>
          <a:lstStyle/>
          <a:p>
            <a:fld id="{B515E180-7436-4FC6-BE7D-CEF75366021F}" type="slidenum">
              <a:rPr lang="en-US" altLang="zh-TW" smtClean="0"/>
              <a:pPr/>
              <a:t>‹#›</a:t>
            </a:fld>
            <a:endParaRPr lang="en-US" altLang="zh-TW"/>
          </a:p>
        </p:txBody>
      </p:sp>
      <p:pic>
        <p:nvPicPr>
          <p:cNvPr id="7" name="Picture 17" descr="c:\Program Files\Microsoft Office\Clipart\Pub60Cor\bs01635_.wmf"/>
          <p:cNvPicPr>
            <a:picLocks noChangeAspect="1" noChangeArrowheads="1"/>
          </p:cNvPicPr>
          <p:nvPr userDrawn="1"/>
        </p:nvPicPr>
        <p:blipFill>
          <a:blip r:embed="rId2" cstate="print"/>
          <a:srcRect/>
          <a:stretch>
            <a:fillRect/>
          </a:stretch>
        </p:blipFill>
        <p:spPr bwMode="auto">
          <a:xfrm>
            <a:off x="228600" y="1905000"/>
            <a:ext cx="1295400" cy="1143000"/>
          </a:xfrm>
          <a:prstGeom prst="rect">
            <a:avLst/>
          </a:prstGeom>
          <a:noFill/>
          <a:ln w="12700">
            <a:noFill/>
            <a:miter lim="800000"/>
            <a:headEnd/>
            <a:tailEnd/>
          </a:ln>
          <a:effectLst/>
        </p:spPr>
      </p:pic>
    </p:spTree>
  </p:cSld>
  <p:clrMapOvr>
    <a:overrideClrMapping bg1="dk1" tx1="lt1" bg2="dk2" tx2="lt2" accent1="accent1" accent2="accent2" accent3="accent3" accent4="accent4" accent5="accent5" accent6="accent6" hlink="hlink" folHlink="folHlink"/>
  </p:clrMapOvr>
  <p:transition spd="slow">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493D0FE5-9909-41A4-80CA-5ACF83CDB327}" type="slidenum">
              <a:rPr lang="en-US" altLang="zh-TW" smtClean="0"/>
              <a:pPr/>
              <a:t>‹#›</a:t>
            </a:fld>
            <a:endParaRPr lang="en-US" altLang="zh-TW"/>
          </a:p>
        </p:txBody>
      </p:sp>
    </p:spTree>
  </p:cSld>
  <p:clrMapOvr>
    <a:masterClrMapping/>
  </p:clrMapOvr>
  <p:transition spd="slow">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60D9B034-3039-468A-A09D-AA85F4304C34}" type="slidenum">
              <a:rPr lang="en-US" altLang="zh-TW" smtClean="0"/>
              <a:pPr/>
              <a:t>‹#›</a:t>
            </a:fld>
            <a:endParaRPr lang="en-US" altLang="zh-TW"/>
          </a:p>
        </p:txBody>
      </p:sp>
    </p:spTree>
  </p:cSld>
  <p:clrMapOvr>
    <a:masterClrMapping/>
  </p:clrMapOvr>
  <p:transition spd="slow">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D4206360-9D0D-48B0-B64C-5184011F2ACE}" type="slidenum">
              <a:rPr lang="en-US" altLang="zh-TW" smtClean="0"/>
              <a:pPr/>
              <a:t>‹#›</a:t>
            </a:fld>
            <a:endParaRPr lang="en-US" altLang="zh-TW"/>
          </a:p>
        </p:txBody>
      </p:sp>
    </p:spTree>
  </p:cSld>
  <p:clrMapOvr>
    <a:masterClrMapping/>
  </p:clrMapOvr>
  <p:transition spd="slow">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D41B7EF4-1289-4691-B7AD-FAF7606DA1DA}" type="slidenum">
              <a:rPr lang="en-US" altLang="zh-TW" smtClean="0"/>
              <a:pPr/>
              <a:t>‹#›</a:t>
            </a:fld>
            <a:endParaRPr lang="en-US" altLang="zh-TW"/>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3EFBCAB5-770D-4232-A251-93D1B877E903}" type="slidenum">
              <a:rPr lang="en-US" altLang="zh-TW" smtClean="0"/>
              <a:pPr/>
              <a:t>‹#›</a:t>
            </a:fld>
            <a:endParaRPr lang="en-US" altLang="zh-TW"/>
          </a:p>
        </p:txBody>
      </p:sp>
    </p:spTree>
  </p:cSld>
  <p:clrMapOvr>
    <a:masterClrMapping/>
  </p:clrMapOvr>
  <p:transition spd="slow">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endParaRPr lang="en-US" altLang="zh-TW"/>
          </a:p>
        </p:txBody>
      </p:sp>
      <p:sp>
        <p:nvSpPr>
          <p:cNvPr id="8" name="Footer Placeholder 7"/>
          <p:cNvSpPr>
            <a:spLocks noGrp="1"/>
          </p:cNvSpPr>
          <p:nvPr>
            <p:ph type="ftr" sz="quarter" idx="11"/>
          </p:nvPr>
        </p:nvSpPr>
        <p:spPr/>
        <p:txBody>
          <a:bodyPr/>
          <a:lstStyle/>
          <a:p>
            <a:endParaRPr lang="en-US" altLang="zh-TW"/>
          </a:p>
        </p:txBody>
      </p:sp>
      <p:sp>
        <p:nvSpPr>
          <p:cNvPr id="9" name="Slide Number Placeholder 8"/>
          <p:cNvSpPr>
            <a:spLocks noGrp="1"/>
          </p:cNvSpPr>
          <p:nvPr>
            <p:ph type="sldNum" sz="quarter" idx="12"/>
          </p:nvPr>
        </p:nvSpPr>
        <p:spPr/>
        <p:txBody>
          <a:bodyPr/>
          <a:lstStyle/>
          <a:p>
            <a:fld id="{591731A9-FCC3-4A28-8DD9-E4D051C55349}" type="slidenum">
              <a:rPr lang="en-US" altLang="zh-TW" smtClean="0"/>
              <a:pPr/>
              <a:t>‹#›</a:t>
            </a:fld>
            <a:endParaRPr lang="en-US" altLang="zh-TW"/>
          </a:p>
        </p:txBody>
      </p:sp>
    </p:spTree>
  </p:cSld>
  <p:clrMapOvr>
    <a:masterClrMapping/>
  </p:clrMapOvr>
  <p:transition spd="slow">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endParaRPr lang="en-US" altLang="zh-TW"/>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682A54ED-0A6F-4A51-9596-BC00A865C675}" type="slidenum">
              <a:rPr lang="en-US" altLang="zh-TW" smtClean="0"/>
              <a:pPr/>
              <a:t>‹#›</a:t>
            </a:fld>
            <a:endParaRPr lang="en-US" altLang="zh-TW"/>
          </a:p>
        </p:txBody>
      </p:sp>
    </p:spTree>
  </p:cSld>
  <p:clrMapOvr>
    <a:masterClrMapping/>
  </p:clrMapOvr>
  <p:transition spd="slow">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TW"/>
          </a:p>
        </p:txBody>
      </p:sp>
      <p:sp>
        <p:nvSpPr>
          <p:cNvPr id="3" name="Footer Placeholder 2"/>
          <p:cNvSpPr>
            <a:spLocks noGrp="1"/>
          </p:cNvSpPr>
          <p:nvPr>
            <p:ph type="ftr" sz="quarter" idx="11"/>
          </p:nvPr>
        </p:nvSpPr>
        <p:spPr/>
        <p:txBody>
          <a:bodyPr/>
          <a:lstStyle/>
          <a:p>
            <a:endParaRPr lang="en-US" altLang="zh-TW"/>
          </a:p>
        </p:txBody>
      </p:sp>
      <p:sp>
        <p:nvSpPr>
          <p:cNvPr id="4" name="Slide Number Placeholder 3"/>
          <p:cNvSpPr>
            <a:spLocks noGrp="1"/>
          </p:cNvSpPr>
          <p:nvPr>
            <p:ph type="sldNum" sz="quarter" idx="12"/>
          </p:nvPr>
        </p:nvSpPr>
        <p:spPr/>
        <p:txBody>
          <a:bodyPr/>
          <a:lstStyle/>
          <a:p>
            <a:fld id="{F7AFE1EC-384A-4345-9DB9-B8D148648256}" type="slidenum">
              <a:rPr lang="en-US" altLang="zh-TW" smtClean="0"/>
              <a:pPr/>
              <a:t>‹#›</a:t>
            </a:fld>
            <a:endParaRPr lang="en-US" altLang="zh-TW"/>
          </a:p>
        </p:txBody>
      </p:sp>
    </p:spTree>
  </p:cSld>
  <p:clrMapOvr>
    <a:masterClrMapping/>
  </p:clrMapOvr>
  <p:transition spd="slow">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51EB2C5C-BF3F-4C0B-A012-5C611520CA39}" type="slidenum">
              <a:rPr lang="en-US" altLang="zh-TW" smtClean="0"/>
              <a:pPr/>
              <a:t>‹#›</a:t>
            </a:fld>
            <a:endParaRPr lang="en-US" altLang="zh-TW"/>
          </a:p>
        </p:txBody>
      </p:sp>
    </p:spTree>
  </p:cSld>
  <p:clrMapOvr>
    <a:masterClrMapping/>
  </p:clrMapOvr>
  <p:transition spd="slow">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a:xfrm>
            <a:off x="8077200" y="6356350"/>
            <a:ext cx="609600" cy="365125"/>
          </a:xfrm>
        </p:spPr>
        <p:txBody>
          <a:bodyPr/>
          <a:lstStyle/>
          <a:p>
            <a:fld id="{6A2686AA-7D1F-4F54-87B3-8FC465FCCCF4}" type="slidenum">
              <a:rPr lang="en-US" altLang="zh-TW" smtClean="0"/>
              <a:pPr/>
              <a:t>‹#›</a:t>
            </a:fld>
            <a:endParaRPr lang="en-US" altLang="zh-TW"/>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TW"/>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TW"/>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41B7EF4-1289-4691-B7AD-FAF7606DA1DA}" type="slidenum">
              <a:rPr lang="en-US" altLang="zh-TW" smtClean="0"/>
              <a:pPr/>
              <a:t>‹#›</a:t>
            </a:fld>
            <a:endParaRPr lang="en-US" altLang="zh-TW"/>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random/>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4"/>
          <p:cNvSpPr>
            <a:spLocks noGrp="1" noChangeArrowheads="1"/>
          </p:cNvSpPr>
          <p:nvPr>
            <p:ph type="title"/>
          </p:nvPr>
        </p:nvSpPr>
        <p:spPr>
          <a:xfrm>
            <a:off x="523875" y="304800"/>
            <a:ext cx="7620000" cy="868363"/>
          </a:xfrm>
        </p:spPr>
        <p:txBody>
          <a:bodyPr/>
          <a:lstStyle/>
          <a:p>
            <a:r>
              <a:rPr lang="zh-TW" altLang="en-US" sz="3900" dirty="0" smtClean="0">
                <a:ea typeface="新細明體" pitchFamily="18" charset="-120"/>
              </a:rPr>
              <a:t>目    錄</a:t>
            </a:r>
            <a:endParaRPr lang="en-US" altLang="zh-TW" sz="3900" dirty="0">
              <a:ea typeface="新細明體" pitchFamily="18" charset="-120"/>
            </a:endParaRPr>
          </a:p>
        </p:txBody>
      </p:sp>
      <p:sp>
        <p:nvSpPr>
          <p:cNvPr id="5" name="頁尾版面配置區 4"/>
          <p:cNvSpPr>
            <a:spLocks noGrp="1"/>
          </p:cNvSpPr>
          <p:nvPr>
            <p:ph type="ftr" sz="quarter" idx="11"/>
          </p:nvPr>
        </p:nvSpPr>
        <p:spPr/>
        <p:txBody>
          <a:bodyPr/>
          <a:lstStyle/>
          <a:p>
            <a:r>
              <a:rPr lang="en-US" altLang="zh-TW" dirty="0" smtClean="0"/>
              <a:t>www.tunghua.com.tw</a:t>
            </a:r>
            <a:endParaRPr lang="en-US" altLang="zh-TW" dirty="0"/>
          </a:p>
        </p:txBody>
      </p:sp>
      <p:sp>
        <p:nvSpPr>
          <p:cNvPr id="4" name="投影片編號版面配置區 3"/>
          <p:cNvSpPr>
            <a:spLocks noGrp="1"/>
          </p:cNvSpPr>
          <p:nvPr>
            <p:ph type="sldNum" sz="quarter" idx="12"/>
          </p:nvPr>
        </p:nvSpPr>
        <p:spPr/>
        <p:txBody>
          <a:bodyPr/>
          <a:lstStyle/>
          <a:p>
            <a:fld id="{C6CFB24B-0069-4523-956F-71AA73C163A4}" type="slidenum">
              <a:rPr lang="en-US" altLang="zh-TW" smtClean="0"/>
              <a:pPr/>
              <a:t>1</a:t>
            </a:fld>
            <a:endParaRPr lang="en-US" altLang="zh-TW"/>
          </a:p>
        </p:txBody>
      </p:sp>
      <p:grpSp>
        <p:nvGrpSpPr>
          <p:cNvPr id="101" name="群組 100"/>
          <p:cNvGrpSpPr/>
          <p:nvPr/>
        </p:nvGrpSpPr>
        <p:grpSpPr>
          <a:xfrm>
            <a:off x="1726890" y="1621408"/>
            <a:ext cx="1589" cy="4086766"/>
            <a:chOff x="1726890" y="1621408"/>
            <a:chExt cx="1589" cy="4086766"/>
          </a:xfrm>
        </p:grpSpPr>
        <p:cxnSp>
          <p:nvCxnSpPr>
            <p:cNvPr id="67" name="AutoShape 14"/>
            <p:cNvCxnSpPr>
              <a:cxnSpLocks noChangeShapeType="1"/>
              <a:stCxn id="58" idx="2"/>
              <a:endCxn id="61" idx="0"/>
            </p:cNvCxnSpPr>
            <p:nvPr/>
          </p:nvCxnSpPr>
          <p:spPr bwMode="gray">
            <a:xfrm rot="5400000">
              <a:off x="1440500" y="1907799"/>
              <a:ext cx="574369" cy="1588"/>
            </a:xfrm>
            <a:prstGeom prst="straightConnector1">
              <a:avLst/>
            </a:prstGeom>
            <a:noFill/>
            <a:ln w="9525">
              <a:solidFill>
                <a:srgbClr val="808080"/>
              </a:solidFill>
              <a:round/>
              <a:headEnd/>
              <a:tailEnd/>
            </a:ln>
            <a:effectLst/>
          </p:spPr>
        </p:cxnSp>
        <p:cxnSp>
          <p:nvCxnSpPr>
            <p:cNvPr id="68" name="AutoShape 15"/>
            <p:cNvCxnSpPr>
              <a:cxnSpLocks noChangeShapeType="1"/>
              <a:stCxn id="61" idx="2"/>
              <a:endCxn id="64" idx="0"/>
            </p:cNvCxnSpPr>
            <p:nvPr/>
          </p:nvCxnSpPr>
          <p:spPr bwMode="gray">
            <a:xfrm rot="5400000">
              <a:off x="1099170" y="3246850"/>
              <a:ext cx="1257028" cy="1588"/>
            </a:xfrm>
            <a:prstGeom prst="straightConnector1">
              <a:avLst/>
            </a:prstGeom>
            <a:noFill/>
            <a:ln w="9525">
              <a:solidFill>
                <a:srgbClr val="808080"/>
              </a:solidFill>
              <a:round/>
              <a:headEnd/>
              <a:tailEnd/>
            </a:ln>
            <a:effectLst/>
          </p:spPr>
        </p:cxnSp>
        <p:cxnSp>
          <p:nvCxnSpPr>
            <p:cNvPr id="69" name="AutoShape 16"/>
            <p:cNvCxnSpPr>
              <a:cxnSpLocks noChangeShapeType="1"/>
              <a:stCxn id="64" idx="2"/>
              <a:endCxn id="66" idx="0"/>
            </p:cNvCxnSpPr>
            <p:nvPr/>
          </p:nvCxnSpPr>
          <p:spPr bwMode="gray">
            <a:xfrm rot="5400000">
              <a:off x="1023352" y="5003048"/>
              <a:ext cx="1408664" cy="1588"/>
            </a:xfrm>
            <a:prstGeom prst="straightConnector1">
              <a:avLst/>
            </a:prstGeom>
            <a:noFill/>
            <a:ln w="9525">
              <a:solidFill>
                <a:srgbClr val="808080"/>
              </a:solidFill>
              <a:round/>
              <a:headEnd/>
              <a:tailEnd/>
            </a:ln>
            <a:effectLst/>
          </p:spPr>
        </p:cxnSp>
      </p:grpSp>
      <p:grpSp>
        <p:nvGrpSpPr>
          <p:cNvPr id="100" name="群組 99"/>
          <p:cNvGrpSpPr/>
          <p:nvPr/>
        </p:nvGrpSpPr>
        <p:grpSpPr>
          <a:xfrm>
            <a:off x="1763688" y="1844824"/>
            <a:ext cx="7056784" cy="3661935"/>
            <a:chOff x="1763688" y="1844824"/>
            <a:chExt cx="6741456" cy="3661935"/>
          </a:xfrm>
        </p:grpSpPr>
        <p:sp>
          <p:nvSpPr>
            <p:cNvPr id="70" name="Line 17"/>
            <p:cNvSpPr>
              <a:spLocks noChangeShapeType="1"/>
            </p:cNvSpPr>
            <p:nvPr/>
          </p:nvSpPr>
          <p:spPr bwMode="gray">
            <a:xfrm>
              <a:off x="1763688" y="1844824"/>
              <a:ext cx="6700991" cy="0"/>
            </a:xfrm>
            <a:prstGeom prst="line">
              <a:avLst/>
            </a:prstGeom>
            <a:noFill/>
            <a:ln w="38100" cap="rnd">
              <a:solidFill>
                <a:srgbClr val="969696"/>
              </a:solidFill>
              <a:prstDash val="sysDot"/>
              <a:round/>
              <a:headEnd/>
              <a:tailEnd type="oval" w="med" len="med"/>
            </a:ln>
            <a:effectLst/>
          </p:spPr>
          <p:txBody>
            <a:bodyPr/>
            <a:lstStyle/>
            <a:p>
              <a:endParaRPr lang="zh-TW" altLang="en-US"/>
            </a:p>
          </p:txBody>
        </p:sp>
        <p:sp>
          <p:nvSpPr>
            <p:cNvPr id="71" name="Line 18"/>
            <p:cNvSpPr>
              <a:spLocks noChangeShapeType="1"/>
            </p:cNvSpPr>
            <p:nvPr/>
          </p:nvSpPr>
          <p:spPr bwMode="gray">
            <a:xfrm>
              <a:off x="1790505" y="2915064"/>
              <a:ext cx="6700991" cy="0"/>
            </a:xfrm>
            <a:prstGeom prst="line">
              <a:avLst/>
            </a:prstGeom>
            <a:noFill/>
            <a:ln w="38100" cap="rnd">
              <a:solidFill>
                <a:srgbClr val="969696"/>
              </a:solidFill>
              <a:prstDash val="sysDot"/>
              <a:round/>
              <a:headEnd/>
              <a:tailEnd type="oval" w="med" len="med"/>
            </a:ln>
            <a:effectLst/>
          </p:spPr>
          <p:txBody>
            <a:bodyPr/>
            <a:lstStyle/>
            <a:p>
              <a:endParaRPr lang="zh-TW" altLang="en-US"/>
            </a:p>
          </p:txBody>
        </p:sp>
        <p:sp>
          <p:nvSpPr>
            <p:cNvPr id="72" name="Line 19"/>
            <p:cNvSpPr>
              <a:spLocks noChangeShapeType="1"/>
            </p:cNvSpPr>
            <p:nvPr/>
          </p:nvSpPr>
          <p:spPr bwMode="gray">
            <a:xfrm flipV="1">
              <a:off x="1804153" y="5503584"/>
              <a:ext cx="6700991" cy="3175"/>
            </a:xfrm>
            <a:prstGeom prst="line">
              <a:avLst/>
            </a:prstGeom>
            <a:noFill/>
            <a:ln w="38100" cap="rnd">
              <a:solidFill>
                <a:srgbClr val="969696"/>
              </a:solidFill>
              <a:prstDash val="sysDot"/>
              <a:round/>
              <a:headEnd/>
              <a:tailEnd type="oval" w="med" len="med"/>
            </a:ln>
            <a:effectLst/>
          </p:spPr>
          <p:txBody>
            <a:bodyPr/>
            <a:lstStyle/>
            <a:p>
              <a:endParaRPr lang="zh-TW" altLang="en-US"/>
            </a:p>
          </p:txBody>
        </p:sp>
      </p:grpSp>
      <p:sp>
        <p:nvSpPr>
          <p:cNvPr id="73" name="Text Box 20"/>
          <p:cNvSpPr txBox="1">
            <a:spLocks noChangeArrowheads="1"/>
          </p:cNvSpPr>
          <p:nvPr/>
        </p:nvSpPr>
        <p:spPr bwMode="gray">
          <a:xfrm>
            <a:off x="3275856" y="1340768"/>
            <a:ext cx="5442770" cy="307777"/>
          </a:xfrm>
          <a:prstGeom prst="rect">
            <a:avLst/>
          </a:prstGeom>
          <a:noFill/>
          <a:ln w="9525">
            <a:noFill/>
            <a:miter lim="800000"/>
            <a:headEnd/>
            <a:tailEnd/>
          </a:ln>
          <a:effectLst/>
        </p:spPr>
        <p:txBody>
          <a:bodyPr wrap="square">
            <a:spAutoFit/>
          </a:bodyPr>
          <a:lstStyle/>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1</a:t>
            </a:r>
            <a:r>
              <a:rPr lang="zh-TW" altLang="en-US" sz="1400" spc="300" dirty="0" smtClean="0">
                <a:solidFill>
                  <a:srgbClr val="000000"/>
                </a:solidFill>
                <a:latin typeface="Verdana" pitchFamily="34" charset="0"/>
                <a:ea typeface="新細明體" charset="-120"/>
                <a:cs typeface="Arial" charset="0"/>
              </a:rPr>
              <a:t> </a:t>
            </a:r>
            <a:r>
              <a:rPr lang="en-US" altLang="zh-TW" sz="1400" spc="300" dirty="0" smtClean="0">
                <a:solidFill>
                  <a:srgbClr val="000000"/>
                </a:solidFill>
                <a:latin typeface="Verdana" pitchFamily="34" charset="0"/>
                <a:ea typeface="新細明體" charset="-120"/>
                <a:cs typeface="Arial" charset="0"/>
              </a:rPr>
              <a:t> </a:t>
            </a:r>
            <a:r>
              <a:rPr lang="zh-TW" altLang="en-US" sz="1400" spc="300" dirty="0" smtClean="0">
                <a:solidFill>
                  <a:srgbClr val="000000"/>
                </a:solidFill>
                <a:latin typeface="Verdana" pitchFamily="34" charset="0"/>
                <a:ea typeface="新細明體" charset="-120"/>
                <a:cs typeface="Arial" charset="0"/>
              </a:rPr>
              <a:t>章　行銷：管理可獲利的顧客關係</a:t>
            </a:r>
          </a:p>
        </p:txBody>
      </p:sp>
      <p:sp>
        <p:nvSpPr>
          <p:cNvPr id="74" name="Text Box 21"/>
          <p:cNvSpPr txBox="1">
            <a:spLocks noChangeArrowheads="1"/>
          </p:cNvSpPr>
          <p:nvPr/>
        </p:nvSpPr>
        <p:spPr bwMode="gray">
          <a:xfrm>
            <a:off x="3272087" y="2002488"/>
            <a:ext cx="4737133" cy="738664"/>
          </a:xfrm>
          <a:prstGeom prst="rect">
            <a:avLst/>
          </a:prstGeom>
          <a:noFill/>
          <a:ln w="9525">
            <a:noFill/>
            <a:miter lim="800000"/>
            <a:headEnd/>
            <a:tailEnd/>
          </a:ln>
          <a:effectLst/>
        </p:spPr>
        <p:txBody>
          <a:bodyPr wrap="square">
            <a:spAutoFit/>
          </a:bodyPr>
          <a:lstStyle/>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2 </a:t>
            </a:r>
            <a:r>
              <a:rPr lang="zh-TW" altLang="en-US" sz="1400" spc="300" dirty="0" smtClean="0">
                <a:solidFill>
                  <a:srgbClr val="000000"/>
                </a:solidFill>
                <a:latin typeface="Verdana" pitchFamily="34" charset="0"/>
                <a:ea typeface="新細明體" charset="-120"/>
                <a:cs typeface="Arial" charset="0"/>
              </a:rPr>
              <a:t> 章　行銷環境　</a:t>
            </a:r>
          </a:p>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3</a:t>
            </a:r>
            <a:r>
              <a:rPr lang="zh-TW" altLang="en-US" sz="1400" spc="300" dirty="0" smtClean="0">
                <a:solidFill>
                  <a:srgbClr val="000000"/>
                </a:solidFill>
                <a:latin typeface="Verdana" pitchFamily="34" charset="0"/>
                <a:ea typeface="新細明體" charset="-120"/>
                <a:cs typeface="Arial" charset="0"/>
              </a:rPr>
              <a:t> </a:t>
            </a:r>
            <a:r>
              <a:rPr lang="en-US" altLang="zh-TW" sz="1400" spc="300" dirty="0" smtClean="0">
                <a:solidFill>
                  <a:srgbClr val="000000"/>
                </a:solidFill>
                <a:latin typeface="Verdana" pitchFamily="34" charset="0"/>
                <a:ea typeface="新細明體" charset="-120"/>
                <a:cs typeface="Arial" charset="0"/>
              </a:rPr>
              <a:t> </a:t>
            </a:r>
            <a:r>
              <a:rPr lang="zh-TW" altLang="en-US" sz="1400" spc="300" dirty="0" smtClean="0">
                <a:solidFill>
                  <a:srgbClr val="000000"/>
                </a:solidFill>
                <a:latin typeface="Verdana" pitchFamily="34" charset="0"/>
                <a:ea typeface="新細明體" charset="-120"/>
                <a:cs typeface="Arial" charset="0"/>
              </a:rPr>
              <a:t>章　消費者市場與消費者行為　</a:t>
            </a:r>
          </a:p>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4 </a:t>
            </a:r>
            <a:r>
              <a:rPr lang="zh-TW" altLang="en-US" sz="1400" spc="300" dirty="0" smtClean="0">
                <a:solidFill>
                  <a:srgbClr val="000000"/>
                </a:solidFill>
                <a:latin typeface="Verdana" pitchFamily="34" charset="0"/>
                <a:ea typeface="新細明體" charset="-120"/>
                <a:cs typeface="Arial" charset="0"/>
              </a:rPr>
              <a:t> 章　企業市場與企業採購者行為</a:t>
            </a:r>
            <a:endParaRPr lang="zh-TW" altLang="en-US" sz="1400" spc="300" dirty="0">
              <a:solidFill>
                <a:srgbClr val="000000"/>
              </a:solidFill>
              <a:latin typeface="Verdana" pitchFamily="34" charset="0"/>
              <a:ea typeface="新細明體" charset="-120"/>
              <a:cs typeface="Arial" charset="0"/>
            </a:endParaRPr>
          </a:p>
        </p:txBody>
      </p:sp>
      <p:sp>
        <p:nvSpPr>
          <p:cNvPr id="75" name="Text Box 22"/>
          <p:cNvSpPr txBox="1">
            <a:spLocks noChangeArrowheads="1"/>
          </p:cNvSpPr>
          <p:nvPr/>
        </p:nvSpPr>
        <p:spPr bwMode="gray">
          <a:xfrm>
            <a:off x="3279624" y="3118864"/>
            <a:ext cx="5612856" cy="2246769"/>
          </a:xfrm>
          <a:prstGeom prst="rect">
            <a:avLst/>
          </a:prstGeom>
          <a:noFill/>
          <a:ln w="9525">
            <a:noFill/>
            <a:miter lim="800000"/>
            <a:headEnd/>
            <a:tailEnd/>
          </a:ln>
          <a:effectLst/>
        </p:spPr>
        <p:txBody>
          <a:bodyPr wrap="square">
            <a:spAutoFit/>
          </a:bodyPr>
          <a:lstStyle/>
          <a:p>
            <a:pPr eaLnBrk="0" hangingPunct="0"/>
            <a:r>
              <a:rPr lang="zh-TW" altLang="en-US" sz="1400" b="1" spc="300" dirty="0" smtClean="0">
                <a:solidFill>
                  <a:srgbClr val="FF0000"/>
                </a:solidFill>
                <a:latin typeface="Verdana" pitchFamily="34" charset="0"/>
                <a:ea typeface="新細明體" charset="-120"/>
                <a:cs typeface="Arial" charset="0"/>
              </a:rPr>
              <a:t>第  </a:t>
            </a:r>
            <a:r>
              <a:rPr lang="en-US" altLang="zh-TW" sz="1400" b="1" spc="300" dirty="0" smtClean="0">
                <a:solidFill>
                  <a:srgbClr val="FF0000"/>
                </a:solidFill>
                <a:latin typeface="Verdana" pitchFamily="34" charset="0"/>
                <a:ea typeface="新細明體" charset="-120"/>
                <a:cs typeface="Arial" charset="0"/>
              </a:rPr>
              <a:t>5  </a:t>
            </a:r>
            <a:r>
              <a:rPr lang="zh-TW" altLang="en-US" sz="1400" b="1" spc="300" dirty="0" smtClean="0">
                <a:solidFill>
                  <a:srgbClr val="FF0000"/>
                </a:solidFill>
                <a:latin typeface="Verdana" pitchFamily="34" charset="0"/>
                <a:ea typeface="新細明體" charset="-120"/>
                <a:cs typeface="Arial" charset="0"/>
              </a:rPr>
              <a:t>章　顧客導向的行銷策略：為目標顧客創造價值</a:t>
            </a:r>
          </a:p>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6  </a:t>
            </a:r>
            <a:r>
              <a:rPr lang="zh-TW" altLang="en-US" sz="1400" spc="300" dirty="0" smtClean="0">
                <a:solidFill>
                  <a:srgbClr val="000000"/>
                </a:solidFill>
                <a:latin typeface="Verdana" pitchFamily="34" charset="0"/>
                <a:ea typeface="新細明體" charset="-120"/>
                <a:cs typeface="Arial" charset="0"/>
              </a:rPr>
              <a:t>章　產品、服務與品牌策略</a:t>
            </a:r>
          </a:p>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7  </a:t>
            </a:r>
            <a:r>
              <a:rPr lang="zh-TW" altLang="en-US" sz="1400" spc="300" dirty="0" smtClean="0">
                <a:solidFill>
                  <a:srgbClr val="000000"/>
                </a:solidFill>
                <a:latin typeface="Verdana" pitchFamily="34" charset="0"/>
                <a:ea typeface="新細明體" charset="-120"/>
                <a:cs typeface="Arial" charset="0"/>
              </a:rPr>
              <a:t>章　開發新產品與產品生命週期策略</a:t>
            </a:r>
          </a:p>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8  </a:t>
            </a:r>
            <a:r>
              <a:rPr lang="zh-TW" altLang="en-US" sz="1400" spc="300" dirty="0" smtClean="0">
                <a:solidFill>
                  <a:srgbClr val="000000"/>
                </a:solidFill>
                <a:latin typeface="Verdana" pitchFamily="34" charset="0"/>
                <a:ea typeface="新細明體" charset="-120"/>
                <a:cs typeface="Arial" charset="0"/>
              </a:rPr>
              <a:t>章　產品訂價與訂價策略　</a:t>
            </a:r>
          </a:p>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9  </a:t>
            </a:r>
            <a:r>
              <a:rPr lang="zh-TW" altLang="en-US" sz="1400" spc="300" dirty="0" smtClean="0">
                <a:solidFill>
                  <a:srgbClr val="000000"/>
                </a:solidFill>
                <a:latin typeface="Verdana" pitchFamily="34" charset="0"/>
                <a:ea typeface="新細明體" charset="-120"/>
                <a:cs typeface="Arial" charset="0"/>
              </a:rPr>
              <a:t>章　行銷通路與供應鏈管理</a:t>
            </a:r>
          </a:p>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10 </a:t>
            </a:r>
            <a:r>
              <a:rPr lang="zh-TW" altLang="en-US" sz="1400" spc="300" dirty="0" smtClean="0">
                <a:solidFill>
                  <a:srgbClr val="000000"/>
                </a:solidFill>
                <a:latin typeface="Verdana" pitchFamily="34" charset="0"/>
                <a:ea typeface="新細明體" charset="-120"/>
                <a:cs typeface="Arial" charset="0"/>
              </a:rPr>
              <a:t>章　零售與批發　</a:t>
            </a:r>
          </a:p>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11 </a:t>
            </a:r>
            <a:r>
              <a:rPr lang="zh-TW" altLang="en-US" sz="1400" spc="300" dirty="0" smtClean="0">
                <a:solidFill>
                  <a:srgbClr val="000000"/>
                </a:solidFill>
                <a:latin typeface="Verdana" pitchFamily="34" charset="0"/>
                <a:ea typeface="新細明體" charset="-120"/>
                <a:cs typeface="Arial" charset="0"/>
              </a:rPr>
              <a:t>章　溝通顧客價值：整合行銷溝通策略</a:t>
            </a:r>
          </a:p>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12 </a:t>
            </a:r>
            <a:r>
              <a:rPr lang="zh-TW" altLang="en-US" sz="1400" spc="300" dirty="0" smtClean="0">
                <a:solidFill>
                  <a:srgbClr val="000000"/>
                </a:solidFill>
                <a:latin typeface="Verdana" pitchFamily="34" charset="0"/>
                <a:ea typeface="新細明體" charset="-120"/>
                <a:cs typeface="Arial" charset="0"/>
              </a:rPr>
              <a:t>章　廣告與公共關係</a:t>
            </a:r>
          </a:p>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13 </a:t>
            </a:r>
            <a:r>
              <a:rPr lang="zh-TW" altLang="en-US" sz="1400" spc="300" dirty="0" smtClean="0">
                <a:solidFill>
                  <a:srgbClr val="000000"/>
                </a:solidFill>
                <a:latin typeface="Verdana" pitchFamily="34" charset="0"/>
                <a:ea typeface="新細明體" charset="-120"/>
                <a:cs typeface="Arial" charset="0"/>
              </a:rPr>
              <a:t>章　人員銷售與促銷　</a:t>
            </a:r>
          </a:p>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14 </a:t>
            </a:r>
            <a:r>
              <a:rPr lang="zh-TW" altLang="en-US" sz="1400" spc="300" dirty="0" smtClean="0">
                <a:solidFill>
                  <a:srgbClr val="000000"/>
                </a:solidFill>
                <a:latin typeface="Verdana" pitchFamily="34" charset="0"/>
                <a:ea typeface="新細明體" charset="-120"/>
                <a:cs typeface="Arial" charset="0"/>
              </a:rPr>
              <a:t>章　直效與線上行銷：建立直接的顧客關係</a:t>
            </a:r>
            <a:endParaRPr lang="en-US" altLang="zh-TW" sz="1400" spc="300" dirty="0">
              <a:solidFill>
                <a:srgbClr val="000000"/>
              </a:solidFill>
              <a:latin typeface="Verdana" pitchFamily="34" charset="0"/>
              <a:ea typeface="新細明體" charset="-120"/>
              <a:cs typeface="Arial" charset="0"/>
            </a:endParaRPr>
          </a:p>
        </p:txBody>
      </p:sp>
      <p:sp>
        <p:nvSpPr>
          <p:cNvPr id="76" name="Text Box 23"/>
          <p:cNvSpPr txBox="1">
            <a:spLocks noChangeArrowheads="1"/>
          </p:cNvSpPr>
          <p:nvPr/>
        </p:nvSpPr>
        <p:spPr bwMode="gray">
          <a:xfrm>
            <a:off x="3290928" y="5756784"/>
            <a:ext cx="4935917" cy="307777"/>
          </a:xfrm>
          <a:prstGeom prst="rect">
            <a:avLst/>
          </a:prstGeom>
          <a:noFill/>
          <a:ln w="9525">
            <a:noFill/>
            <a:miter lim="800000"/>
            <a:headEnd/>
            <a:tailEnd/>
          </a:ln>
          <a:effectLst/>
        </p:spPr>
        <p:txBody>
          <a:bodyPr wrap="square">
            <a:spAutoFit/>
          </a:bodyPr>
          <a:lstStyle/>
          <a:p>
            <a:pPr eaLnBrk="0" hangingPunct="0"/>
            <a:r>
              <a:rPr lang="zh-TW" altLang="en-US" sz="1400" spc="300" dirty="0" smtClean="0">
                <a:solidFill>
                  <a:srgbClr val="000000"/>
                </a:solidFill>
                <a:latin typeface="Verdana" pitchFamily="34" charset="0"/>
                <a:ea typeface="新細明體" charset="-120"/>
                <a:cs typeface="Arial" charset="0"/>
              </a:rPr>
              <a:t>第 </a:t>
            </a:r>
            <a:r>
              <a:rPr lang="en-US" altLang="zh-TW" sz="1400" spc="300" dirty="0" smtClean="0">
                <a:solidFill>
                  <a:srgbClr val="000000"/>
                </a:solidFill>
                <a:latin typeface="Verdana" pitchFamily="34" charset="0"/>
                <a:ea typeface="新細明體" charset="-120"/>
                <a:cs typeface="Arial" charset="0"/>
              </a:rPr>
              <a:t>15 </a:t>
            </a:r>
            <a:r>
              <a:rPr lang="zh-TW" altLang="en-US" sz="1400" spc="300" dirty="0" smtClean="0">
                <a:solidFill>
                  <a:srgbClr val="000000"/>
                </a:solidFill>
                <a:latin typeface="Verdana" pitchFamily="34" charset="0"/>
                <a:ea typeface="新細明體" charset="-120"/>
                <a:cs typeface="Arial" charset="0"/>
              </a:rPr>
              <a:t>章　創造競爭優勢</a:t>
            </a:r>
            <a:r>
              <a:rPr lang="en-US" altLang="zh-TW" sz="1400" spc="300" dirty="0" smtClean="0">
                <a:solidFill>
                  <a:srgbClr val="000000"/>
                </a:solidFill>
                <a:latin typeface="Verdana" pitchFamily="34" charset="0"/>
                <a:ea typeface="新細明體" charset="-120"/>
                <a:cs typeface="Arial" charset="0"/>
              </a:rPr>
              <a:t>—</a:t>
            </a:r>
            <a:r>
              <a:rPr lang="zh-TW" altLang="en-US" sz="1400" spc="300" dirty="0" smtClean="0">
                <a:solidFill>
                  <a:srgbClr val="000000"/>
                </a:solidFill>
                <a:latin typeface="Verdana" pitchFamily="34" charset="0"/>
                <a:ea typeface="新細明體" charset="-120"/>
                <a:cs typeface="Arial" charset="0"/>
              </a:rPr>
              <a:t>運用行銷策略</a:t>
            </a:r>
            <a:endParaRPr lang="en-US" altLang="zh-TW" sz="1400" spc="300" dirty="0">
              <a:solidFill>
                <a:srgbClr val="000000"/>
              </a:solidFill>
              <a:latin typeface="Verdana" pitchFamily="34" charset="0"/>
              <a:ea typeface="新細明體" charset="-120"/>
              <a:cs typeface="Arial" charset="0"/>
            </a:endParaRPr>
          </a:p>
        </p:txBody>
      </p:sp>
      <p:grpSp>
        <p:nvGrpSpPr>
          <p:cNvPr id="99" name="群組 98"/>
          <p:cNvGrpSpPr/>
          <p:nvPr/>
        </p:nvGrpSpPr>
        <p:grpSpPr>
          <a:xfrm>
            <a:off x="323528" y="1196752"/>
            <a:ext cx="2808312" cy="482600"/>
            <a:chOff x="323528" y="1484784"/>
            <a:chExt cx="2808312" cy="482600"/>
          </a:xfrm>
        </p:grpSpPr>
        <p:grpSp>
          <p:nvGrpSpPr>
            <p:cNvPr id="56" name="Group 3"/>
            <p:cNvGrpSpPr>
              <a:grpSpLocks/>
            </p:cNvGrpSpPr>
            <p:nvPr/>
          </p:nvGrpSpPr>
          <p:grpSpPr bwMode="auto">
            <a:xfrm>
              <a:off x="323528" y="1484784"/>
              <a:ext cx="2808312" cy="482600"/>
              <a:chOff x="845" y="1339"/>
              <a:chExt cx="1086" cy="304"/>
            </a:xfrm>
          </p:grpSpPr>
          <p:sp>
            <p:nvSpPr>
              <p:cNvPr id="57" name="Freeform 4"/>
              <p:cNvSpPr>
                <a:spLocks/>
              </p:cNvSpPr>
              <p:nvPr/>
            </p:nvSpPr>
            <p:spPr bwMode="gray">
              <a:xfrm>
                <a:off x="909" y="1514"/>
                <a:ext cx="958" cy="129"/>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TW" altLang="en-US"/>
              </a:p>
            </p:txBody>
          </p:sp>
          <p:sp>
            <p:nvSpPr>
              <p:cNvPr id="58" name="Rectangle 5"/>
              <p:cNvSpPr>
                <a:spLocks noChangeArrowheads="1"/>
              </p:cNvSpPr>
              <p:nvPr/>
            </p:nvSpPr>
            <p:spPr bwMode="gray">
              <a:xfrm>
                <a:off x="845" y="1339"/>
                <a:ext cx="1086" cy="267"/>
              </a:xfrm>
              <a:prstGeom prst="rect">
                <a:avLst/>
              </a:prstGeom>
              <a:gradFill rotWithShape="1">
                <a:gsLst>
                  <a:gs pos="0">
                    <a:schemeClr val="accent1">
                      <a:gamma/>
                      <a:tint val="48627"/>
                      <a:invGamma/>
                    </a:schemeClr>
                  </a:gs>
                  <a:gs pos="100000">
                    <a:schemeClr val="accent1"/>
                  </a:gs>
                </a:gsLst>
                <a:lin ang="2700000" scaled="1"/>
              </a:gradFill>
              <a:ln w="9525" algn="ctr">
                <a:noFill/>
                <a:miter lim="800000"/>
                <a:headEnd/>
                <a:tailEnd/>
              </a:ln>
              <a:effectLst/>
            </p:spPr>
            <p:txBody>
              <a:bodyPr wrap="none" anchor="ctr"/>
              <a:lstStyle/>
              <a:p>
                <a:pPr algn="ctr" eaLnBrk="0" hangingPunct="0"/>
                <a:endParaRPr lang="zh-TW" altLang="zh-TW" b="1">
                  <a:solidFill>
                    <a:srgbClr val="000000"/>
                  </a:solidFill>
                  <a:effectLst>
                    <a:outerShdw blurRad="38100" dist="38100" dir="2700000" algn="tl">
                      <a:srgbClr val="FFFFFF"/>
                    </a:outerShdw>
                  </a:effectLst>
                  <a:cs typeface="Arial" charset="0"/>
                </a:endParaRPr>
              </a:p>
            </p:txBody>
          </p:sp>
        </p:grpSp>
        <p:sp>
          <p:nvSpPr>
            <p:cNvPr id="77" name="Text Box 24"/>
            <p:cNvSpPr txBox="1">
              <a:spLocks noChangeArrowheads="1"/>
            </p:cNvSpPr>
            <p:nvPr/>
          </p:nvSpPr>
          <p:spPr bwMode="gray">
            <a:xfrm>
              <a:off x="400728" y="1519069"/>
              <a:ext cx="2592288" cy="307777"/>
            </a:xfrm>
            <a:prstGeom prst="rect">
              <a:avLst/>
            </a:prstGeom>
            <a:noFill/>
            <a:ln w="9525">
              <a:noFill/>
              <a:miter lim="800000"/>
              <a:headEnd/>
              <a:tailEnd/>
            </a:ln>
            <a:effectLst/>
          </p:spPr>
          <p:txBody>
            <a:bodyPr wrap="square">
              <a:spAutoFit/>
            </a:bodyPr>
            <a:lstStyle/>
            <a:p>
              <a:pPr algn="ctr"/>
              <a:r>
                <a:rPr lang="zh-TW" altLang="en-US" sz="1400" b="1" dirty="0" smtClean="0">
                  <a:ea typeface="新細明體" charset="-120"/>
                  <a:cs typeface="Arial" charset="0"/>
                </a:rPr>
                <a:t>第一篇　定義行銷與行銷過程</a:t>
              </a:r>
              <a:endParaRPr lang="en-US" altLang="zh-TW" sz="1400" b="1" dirty="0">
                <a:ea typeface="新細明體" charset="-120"/>
                <a:cs typeface="Arial" charset="0"/>
              </a:endParaRPr>
            </a:p>
          </p:txBody>
        </p:sp>
      </p:grpSp>
      <p:grpSp>
        <p:nvGrpSpPr>
          <p:cNvPr id="95" name="群組 94"/>
          <p:cNvGrpSpPr/>
          <p:nvPr/>
        </p:nvGrpSpPr>
        <p:grpSpPr>
          <a:xfrm>
            <a:off x="323528" y="2194984"/>
            <a:ext cx="2808312" cy="482600"/>
            <a:chOff x="323528" y="3074988"/>
            <a:chExt cx="2808312" cy="482600"/>
          </a:xfrm>
        </p:grpSpPr>
        <p:grpSp>
          <p:nvGrpSpPr>
            <p:cNvPr id="59" name="Group 6"/>
            <p:cNvGrpSpPr>
              <a:grpSpLocks/>
            </p:cNvGrpSpPr>
            <p:nvPr/>
          </p:nvGrpSpPr>
          <p:grpSpPr bwMode="auto">
            <a:xfrm>
              <a:off x="323528" y="3074988"/>
              <a:ext cx="2808312" cy="482600"/>
              <a:chOff x="816" y="2304"/>
              <a:chExt cx="1440" cy="448"/>
            </a:xfrm>
          </p:grpSpPr>
          <p:sp>
            <p:nvSpPr>
              <p:cNvPr id="60" name="Freeform 7"/>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TW" altLang="en-US"/>
              </a:p>
            </p:txBody>
          </p:sp>
          <p:sp>
            <p:nvSpPr>
              <p:cNvPr id="61" name="Rectangle 8"/>
              <p:cNvSpPr>
                <a:spLocks noChangeArrowheads="1"/>
              </p:cNvSpPr>
              <p:nvPr/>
            </p:nvSpPr>
            <p:spPr bwMode="gray">
              <a:xfrm>
                <a:off x="816" y="2304"/>
                <a:ext cx="1440" cy="393"/>
              </a:xfrm>
              <a:prstGeom prst="rect">
                <a:avLst/>
              </a:prstGeom>
              <a:gradFill rotWithShape="1">
                <a:gsLst>
                  <a:gs pos="0">
                    <a:schemeClr val="accent2">
                      <a:gamma/>
                      <a:tint val="51373"/>
                      <a:invGamma/>
                    </a:schemeClr>
                  </a:gs>
                  <a:gs pos="100000">
                    <a:schemeClr val="accent2"/>
                  </a:gs>
                </a:gsLst>
                <a:lin ang="2700000" scaled="1"/>
              </a:gradFill>
              <a:ln w="9525" algn="ctr">
                <a:noFill/>
                <a:miter lim="800000"/>
                <a:headEnd/>
                <a:tailEnd/>
              </a:ln>
              <a:effectLst/>
            </p:spPr>
            <p:txBody>
              <a:bodyPr wrap="none" anchor="ctr"/>
              <a:lstStyle/>
              <a:p>
                <a:pPr algn="ctr" eaLnBrk="0" hangingPunct="0"/>
                <a:endParaRPr lang="zh-TW" altLang="zh-TW" b="1">
                  <a:solidFill>
                    <a:srgbClr val="000000"/>
                  </a:solidFill>
                  <a:effectLst>
                    <a:outerShdw blurRad="38100" dist="38100" dir="2700000" algn="tl">
                      <a:srgbClr val="FFFFFF"/>
                    </a:outerShdw>
                  </a:effectLst>
                  <a:cs typeface="Arial" charset="0"/>
                </a:endParaRPr>
              </a:p>
            </p:txBody>
          </p:sp>
        </p:grpSp>
        <p:sp>
          <p:nvSpPr>
            <p:cNvPr id="78" name="Text Box 25"/>
            <p:cNvSpPr txBox="1">
              <a:spLocks noChangeArrowheads="1"/>
            </p:cNvSpPr>
            <p:nvPr/>
          </p:nvSpPr>
          <p:spPr bwMode="gray">
            <a:xfrm>
              <a:off x="395536" y="3095625"/>
              <a:ext cx="2664296" cy="307777"/>
            </a:xfrm>
            <a:prstGeom prst="rect">
              <a:avLst/>
            </a:prstGeom>
            <a:noFill/>
            <a:ln w="9525">
              <a:noFill/>
              <a:miter lim="800000"/>
              <a:headEnd/>
              <a:tailEnd/>
            </a:ln>
            <a:effectLst/>
          </p:spPr>
          <p:txBody>
            <a:bodyPr wrap="square">
              <a:spAutoFit/>
            </a:bodyPr>
            <a:lstStyle/>
            <a:p>
              <a:pPr algn="ctr"/>
              <a:r>
                <a:rPr lang="zh-TW" altLang="en-US" sz="1400" b="1" dirty="0" smtClean="0">
                  <a:ea typeface="新細明體" charset="-120"/>
                  <a:cs typeface="Arial" charset="0"/>
                </a:rPr>
                <a:t>第二篇　了解市場與消費者</a:t>
              </a:r>
              <a:endParaRPr lang="en-US" altLang="zh-TW" sz="1400" b="1" dirty="0">
                <a:ea typeface="新細明體" charset="-120"/>
                <a:cs typeface="Arial" charset="0"/>
              </a:endParaRPr>
            </a:p>
          </p:txBody>
        </p:sp>
      </p:grpSp>
      <p:grpSp>
        <p:nvGrpSpPr>
          <p:cNvPr id="96" name="群組 95"/>
          <p:cNvGrpSpPr/>
          <p:nvPr/>
        </p:nvGrpSpPr>
        <p:grpSpPr>
          <a:xfrm>
            <a:off x="323528" y="3823872"/>
            <a:ext cx="2808312" cy="534092"/>
            <a:chOff x="323528" y="4166496"/>
            <a:chExt cx="2808312" cy="534092"/>
          </a:xfrm>
        </p:grpSpPr>
        <p:grpSp>
          <p:nvGrpSpPr>
            <p:cNvPr id="62" name="Group 9"/>
            <p:cNvGrpSpPr>
              <a:grpSpLocks/>
            </p:cNvGrpSpPr>
            <p:nvPr/>
          </p:nvGrpSpPr>
          <p:grpSpPr bwMode="auto">
            <a:xfrm>
              <a:off x="323528" y="4217988"/>
              <a:ext cx="2808312" cy="482600"/>
              <a:chOff x="816" y="2304"/>
              <a:chExt cx="1440" cy="448"/>
            </a:xfrm>
          </p:grpSpPr>
          <p:sp>
            <p:nvSpPr>
              <p:cNvPr id="63" name="Freeform 10"/>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TW" altLang="en-US"/>
              </a:p>
            </p:txBody>
          </p:sp>
          <p:sp>
            <p:nvSpPr>
              <p:cNvPr id="64" name="Rectangle 11"/>
              <p:cNvSpPr>
                <a:spLocks noChangeArrowheads="1"/>
              </p:cNvSpPr>
              <p:nvPr/>
            </p:nvSpPr>
            <p:spPr bwMode="gray">
              <a:xfrm>
                <a:off x="816" y="2304"/>
                <a:ext cx="1440" cy="393"/>
              </a:xfrm>
              <a:prstGeom prst="rect">
                <a:avLst/>
              </a:prstGeom>
              <a:gradFill rotWithShape="1">
                <a:gsLst>
                  <a:gs pos="0">
                    <a:schemeClr val="hlink">
                      <a:gamma/>
                      <a:tint val="36471"/>
                      <a:invGamma/>
                    </a:schemeClr>
                  </a:gs>
                  <a:gs pos="100000">
                    <a:schemeClr val="hlink"/>
                  </a:gs>
                </a:gsLst>
                <a:lin ang="2700000" scaled="1"/>
              </a:gradFill>
              <a:ln w="9525" algn="ctr">
                <a:noFill/>
                <a:miter lim="800000"/>
                <a:headEnd/>
                <a:tailEnd/>
              </a:ln>
              <a:effectLst/>
            </p:spPr>
            <p:txBody>
              <a:bodyPr wrap="none" anchor="ctr"/>
              <a:lstStyle/>
              <a:p>
                <a:pPr algn="ctr" eaLnBrk="0" hangingPunct="0"/>
                <a:endParaRPr lang="zh-TW" altLang="zh-TW" b="1">
                  <a:solidFill>
                    <a:srgbClr val="000000"/>
                  </a:solidFill>
                  <a:effectLst>
                    <a:outerShdw blurRad="38100" dist="38100" dir="2700000" algn="tl">
                      <a:srgbClr val="FFFFFF"/>
                    </a:outerShdw>
                  </a:effectLst>
                  <a:cs typeface="Arial" charset="0"/>
                </a:endParaRPr>
              </a:p>
            </p:txBody>
          </p:sp>
        </p:grpSp>
        <p:sp>
          <p:nvSpPr>
            <p:cNvPr id="79" name="Text Box 26"/>
            <p:cNvSpPr txBox="1">
              <a:spLocks noChangeArrowheads="1"/>
            </p:cNvSpPr>
            <p:nvPr/>
          </p:nvSpPr>
          <p:spPr bwMode="gray">
            <a:xfrm>
              <a:off x="395536" y="4166496"/>
              <a:ext cx="2664296" cy="523220"/>
            </a:xfrm>
            <a:prstGeom prst="rect">
              <a:avLst/>
            </a:prstGeom>
            <a:noFill/>
            <a:ln w="9525">
              <a:noFill/>
              <a:miter lim="800000"/>
              <a:headEnd/>
              <a:tailEnd/>
            </a:ln>
            <a:effectLst/>
          </p:spPr>
          <p:txBody>
            <a:bodyPr wrap="square">
              <a:spAutoFit/>
            </a:bodyPr>
            <a:lstStyle/>
            <a:p>
              <a:pPr algn="ctr"/>
              <a:r>
                <a:rPr lang="zh-TW" altLang="en-US" sz="1400" b="1" dirty="0" smtClean="0">
                  <a:ea typeface="新細明體" charset="-120"/>
                  <a:cs typeface="Arial" charset="0"/>
                </a:rPr>
                <a:t>第三篇　設計顧客導向的行銷策略與整合性行銷組合</a:t>
              </a:r>
              <a:endParaRPr lang="en-US" altLang="zh-TW" sz="1400" b="1" dirty="0">
                <a:ea typeface="新細明體" charset="-120"/>
                <a:cs typeface="Arial" charset="0"/>
              </a:endParaRPr>
            </a:p>
          </p:txBody>
        </p:sp>
      </p:grpSp>
      <p:grpSp>
        <p:nvGrpSpPr>
          <p:cNvPr id="98" name="群組 97"/>
          <p:cNvGrpSpPr/>
          <p:nvPr/>
        </p:nvGrpSpPr>
        <p:grpSpPr>
          <a:xfrm>
            <a:off x="323528" y="5707380"/>
            <a:ext cx="2808312" cy="475340"/>
            <a:chOff x="323528" y="5360988"/>
            <a:chExt cx="2808312" cy="475340"/>
          </a:xfrm>
        </p:grpSpPr>
        <p:sp>
          <p:nvSpPr>
            <p:cNvPr id="65" name="Freeform 12"/>
            <p:cNvSpPr>
              <a:spLocks/>
            </p:cNvSpPr>
            <p:nvPr/>
          </p:nvSpPr>
          <p:spPr bwMode="gray">
            <a:xfrm>
              <a:off x="467544" y="5669864"/>
              <a:ext cx="2496319" cy="166464"/>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zh-TW" altLang="en-US"/>
            </a:p>
          </p:txBody>
        </p:sp>
        <p:sp>
          <p:nvSpPr>
            <p:cNvPr id="66" name="Rectangle 13"/>
            <p:cNvSpPr>
              <a:spLocks noChangeArrowheads="1"/>
            </p:cNvSpPr>
            <p:nvPr/>
          </p:nvSpPr>
          <p:spPr bwMode="gray">
            <a:xfrm>
              <a:off x="323528" y="5360988"/>
              <a:ext cx="2808312" cy="423862"/>
            </a:xfrm>
            <a:prstGeom prst="rect">
              <a:avLst/>
            </a:prstGeom>
            <a:gradFill rotWithShape="1">
              <a:gsLst>
                <a:gs pos="0">
                  <a:schemeClr val="folHlink">
                    <a:gamma/>
                    <a:tint val="24314"/>
                    <a:invGamma/>
                  </a:schemeClr>
                </a:gs>
                <a:gs pos="100000">
                  <a:schemeClr val="folHlink"/>
                </a:gs>
              </a:gsLst>
              <a:lin ang="2700000" scaled="1"/>
            </a:gradFill>
            <a:ln w="9525" algn="ctr">
              <a:noFill/>
              <a:miter lim="800000"/>
              <a:headEnd/>
              <a:tailEnd/>
            </a:ln>
            <a:effectLst/>
          </p:spPr>
          <p:txBody>
            <a:bodyPr wrap="none" anchor="ctr"/>
            <a:lstStyle/>
            <a:p>
              <a:pPr algn="ctr" eaLnBrk="0" hangingPunct="0"/>
              <a:endParaRPr lang="zh-TW" altLang="zh-TW" b="1">
                <a:solidFill>
                  <a:srgbClr val="000000"/>
                </a:solidFill>
                <a:effectLst>
                  <a:outerShdw blurRad="38100" dist="38100" dir="2700000" algn="tl">
                    <a:srgbClr val="FFFFFF"/>
                  </a:outerShdw>
                </a:effectLst>
                <a:cs typeface="Arial" charset="0"/>
              </a:endParaRPr>
            </a:p>
          </p:txBody>
        </p:sp>
        <p:sp>
          <p:nvSpPr>
            <p:cNvPr id="80" name="Text Box 27"/>
            <p:cNvSpPr txBox="1">
              <a:spLocks noChangeArrowheads="1"/>
            </p:cNvSpPr>
            <p:nvPr/>
          </p:nvSpPr>
          <p:spPr bwMode="gray">
            <a:xfrm>
              <a:off x="395536" y="5381625"/>
              <a:ext cx="2664296" cy="307777"/>
            </a:xfrm>
            <a:prstGeom prst="rect">
              <a:avLst/>
            </a:prstGeom>
            <a:noFill/>
            <a:ln w="9525">
              <a:noFill/>
              <a:miter lim="800000"/>
              <a:headEnd/>
              <a:tailEnd/>
            </a:ln>
            <a:effectLst/>
          </p:spPr>
          <p:txBody>
            <a:bodyPr wrap="square">
              <a:spAutoFit/>
            </a:bodyPr>
            <a:lstStyle/>
            <a:p>
              <a:pPr algn="ctr"/>
              <a:r>
                <a:rPr lang="zh-TW" altLang="en-US" sz="1400" b="1" dirty="0" smtClean="0">
                  <a:ea typeface="新細明體" charset="-120"/>
                  <a:cs typeface="Arial" charset="0"/>
                </a:rPr>
                <a:t>第四篇　擴展行銷</a:t>
              </a:r>
              <a:endParaRPr lang="en-US" altLang="zh-TW" sz="1400" b="1" dirty="0">
                <a:ea typeface="新細明體" charset="-120"/>
                <a:cs typeface="Arial" charset="0"/>
              </a:endParaRPr>
            </a:p>
          </p:txBody>
        </p:sp>
      </p:grpSp>
    </p:spTree>
    <p:extLst>
      <p:ext uri="{BB962C8B-B14F-4D97-AF65-F5344CB8AC3E}">
        <p14:creationId xmlns:p14="http://schemas.microsoft.com/office/powerpoint/2010/main" val="795653490"/>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692696"/>
            <a:ext cx="7560840" cy="1143000"/>
          </a:xfrm>
        </p:spPr>
        <p:txBody>
          <a:bodyPr/>
          <a:lstStyle/>
          <a:p>
            <a:r>
              <a:rPr lang="zh-TW" altLang="en-US" sz="3600" dirty="0" smtClean="0"/>
              <a:t>一、市場區隔</a:t>
            </a:r>
            <a:r>
              <a:rPr lang="en-US" altLang="zh-TW" sz="3600" dirty="0" smtClean="0"/>
              <a:t/>
            </a:r>
            <a:br>
              <a:rPr lang="en-US" altLang="zh-TW" sz="3600" dirty="0" smtClean="0"/>
            </a:br>
            <a:r>
              <a:rPr lang="en-US" altLang="zh-TW" sz="3600" dirty="0" smtClean="0"/>
              <a:t>2</a:t>
            </a:r>
            <a:r>
              <a:rPr lang="zh-TW" altLang="zh-TW" sz="3600" dirty="0" smtClean="0">
                <a:solidFill>
                  <a:schemeClr val="tx2"/>
                </a:solidFill>
                <a:latin typeface="+mj-lt"/>
                <a:ea typeface="+mj-ea"/>
                <a:cs typeface="+mj-cs"/>
              </a:rPr>
              <a:t>、人口</a:t>
            </a:r>
            <a:r>
              <a:rPr lang="zh-TW" altLang="zh-TW" sz="3600" dirty="0">
                <a:solidFill>
                  <a:schemeClr val="tx2"/>
                </a:solidFill>
                <a:latin typeface="+mj-lt"/>
                <a:ea typeface="+mj-ea"/>
                <a:cs typeface="+mj-cs"/>
              </a:rPr>
              <a:t>統計</a:t>
            </a:r>
            <a:r>
              <a:rPr lang="zh-TW" altLang="zh-TW" sz="3600" dirty="0" smtClean="0">
                <a:solidFill>
                  <a:schemeClr val="tx2"/>
                </a:solidFill>
                <a:latin typeface="+mj-lt"/>
                <a:ea typeface="+mj-ea"/>
                <a:cs typeface="+mj-cs"/>
              </a:rPr>
              <a:t>變數</a:t>
            </a:r>
            <a:r>
              <a:rPr lang="en-US" altLang="zh-TW" sz="3600" dirty="0" smtClean="0">
                <a:solidFill>
                  <a:schemeClr val="tx2"/>
                </a:solidFill>
                <a:latin typeface="+mj-lt"/>
                <a:ea typeface="+mj-ea"/>
                <a:cs typeface="+mj-cs"/>
              </a:rPr>
              <a:t>(</a:t>
            </a:r>
            <a:r>
              <a:rPr lang="zh-TW" altLang="en-US" sz="3600" dirty="0" smtClean="0">
                <a:solidFill>
                  <a:schemeClr val="tx2"/>
                </a:solidFill>
                <a:latin typeface="+mj-lt"/>
                <a:ea typeface="+mj-ea"/>
                <a:cs typeface="+mj-cs"/>
              </a:rPr>
              <a:t>保力達廣告</a:t>
            </a:r>
            <a:r>
              <a:rPr lang="en-US" altLang="zh-TW" sz="3600" dirty="0" smtClean="0">
                <a:solidFill>
                  <a:schemeClr val="tx2"/>
                </a:solidFill>
                <a:latin typeface="+mj-lt"/>
                <a:ea typeface="+mj-ea"/>
                <a:cs typeface="+mj-cs"/>
              </a:rPr>
              <a:t>)</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10</a:t>
            </a:fld>
            <a:endParaRPr lang="en-US" altLang="zh-TW"/>
          </a:p>
        </p:txBody>
      </p:sp>
      <p:graphicFrame>
        <p:nvGraphicFramePr>
          <p:cNvPr id="13" name="資料庫圖表 12"/>
          <p:cNvGraphicFramePr/>
          <p:nvPr/>
        </p:nvGraphicFramePr>
        <p:xfrm>
          <a:off x="467544" y="1844824"/>
          <a:ext cx="8389440" cy="4616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a:xfrm>
            <a:off x="1219200" y="0"/>
            <a:ext cx="7924800" cy="1760538"/>
          </a:xfrm>
        </p:spPr>
        <p:txBody>
          <a:bodyPr/>
          <a:lstStyle/>
          <a:p>
            <a:pPr lvl="0"/>
            <a:r>
              <a:rPr lang="zh-TW" altLang="en-US" sz="4000" b="0" i="0" baseline="0" dirty="0" smtClean="0"/>
              <a:t>導言（市場區隔、市場定位）</a:t>
            </a:r>
            <a:r>
              <a:rPr lang="en-US" altLang="zh-TW" sz="4000" b="0" i="0" baseline="0" dirty="0" smtClean="0"/>
              <a:t/>
            </a:r>
            <a:br>
              <a:rPr lang="en-US" altLang="zh-TW" sz="4000" b="0" i="0" baseline="0" dirty="0" smtClean="0"/>
            </a:br>
            <a:endParaRPr lang="zh-TW" altLang="en-US" sz="4000" b="0" i="0" baseline="0" dirty="0"/>
          </a:p>
        </p:txBody>
      </p:sp>
      <p:sp>
        <p:nvSpPr>
          <p:cNvPr id="6" name="投影片編號版面配置區 4"/>
          <p:cNvSpPr>
            <a:spLocks noGrp="1"/>
          </p:cNvSpPr>
          <p:nvPr>
            <p:ph type="sldNum" sz="quarter" idx="12"/>
          </p:nvPr>
        </p:nvSpPr>
        <p:spPr/>
        <p:txBody>
          <a:bodyPr/>
          <a:lstStyle/>
          <a:p>
            <a:fld id="{53509FA5-0DB0-4EE8-8F61-868F3BDB8154}" type="slidenum">
              <a:rPr lang="en-US" altLang="zh-TW"/>
              <a:pPr/>
              <a:t>11</a:t>
            </a:fld>
            <a:endParaRPr lang="en-US" altLang="zh-TW"/>
          </a:p>
        </p:txBody>
      </p:sp>
      <p:graphicFrame>
        <p:nvGraphicFramePr>
          <p:cNvPr id="9" name="資料庫圖表 8"/>
          <p:cNvGraphicFramePr/>
          <p:nvPr>
            <p:extLst>
              <p:ext uri="{D42A27DB-BD31-4B8C-83A1-F6EECF244321}">
                <p14:modId xmlns:p14="http://schemas.microsoft.com/office/powerpoint/2010/main" val="27765006"/>
              </p:ext>
            </p:extLst>
          </p:nvPr>
        </p:nvGraphicFramePr>
        <p:xfrm>
          <a:off x="467544" y="1772816"/>
          <a:ext cx="806489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243898"/>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一、市場區隔</a:t>
            </a:r>
            <a:r>
              <a:rPr lang="en-US" altLang="zh-TW" sz="3600" dirty="0" smtClean="0"/>
              <a:t/>
            </a:r>
            <a:br>
              <a:rPr lang="en-US" altLang="zh-TW" sz="3600" dirty="0" smtClean="0"/>
            </a:br>
            <a:r>
              <a:rPr lang="en-US" altLang="zh-TW" sz="3600" dirty="0" smtClean="0"/>
              <a:t>3</a:t>
            </a:r>
            <a:r>
              <a:rPr lang="zh-TW" altLang="zh-TW" sz="3600" dirty="0" smtClean="0">
                <a:solidFill>
                  <a:schemeClr val="tx2"/>
                </a:solidFill>
                <a:latin typeface="+mj-lt"/>
                <a:ea typeface="+mj-ea"/>
                <a:cs typeface="+mj-cs"/>
              </a:rPr>
              <a:t>、</a:t>
            </a:r>
            <a:r>
              <a:rPr lang="zh-TW" altLang="en-US" sz="3600" dirty="0" smtClean="0">
                <a:solidFill>
                  <a:schemeClr val="tx2"/>
                </a:solidFill>
                <a:latin typeface="+mj-lt"/>
                <a:ea typeface="+mj-ea"/>
                <a:cs typeface="+mj-cs"/>
              </a:rPr>
              <a:t>心理</a:t>
            </a:r>
            <a:r>
              <a:rPr lang="zh-TW" altLang="zh-TW" sz="3600" dirty="0" smtClean="0">
                <a:solidFill>
                  <a:schemeClr val="tx2"/>
                </a:solidFill>
                <a:latin typeface="+mj-lt"/>
                <a:ea typeface="+mj-ea"/>
                <a:cs typeface="+mj-cs"/>
              </a:rPr>
              <a:t>統計變數</a:t>
            </a:r>
            <a:r>
              <a:rPr lang="en-US" altLang="zh-TW" sz="3600" dirty="0" smtClean="0"/>
              <a:t>(</a:t>
            </a:r>
            <a:r>
              <a:rPr lang="zh-TW" altLang="en-US" sz="3600" dirty="0" smtClean="0"/>
              <a:t>三菱汽車 </a:t>
            </a:r>
            <a:r>
              <a:rPr lang="en-US" altLang="zh-TW" sz="3600" dirty="0" smtClean="0"/>
              <a:t>V.S BENZ)</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12</a:t>
            </a:fld>
            <a:endParaRPr lang="en-US" altLang="zh-TW"/>
          </a:p>
        </p:txBody>
      </p:sp>
      <p:graphicFrame>
        <p:nvGraphicFramePr>
          <p:cNvPr id="8" name="資料庫圖表 7"/>
          <p:cNvGraphicFramePr/>
          <p:nvPr/>
        </p:nvGraphicFramePr>
        <p:xfrm>
          <a:off x="395536" y="1916832"/>
          <a:ext cx="828092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一、市場區隔</a:t>
            </a:r>
            <a:r>
              <a:rPr lang="en-US" altLang="zh-TW" sz="3600" dirty="0" smtClean="0"/>
              <a:t/>
            </a:r>
            <a:br>
              <a:rPr lang="en-US" altLang="zh-TW" sz="3600" dirty="0" smtClean="0"/>
            </a:br>
            <a:r>
              <a:rPr lang="en-US" altLang="zh-TW" sz="3600" dirty="0" smtClean="0"/>
              <a:t>3</a:t>
            </a:r>
            <a:r>
              <a:rPr lang="zh-TW" altLang="zh-TW" sz="3600" dirty="0" smtClean="0">
                <a:solidFill>
                  <a:schemeClr val="tx2"/>
                </a:solidFill>
                <a:latin typeface="+mj-lt"/>
                <a:ea typeface="+mj-ea"/>
                <a:cs typeface="+mj-cs"/>
              </a:rPr>
              <a:t>、</a:t>
            </a:r>
            <a:r>
              <a:rPr lang="zh-TW" altLang="en-US" sz="3600" dirty="0" smtClean="0">
                <a:solidFill>
                  <a:schemeClr val="tx2"/>
                </a:solidFill>
                <a:latin typeface="+mj-lt"/>
                <a:ea typeface="+mj-ea"/>
                <a:cs typeface="+mj-cs"/>
              </a:rPr>
              <a:t>心理</a:t>
            </a:r>
            <a:r>
              <a:rPr lang="zh-TW" altLang="zh-TW" sz="3600" dirty="0" smtClean="0">
                <a:solidFill>
                  <a:schemeClr val="tx2"/>
                </a:solidFill>
                <a:latin typeface="+mj-lt"/>
                <a:ea typeface="+mj-ea"/>
                <a:cs typeface="+mj-cs"/>
              </a:rPr>
              <a:t>統計變數</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13</a:t>
            </a:fld>
            <a:endParaRPr lang="en-US" altLang="zh-TW"/>
          </a:p>
        </p:txBody>
      </p:sp>
      <p:graphicFrame>
        <p:nvGraphicFramePr>
          <p:cNvPr id="7" name="資料庫圖表 6"/>
          <p:cNvGraphicFramePr/>
          <p:nvPr/>
        </p:nvGraphicFramePr>
        <p:xfrm>
          <a:off x="395536" y="1906954"/>
          <a:ext cx="8424936" cy="3970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一、市場區隔</a:t>
            </a:r>
            <a:r>
              <a:rPr lang="en-US" altLang="zh-TW" sz="3600" dirty="0" smtClean="0"/>
              <a:t/>
            </a:r>
            <a:br>
              <a:rPr lang="en-US" altLang="zh-TW" sz="3600" dirty="0" smtClean="0"/>
            </a:br>
            <a:r>
              <a:rPr lang="en-US" altLang="zh-TW" sz="3600" dirty="0" smtClean="0"/>
              <a:t>4</a:t>
            </a:r>
            <a:r>
              <a:rPr lang="zh-TW" altLang="zh-TW" sz="3600" dirty="0" smtClean="0">
                <a:solidFill>
                  <a:schemeClr val="tx2"/>
                </a:solidFill>
                <a:latin typeface="+mj-lt"/>
                <a:ea typeface="+mj-ea"/>
                <a:cs typeface="+mj-cs"/>
              </a:rPr>
              <a:t>、</a:t>
            </a:r>
            <a:r>
              <a:rPr lang="zh-TW" altLang="en-US" sz="3600" dirty="0" smtClean="0"/>
              <a:t>行為</a:t>
            </a:r>
            <a:r>
              <a:rPr lang="zh-TW" altLang="zh-TW" sz="3600" dirty="0" smtClean="0">
                <a:solidFill>
                  <a:schemeClr val="tx2"/>
                </a:solidFill>
                <a:latin typeface="+mj-lt"/>
                <a:ea typeface="+mj-ea"/>
                <a:cs typeface="+mj-cs"/>
              </a:rPr>
              <a:t>變數</a:t>
            </a:r>
            <a:r>
              <a:rPr lang="en-US" altLang="zh-TW" sz="3600" dirty="0" smtClean="0">
                <a:solidFill>
                  <a:schemeClr val="tx2"/>
                </a:solidFill>
                <a:latin typeface="+mj-lt"/>
                <a:ea typeface="+mj-ea"/>
                <a:cs typeface="+mj-cs"/>
              </a:rPr>
              <a:t>(</a:t>
            </a:r>
            <a:r>
              <a:rPr lang="zh-TW" altLang="en-US" sz="3600" dirty="0" smtClean="0">
                <a:solidFill>
                  <a:schemeClr val="tx2"/>
                </a:solidFill>
                <a:latin typeface="+mj-lt"/>
                <a:ea typeface="+mj-ea"/>
                <a:cs typeface="+mj-cs"/>
              </a:rPr>
              <a:t>大茂黑瓜、牙膏廣告</a:t>
            </a:r>
            <a:r>
              <a:rPr lang="en-US" altLang="zh-TW" sz="3600" dirty="0" smtClean="0">
                <a:solidFill>
                  <a:schemeClr val="tx2"/>
                </a:solidFill>
                <a:latin typeface="+mj-lt"/>
                <a:ea typeface="+mj-ea"/>
                <a:cs typeface="+mj-cs"/>
              </a:rPr>
              <a:t>) </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14</a:t>
            </a:fld>
            <a:endParaRPr lang="en-US" altLang="zh-TW"/>
          </a:p>
        </p:txBody>
      </p:sp>
      <p:graphicFrame>
        <p:nvGraphicFramePr>
          <p:cNvPr id="5" name="資料庫圖表 4"/>
          <p:cNvGraphicFramePr/>
          <p:nvPr/>
        </p:nvGraphicFramePr>
        <p:xfrm>
          <a:off x="467544" y="1977802"/>
          <a:ext cx="8352928" cy="4331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一、市場區隔</a:t>
            </a:r>
            <a:r>
              <a:rPr lang="en-US" altLang="zh-TW" sz="3600" dirty="0" smtClean="0"/>
              <a:t/>
            </a:r>
            <a:br>
              <a:rPr lang="en-US" altLang="zh-TW" sz="3600" dirty="0" smtClean="0"/>
            </a:br>
            <a:r>
              <a:rPr lang="en-US" altLang="zh-TW" sz="3600" dirty="0" smtClean="0"/>
              <a:t>4</a:t>
            </a:r>
            <a:r>
              <a:rPr lang="zh-TW" altLang="zh-TW" sz="3600" dirty="0" smtClean="0">
                <a:solidFill>
                  <a:schemeClr val="tx2"/>
                </a:solidFill>
                <a:latin typeface="+mj-lt"/>
                <a:ea typeface="+mj-ea"/>
                <a:cs typeface="+mj-cs"/>
              </a:rPr>
              <a:t>、</a:t>
            </a:r>
            <a:r>
              <a:rPr lang="zh-TW" altLang="en-US" sz="3600" dirty="0" smtClean="0"/>
              <a:t>行為</a:t>
            </a:r>
            <a:r>
              <a:rPr lang="zh-TW" altLang="zh-TW" sz="3600" dirty="0" smtClean="0">
                <a:solidFill>
                  <a:schemeClr val="tx2"/>
                </a:solidFill>
                <a:latin typeface="+mj-lt"/>
                <a:ea typeface="+mj-ea"/>
                <a:cs typeface="+mj-cs"/>
              </a:rPr>
              <a:t>變數</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15</a:t>
            </a:fld>
            <a:endParaRPr lang="en-US" altLang="zh-TW"/>
          </a:p>
        </p:txBody>
      </p:sp>
      <p:graphicFrame>
        <p:nvGraphicFramePr>
          <p:cNvPr id="6" name="資料庫圖表 5"/>
          <p:cNvGraphicFramePr/>
          <p:nvPr/>
        </p:nvGraphicFramePr>
        <p:xfrm>
          <a:off x="467544" y="1839590"/>
          <a:ext cx="8496944" cy="4325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7" name="Rectangle 27"/>
          <p:cNvSpPr>
            <a:spLocks noGrp="1" noChangeArrowheads="1"/>
          </p:cNvSpPr>
          <p:nvPr>
            <p:ph type="title"/>
          </p:nvPr>
        </p:nvSpPr>
        <p:spPr>
          <a:xfrm>
            <a:off x="1219200" y="457200"/>
            <a:ext cx="7924800" cy="1303338"/>
          </a:xfrm>
        </p:spPr>
        <p:txBody>
          <a:bodyPr/>
          <a:lstStyle/>
          <a:p>
            <a:r>
              <a:rPr lang="zh-TW" altLang="en-US" sz="3600" dirty="0" smtClean="0">
                <a:ea typeface="新細明體" charset="-120"/>
              </a:rPr>
              <a:t>一、市場區隔</a:t>
            </a:r>
            <a:r>
              <a:rPr lang="en-US" altLang="zh-TW" sz="3600" dirty="0" smtClean="0">
                <a:ea typeface="新細明體" charset="-120"/>
              </a:rPr>
              <a:t/>
            </a:r>
            <a:br>
              <a:rPr lang="en-US" altLang="zh-TW" sz="3600" dirty="0" smtClean="0">
                <a:ea typeface="新細明體" charset="-120"/>
              </a:rPr>
            </a:br>
            <a:r>
              <a:rPr lang="zh-TW" altLang="en-US" sz="3600" dirty="0" smtClean="0">
                <a:ea typeface="新細明體" charset="-120"/>
              </a:rPr>
              <a:t>有效市場區隔的必備條件***</a:t>
            </a:r>
            <a:endParaRPr lang="en-US" altLang="zh-TW" sz="3600" dirty="0">
              <a:ea typeface="新細明體" charset="-120"/>
            </a:endParaRPr>
          </a:p>
        </p:txBody>
      </p:sp>
      <p:sp>
        <p:nvSpPr>
          <p:cNvPr id="25" name="投影片編號版面配置區 4"/>
          <p:cNvSpPr>
            <a:spLocks noGrp="1"/>
          </p:cNvSpPr>
          <p:nvPr>
            <p:ph type="sldNum" sz="quarter" idx="12"/>
          </p:nvPr>
        </p:nvSpPr>
        <p:spPr/>
        <p:txBody>
          <a:bodyPr/>
          <a:lstStyle/>
          <a:p>
            <a:fld id="{A9BD7484-0FB0-488F-BBE2-F154AE047014}" type="slidenum">
              <a:rPr lang="en-US" altLang="zh-TW"/>
              <a:pPr/>
              <a:t>16</a:t>
            </a:fld>
            <a:endParaRPr lang="en-US" altLang="zh-TW"/>
          </a:p>
        </p:txBody>
      </p:sp>
      <p:grpSp>
        <p:nvGrpSpPr>
          <p:cNvPr id="1208346" name="Group 26"/>
          <p:cNvGrpSpPr>
            <a:grpSpLocks/>
          </p:cNvGrpSpPr>
          <p:nvPr/>
        </p:nvGrpSpPr>
        <p:grpSpPr bwMode="auto">
          <a:xfrm>
            <a:off x="381000" y="1295400"/>
            <a:ext cx="8583063" cy="5262563"/>
            <a:chOff x="403" y="816"/>
            <a:chExt cx="5247" cy="3315"/>
          </a:xfrm>
        </p:grpSpPr>
        <p:sp>
          <p:nvSpPr>
            <p:cNvPr id="1208323" name="Rectangle 3"/>
            <p:cNvSpPr>
              <a:spLocks noChangeArrowheads="1"/>
            </p:cNvSpPr>
            <p:nvPr/>
          </p:nvSpPr>
          <p:spPr bwMode="auto">
            <a:xfrm>
              <a:off x="812" y="816"/>
              <a:ext cx="4500" cy="287"/>
            </a:xfrm>
            <a:prstGeom prst="rect">
              <a:avLst/>
            </a:prstGeom>
            <a:noFill/>
            <a:ln w="12700">
              <a:noFill/>
              <a:miter lim="800000"/>
              <a:headEnd/>
              <a:tailEnd/>
            </a:ln>
            <a:effectLst>
              <a:outerShdw dist="107763" dir="2700000" algn="ctr" rotWithShape="0">
                <a:srgbClr val="676767"/>
              </a:outerShdw>
            </a:effectLst>
          </p:spPr>
          <p:txBody>
            <a:bodyPr wrap="none" anchor="ctr"/>
            <a:lstStyle/>
            <a:p>
              <a:endParaRPr lang="zh-TW" altLang="en-US"/>
            </a:p>
          </p:txBody>
        </p:sp>
        <p:sp>
          <p:nvSpPr>
            <p:cNvPr id="1208324" name="AutoShape 4"/>
            <p:cNvSpPr>
              <a:spLocks noChangeArrowheads="1"/>
            </p:cNvSpPr>
            <p:nvPr/>
          </p:nvSpPr>
          <p:spPr bwMode="auto">
            <a:xfrm rot="5400000">
              <a:off x="3007" y="1468"/>
              <a:ext cx="2876" cy="2321"/>
            </a:xfrm>
            <a:prstGeom prst="cube">
              <a:avLst>
                <a:gd name="adj" fmla="val 199"/>
              </a:avLst>
            </a:prstGeom>
            <a:gradFill rotWithShape="0">
              <a:gsLst>
                <a:gs pos="0">
                  <a:srgbClr val="6699FF">
                    <a:gamma/>
                    <a:tint val="63922"/>
                    <a:invGamma/>
                  </a:srgbClr>
                </a:gs>
                <a:gs pos="100000">
                  <a:srgbClr val="6699FF"/>
                </a:gs>
              </a:gsLst>
              <a:path path="rect">
                <a:fillToRect l="50000" t="50000" r="50000" b="50000"/>
              </a:path>
            </a:gradFill>
            <a:ln w="12700">
              <a:noFill/>
              <a:miter lim="800000"/>
              <a:headEnd/>
              <a:tailEnd/>
            </a:ln>
            <a:effectLst>
              <a:outerShdw dist="107763" dir="2700000" algn="ctr" rotWithShape="0">
                <a:srgbClr val="676767"/>
              </a:outerShdw>
            </a:effectLst>
          </p:spPr>
          <p:txBody>
            <a:bodyPr wrap="none" anchor="ctr"/>
            <a:lstStyle/>
            <a:p>
              <a:endParaRPr lang="zh-TW" altLang="en-US" dirty="0"/>
            </a:p>
          </p:txBody>
        </p:sp>
        <p:sp>
          <p:nvSpPr>
            <p:cNvPr id="1208325" name="Rectangle 5"/>
            <p:cNvSpPr>
              <a:spLocks noChangeArrowheads="1"/>
            </p:cNvSpPr>
            <p:nvPr/>
          </p:nvSpPr>
          <p:spPr bwMode="auto">
            <a:xfrm>
              <a:off x="3456" y="1344"/>
              <a:ext cx="2150" cy="347"/>
            </a:xfrm>
            <a:prstGeom prst="rect">
              <a:avLst/>
            </a:prstGeom>
            <a:noFill/>
            <a:ln w="12700">
              <a:noFill/>
              <a:miter lim="800000"/>
              <a:headEnd/>
              <a:tailEnd/>
            </a:ln>
            <a:effectLst/>
          </p:spPr>
          <p:txBody>
            <a:bodyPr wrap="square" lIns="81204" tIns="39889" rIns="81204" bIns="39889">
              <a:spAutoFit/>
            </a:bodyPr>
            <a:lstStyle/>
            <a:p>
              <a:pPr algn="l" defTabSz="820738" eaLnBrk="0" hangingPunct="0">
                <a:lnSpc>
                  <a:spcPct val="90000"/>
                </a:lnSpc>
                <a:buFontTx/>
                <a:buChar char="•"/>
              </a:pPr>
              <a:r>
                <a:rPr lang="en-US" altLang="zh-TW" sz="1600" b="1" dirty="0">
                  <a:solidFill>
                    <a:srgbClr val="000000"/>
                  </a:solidFill>
                  <a:ea typeface="新細明體" charset="-120"/>
                </a:rPr>
                <a:t> </a:t>
              </a:r>
              <a:r>
                <a:rPr lang="zh-TW" altLang="en-US" sz="1600" b="1" dirty="0" smtClean="0">
                  <a:solidFill>
                    <a:srgbClr val="000000"/>
                  </a:solidFill>
                  <a:ea typeface="新細明體" charset="-120"/>
                </a:rPr>
                <a:t>市場區隔大小與其購買力的可衡量程度，</a:t>
              </a:r>
              <a:r>
                <a:rPr lang="zh-TW" altLang="en-US" sz="1600" dirty="0" smtClean="0">
                  <a:solidFill>
                    <a:schemeClr val="bg1"/>
                  </a:solidFill>
                  <a:ea typeface="新細明體" charset="-120"/>
                </a:rPr>
                <a:t>叛逆青少年</a:t>
              </a:r>
              <a:r>
                <a:rPr lang="en-US" altLang="zh-TW" sz="1800" dirty="0" smtClean="0">
                  <a:solidFill>
                    <a:schemeClr val="bg1"/>
                  </a:solidFill>
                  <a:ea typeface="新細明體" charset="-120"/>
                </a:rPr>
                <a:t>.</a:t>
              </a:r>
              <a:endParaRPr lang="en-US" altLang="zh-TW" sz="1800" dirty="0">
                <a:solidFill>
                  <a:schemeClr val="bg1"/>
                </a:solidFill>
                <a:ea typeface="新細明體" charset="-120"/>
              </a:endParaRPr>
            </a:p>
          </p:txBody>
        </p:sp>
        <p:sp>
          <p:nvSpPr>
            <p:cNvPr id="1208326" name="Rectangle 6"/>
            <p:cNvSpPr>
              <a:spLocks noChangeArrowheads="1"/>
            </p:cNvSpPr>
            <p:nvPr/>
          </p:nvSpPr>
          <p:spPr bwMode="auto">
            <a:xfrm>
              <a:off x="3315" y="1844"/>
              <a:ext cx="1744" cy="288"/>
            </a:xfrm>
            <a:prstGeom prst="rect">
              <a:avLst/>
            </a:prstGeom>
            <a:noFill/>
            <a:ln w="12700">
              <a:noFill/>
              <a:miter lim="800000"/>
              <a:headEnd/>
              <a:tailEnd/>
            </a:ln>
            <a:effectLst>
              <a:outerShdw dist="107763" dir="2700000" algn="ctr" rotWithShape="0">
                <a:srgbClr val="676767"/>
              </a:outerShdw>
            </a:effectLst>
          </p:spPr>
          <p:txBody>
            <a:bodyPr wrap="none" anchor="ctr"/>
            <a:lstStyle/>
            <a:p>
              <a:endParaRPr lang="zh-TW" altLang="en-US"/>
            </a:p>
          </p:txBody>
        </p:sp>
        <p:sp>
          <p:nvSpPr>
            <p:cNvPr id="1208327" name="Rectangle 7"/>
            <p:cNvSpPr>
              <a:spLocks noChangeArrowheads="1"/>
            </p:cNvSpPr>
            <p:nvPr/>
          </p:nvSpPr>
          <p:spPr bwMode="auto">
            <a:xfrm>
              <a:off x="3441" y="1900"/>
              <a:ext cx="2165" cy="661"/>
            </a:xfrm>
            <a:prstGeom prst="rect">
              <a:avLst/>
            </a:prstGeom>
            <a:noFill/>
            <a:ln w="12700">
              <a:noFill/>
              <a:miter lim="800000"/>
              <a:headEnd/>
              <a:tailEnd/>
            </a:ln>
            <a:effectLst/>
          </p:spPr>
          <p:txBody>
            <a:bodyPr wrap="square" lIns="81204" tIns="39889" rIns="81204" bIns="39889">
              <a:spAutoFit/>
            </a:bodyPr>
            <a:lstStyle/>
            <a:p>
              <a:pPr algn="l" defTabSz="820738" eaLnBrk="0" hangingPunct="0">
                <a:lnSpc>
                  <a:spcPct val="90000"/>
                </a:lnSpc>
                <a:buFontTx/>
                <a:buChar char="•"/>
              </a:pPr>
              <a:r>
                <a:rPr lang="zh-TW" altLang="en-US" sz="1600" b="1" dirty="0" smtClean="0">
                  <a:solidFill>
                    <a:srgbClr val="000000"/>
                  </a:solidFill>
                  <a:ea typeface="新細明體" charset="-120"/>
                </a:rPr>
                <a:t>市場區隔可以被有效接觸與服務的程度，</a:t>
              </a:r>
              <a:r>
                <a:rPr lang="zh-TW" altLang="zh-TW" sz="1800" dirty="0">
                  <a:solidFill>
                    <a:schemeClr val="bg1"/>
                  </a:solidFill>
                </a:rPr>
                <a:t>司迪</a:t>
              </a:r>
              <a:r>
                <a:rPr lang="zh-TW" altLang="zh-TW" sz="1800" dirty="0" smtClean="0">
                  <a:solidFill>
                    <a:schemeClr val="bg1"/>
                  </a:solidFill>
                </a:rPr>
                <a:t>麥</a:t>
              </a:r>
              <a:r>
                <a:rPr lang="zh-TW" altLang="en-US" sz="1800" dirty="0" smtClean="0">
                  <a:solidFill>
                    <a:schemeClr val="bg1"/>
                  </a:solidFill>
                </a:rPr>
                <a:t>可以</a:t>
              </a:r>
              <a:r>
                <a:rPr lang="zh-TW" altLang="zh-TW" sz="1800" dirty="0" smtClean="0">
                  <a:solidFill>
                    <a:schemeClr val="bg1"/>
                  </a:solidFill>
                </a:rPr>
                <a:t>成功</a:t>
              </a:r>
              <a:r>
                <a:rPr lang="zh-TW" altLang="zh-TW" sz="1800" dirty="0">
                  <a:solidFill>
                    <a:schemeClr val="bg1"/>
                  </a:solidFill>
                </a:rPr>
                <a:t>的找到顧客，但卻</a:t>
              </a:r>
              <a:r>
                <a:rPr lang="zh-TW" altLang="zh-TW" sz="1800" dirty="0" smtClean="0">
                  <a:solidFill>
                    <a:schemeClr val="bg1"/>
                  </a:solidFill>
                </a:rPr>
                <a:t>無法知到顧客</a:t>
              </a:r>
              <a:r>
                <a:rPr lang="zh-TW" altLang="zh-TW" sz="1800" dirty="0">
                  <a:solidFill>
                    <a:schemeClr val="bg1"/>
                  </a:solidFill>
                </a:rPr>
                <a:t>會到那裡去買</a:t>
              </a:r>
              <a:r>
                <a:rPr lang="zh-TW" altLang="zh-TW" sz="1800" dirty="0"/>
                <a:t>，</a:t>
              </a:r>
              <a:endParaRPr lang="en-US" altLang="zh-TW" sz="1800" dirty="0">
                <a:solidFill>
                  <a:schemeClr val="bg1"/>
                </a:solidFill>
                <a:ea typeface="新細明體" charset="-120"/>
              </a:endParaRPr>
            </a:p>
          </p:txBody>
        </p:sp>
        <p:sp>
          <p:nvSpPr>
            <p:cNvPr id="1208328" name="Rectangle 8"/>
            <p:cNvSpPr>
              <a:spLocks noChangeArrowheads="1"/>
            </p:cNvSpPr>
            <p:nvPr/>
          </p:nvSpPr>
          <p:spPr bwMode="auto">
            <a:xfrm>
              <a:off x="3451" y="2442"/>
              <a:ext cx="2184" cy="347"/>
            </a:xfrm>
            <a:prstGeom prst="rect">
              <a:avLst/>
            </a:prstGeom>
            <a:noFill/>
            <a:ln w="12700">
              <a:noFill/>
              <a:miter lim="800000"/>
              <a:headEnd/>
              <a:tailEnd/>
            </a:ln>
            <a:effectLst/>
          </p:spPr>
          <p:txBody>
            <a:bodyPr lIns="81204" tIns="39889" rIns="81204" bIns="39889">
              <a:spAutoFit/>
            </a:bodyPr>
            <a:lstStyle/>
            <a:p>
              <a:pPr algn="l" defTabSz="820738" eaLnBrk="0" hangingPunct="0">
                <a:lnSpc>
                  <a:spcPct val="90000"/>
                </a:lnSpc>
                <a:buFontTx/>
                <a:buChar char="•"/>
              </a:pPr>
              <a:r>
                <a:rPr lang="en-US" altLang="zh-TW" sz="1600" b="1" dirty="0">
                  <a:solidFill>
                    <a:srgbClr val="000000"/>
                  </a:solidFill>
                  <a:ea typeface="新細明體" charset="-120"/>
                </a:rPr>
                <a:t> </a:t>
              </a:r>
              <a:r>
                <a:rPr lang="zh-TW" altLang="en-US" sz="1600" b="1" dirty="0">
                  <a:solidFill>
                    <a:srgbClr val="000000"/>
                  </a:solidFill>
                  <a:ea typeface="新細明體" charset="-120"/>
                </a:rPr>
                <a:t>市場區隔規模</a:t>
              </a:r>
              <a:r>
                <a:rPr lang="zh-TW" altLang="en-US" sz="1600" b="1" dirty="0" smtClean="0">
                  <a:solidFill>
                    <a:srgbClr val="000000"/>
                  </a:solidFill>
                  <a:ea typeface="新細明體" charset="-120"/>
                </a:rPr>
                <a:t>是獲利性是否</a:t>
              </a:r>
              <a:r>
                <a:rPr lang="zh-TW" altLang="en-US" sz="1600" b="1" dirty="0">
                  <a:solidFill>
                    <a:srgbClr val="000000"/>
                  </a:solidFill>
                  <a:ea typeface="新細明體" charset="-120"/>
                </a:rPr>
                <a:t>夠</a:t>
              </a:r>
              <a:r>
                <a:rPr lang="zh-TW" altLang="en-US" sz="1600" b="1" dirty="0" smtClean="0">
                  <a:solidFill>
                    <a:srgbClr val="000000"/>
                  </a:solidFill>
                  <a:ea typeface="新細明體" charset="-120"/>
                </a:rPr>
                <a:t>大</a:t>
              </a:r>
              <a:r>
                <a:rPr lang="en-US" altLang="zh-TW" sz="1600" b="1" dirty="0" smtClean="0">
                  <a:solidFill>
                    <a:srgbClr val="000000"/>
                  </a:solidFill>
                  <a:ea typeface="新細明體" charset="-120"/>
                </a:rPr>
                <a:t/>
              </a:r>
              <a:br>
                <a:rPr lang="en-US" altLang="zh-TW" sz="1600" b="1" dirty="0" smtClean="0">
                  <a:solidFill>
                    <a:srgbClr val="000000"/>
                  </a:solidFill>
                  <a:ea typeface="新細明體" charset="-120"/>
                </a:rPr>
              </a:br>
              <a:r>
                <a:rPr lang="zh-TW" altLang="zh-TW" sz="1600" dirty="0" smtClean="0">
                  <a:solidFill>
                    <a:schemeClr val="bg1"/>
                  </a:solidFill>
                </a:rPr>
                <a:t>只作領圍</a:t>
              </a:r>
              <a:r>
                <a:rPr lang="en-US" altLang="zh-TW" sz="1600" dirty="0" smtClean="0">
                  <a:solidFill>
                    <a:schemeClr val="bg1"/>
                  </a:solidFill>
                </a:rPr>
                <a:t>20</a:t>
              </a:r>
              <a:r>
                <a:rPr lang="zh-TW" altLang="zh-TW" sz="1600" dirty="0" smtClean="0">
                  <a:solidFill>
                    <a:schemeClr val="bg1"/>
                  </a:solidFill>
                </a:rPr>
                <a:t>吋的襯衫好不好？</a:t>
              </a:r>
              <a:r>
                <a:rPr lang="zh-TW" altLang="en-US" sz="1600" b="1" dirty="0" smtClean="0">
                  <a:solidFill>
                    <a:srgbClr val="000000"/>
                  </a:solidFill>
                  <a:ea typeface="新細明體" charset="-120"/>
                </a:rPr>
                <a:t>   </a:t>
              </a:r>
              <a:r>
                <a:rPr lang="en-US" altLang="zh-TW" sz="1800" dirty="0" smtClean="0">
                  <a:solidFill>
                    <a:srgbClr val="000000"/>
                  </a:solidFill>
                  <a:ea typeface="新細明體" charset="-120"/>
                </a:rPr>
                <a:t>.</a:t>
              </a:r>
              <a:endParaRPr lang="en-US" altLang="zh-TW" sz="1800" dirty="0">
                <a:solidFill>
                  <a:srgbClr val="000000"/>
                </a:solidFill>
                <a:ea typeface="新細明體" charset="-120"/>
              </a:endParaRPr>
            </a:p>
          </p:txBody>
        </p:sp>
        <p:sp>
          <p:nvSpPr>
            <p:cNvPr id="1208329" name="Rectangle 9"/>
            <p:cNvSpPr>
              <a:spLocks noChangeArrowheads="1"/>
            </p:cNvSpPr>
            <p:nvPr/>
          </p:nvSpPr>
          <p:spPr bwMode="auto">
            <a:xfrm>
              <a:off x="3433" y="2973"/>
              <a:ext cx="1564" cy="495"/>
            </a:xfrm>
            <a:prstGeom prst="rect">
              <a:avLst/>
            </a:prstGeom>
            <a:noFill/>
            <a:ln w="12700">
              <a:noFill/>
              <a:miter lim="800000"/>
              <a:headEnd/>
              <a:tailEnd/>
            </a:ln>
            <a:effectLst>
              <a:outerShdw dist="107763" dir="2700000" algn="ctr" rotWithShape="0">
                <a:srgbClr val="676767"/>
              </a:outerShdw>
            </a:effectLst>
          </p:spPr>
          <p:txBody>
            <a:bodyPr wrap="none" anchor="ctr"/>
            <a:lstStyle/>
            <a:p>
              <a:endParaRPr lang="zh-TW" altLang="en-US"/>
            </a:p>
          </p:txBody>
        </p:sp>
        <p:sp>
          <p:nvSpPr>
            <p:cNvPr id="1208330" name="AutoShape 10"/>
            <p:cNvSpPr>
              <a:spLocks noChangeArrowheads="1"/>
            </p:cNvSpPr>
            <p:nvPr/>
          </p:nvSpPr>
          <p:spPr bwMode="auto">
            <a:xfrm rot="5400000">
              <a:off x="1621" y="120"/>
              <a:ext cx="358" cy="2669"/>
            </a:xfrm>
            <a:prstGeom prst="cube">
              <a:avLst>
                <a:gd name="adj" fmla="val 11667"/>
              </a:avLst>
            </a:prstGeom>
            <a:gradFill rotWithShape="0">
              <a:gsLst>
                <a:gs pos="0">
                  <a:srgbClr val="FCFEB9"/>
                </a:gs>
                <a:gs pos="100000">
                  <a:srgbClr val="FCFEB9">
                    <a:gamma/>
                    <a:tint val="70196"/>
                    <a:invGamma/>
                  </a:srgbClr>
                </a:gs>
              </a:gsLst>
              <a:lin ang="5400000" scaled="1"/>
            </a:gradFill>
            <a:ln w="12700">
              <a:solidFill>
                <a:srgbClr val="000000"/>
              </a:solidFill>
              <a:miter lim="800000"/>
              <a:headEnd/>
              <a:tailEnd/>
            </a:ln>
            <a:effectLst>
              <a:outerShdw dist="107763" dir="2700000" algn="ctr" rotWithShape="0">
                <a:srgbClr val="676767"/>
              </a:outerShdw>
            </a:effectLst>
          </p:spPr>
          <p:txBody>
            <a:bodyPr rot="10800000" vert="eaVert" wrap="none" lIns="84053" tIns="41315" rIns="84053" bIns="41315" anchor="ctr"/>
            <a:lstStyle/>
            <a:p>
              <a:pPr defTabSz="831850" eaLnBrk="0" hangingPunct="0"/>
              <a:r>
                <a:rPr lang="en-US" altLang="zh-TW" dirty="0">
                  <a:solidFill>
                    <a:srgbClr val="000000"/>
                  </a:solidFill>
                  <a:ea typeface="新細明體" charset="-120"/>
                </a:rPr>
                <a:t> </a:t>
              </a:r>
              <a:r>
                <a:rPr lang="zh-TW" altLang="en-US" dirty="0" smtClean="0">
                  <a:solidFill>
                    <a:srgbClr val="000000"/>
                  </a:solidFill>
                  <a:ea typeface="新細明體" charset="-120"/>
                </a:rPr>
                <a:t>可衡量性</a:t>
              </a:r>
              <a:endParaRPr lang="en-US" altLang="zh-TW" dirty="0">
                <a:solidFill>
                  <a:srgbClr val="000000"/>
                </a:solidFill>
                <a:ea typeface="新細明體" charset="-120"/>
              </a:endParaRPr>
            </a:p>
          </p:txBody>
        </p:sp>
        <p:sp>
          <p:nvSpPr>
            <p:cNvPr id="1208331" name="AutoShape 11"/>
            <p:cNvSpPr>
              <a:spLocks noChangeArrowheads="1"/>
            </p:cNvSpPr>
            <p:nvPr/>
          </p:nvSpPr>
          <p:spPr bwMode="auto">
            <a:xfrm rot="5400000">
              <a:off x="1575" y="601"/>
              <a:ext cx="425" cy="2689"/>
            </a:xfrm>
            <a:prstGeom prst="cube">
              <a:avLst>
                <a:gd name="adj" fmla="val 11667"/>
              </a:avLst>
            </a:prstGeom>
            <a:gradFill rotWithShape="0">
              <a:gsLst>
                <a:gs pos="0">
                  <a:srgbClr val="FCFEB9"/>
                </a:gs>
                <a:gs pos="100000">
                  <a:srgbClr val="FCFEB9">
                    <a:gamma/>
                    <a:tint val="89804"/>
                    <a:invGamma/>
                  </a:srgbClr>
                </a:gs>
              </a:gsLst>
              <a:lin ang="5400000" scaled="1"/>
            </a:gradFill>
            <a:ln w="12700">
              <a:solidFill>
                <a:srgbClr val="000000"/>
              </a:solidFill>
              <a:miter lim="800000"/>
              <a:headEnd/>
              <a:tailEnd/>
            </a:ln>
            <a:effectLst>
              <a:outerShdw dist="107763" dir="2700000" algn="ctr" rotWithShape="0">
                <a:srgbClr val="676767"/>
              </a:outerShdw>
            </a:effectLst>
          </p:spPr>
          <p:txBody>
            <a:bodyPr rot="10800000" vert="eaVert" wrap="none" lIns="84053" tIns="41315" rIns="84053" bIns="41315" anchor="ctr"/>
            <a:lstStyle/>
            <a:p>
              <a:pPr defTabSz="831850" eaLnBrk="0" hangingPunct="0"/>
              <a:r>
                <a:rPr lang="zh-TW" altLang="en-US" dirty="0">
                  <a:solidFill>
                    <a:srgbClr val="000000"/>
                  </a:solidFill>
                  <a:ea typeface="新細明體" charset="-120"/>
                </a:rPr>
                <a:t>可接近性</a:t>
              </a:r>
              <a:endParaRPr lang="en-US" altLang="zh-TW" dirty="0">
                <a:solidFill>
                  <a:srgbClr val="000000"/>
                </a:solidFill>
                <a:ea typeface="新細明體" charset="-120"/>
              </a:endParaRPr>
            </a:p>
          </p:txBody>
        </p:sp>
        <p:sp>
          <p:nvSpPr>
            <p:cNvPr id="1208332" name="AutoShape 12"/>
            <p:cNvSpPr>
              <a:spLocks noChangeArrowheads="1"/>
            </p:cNvSpPr>
            <p:nvPr/>
          </p:nvSpPr>
          <p:spPr bwMode="auto">
            <a:xfrm rot="5400000">
              <a:off x="1576" y="1189"/>
              <a:ext cx="433" cy="2700"/>
            </a:xfrm>
            <a:prstGeom prst="cube">
              <a:avLst>
                <a:gd name="adj" fmla="val 11667"/>
              </a:avLst>
            </a:prstGeom>
            <a:gradFill rotWithShape="0">
              <a:gsLst>
                <a:gs pos="0">
                  <a:srgbClr val="FCFEB9"/>
                </a:gs>
                <a:gs pos="100000">
                  <a:srgbClr val="FCFEB9">
                    <a:gamma/>
                    <a:tint val="80000"/>
                    <a:invGamma/>
                  </a:srgbClr>
                </a:gs>
              </a:gsLst>
              <a:lin ang="5400000" scaled="1"/>
            </a:gradFill>
            <a:ln w="12700">
              <a:solidFill>
                <a:srgbClr val="000000"/>
              </a:solidFill>
              <a:miter lim="800000"/>
              <a:headEnd/>
              <a:tailEnd/>
            </a:ln>
            <a:effectLst>
              <a:outerShdw dist="107763" dir="2700000" algn="ctr" rotWithShape="0">
                <a:srgbClr val="676767"/>
              </a:outerShdw>
            </a:effectLst>
          </p:spPr>
          <p:txBody>
            <a:bodyPr rot="10800000" vert="eaVert" wrap="none" lIns="84053" tIns="41315" rIns="84053" bIns="41315" anchor="ctr"/>
            <a:lstStyle/>
            <a:p>
              <a:pPr defTabSz="831850" eaLnBrk="0" hangingPunct="0"/>
              <a:r>
                <a:rPr lang="zh-TW" altLang="en-US" dirty="0" smtClean="0">
                  <a:solidFill>
                    <a:srgbClr val="000000"/>
                  </a:solidFill>
                  <a:ea typeface="新細明體" charset="-120"/>
                </a:rPr>
                <a:t>足量性</a:t>
              </a:r>
              <a:endParaRPr lang="en-US" altLang="zh-TW" dirty="0">
                <a:solidFill>
                  <a:srgbClr val="000000"/>
                </a:solidFill>
                <a:ea typeface="新細明體" charset="-120"/>
              </a:endParaRPr>
            </a:p>
          </p:txBody>
        </p:sp>
        <p:sp>
          <p:nvSpPr>
            <p:cNvPr id="1208333" name="AutoShape 13"/>
            <p:cNvSpPr>
              <a:spLocks noChangeArrowheads="1"/>
            </p:cNvSpPr>
            <p:nvPr/>
          </p:nvSpPr>
          <p:spPr bwMode="auto">
            <a:xfrm rot="5400000">
              <a:off x="1592" y="1731"/>
              <a:ext cx="387" cy="2765"/>
            </a:xfrm>
            <a:prstGeom prst="cube">
              <a:avLst>
                <a:gd name="adj" fmla="val 11667"/>
              </a:avLst>
            </a:prstGeom>
            <a:gradFill rotWithShape="0">
              <a:gsLst>
                <a:gs pos="0">
                  <a:srgbClr val="FCFEB9"/>
                </a:gs>
                <a:gs pos="100000">
                  <a:srgbClr val="FCFEB9">
                    <a:gamma/>
                    <a:tint val="80000"/>
                    <a:invGamma/>
                  </a:srgbClr>
                </a:gs>
              </a:gsLst>
              <a:lin ang="5400000" scaled="1"/>
            </a:gradFill>
            <a:ln w="12700">
              <a:solidFill>
                <a:srgbClr val="000000"/>
              </a:solidFill>
              <a:miter lim="800000"/>
              <a:headEnd/>
              <a:tailEnd/>
            </a:ln>
            <a:effectLst>
              <a:outerShdw dist="107763" dir="2700000" algn="ctr" rotWithShape="0">
                <a:srgbClr val="676767"/>
              </a:outerShdw>
            </a:effectLst>
          </p:spPr>
          <p:txBody>
            <a:bodyPr rot="10800000" vert="eaVert" wrap="none" lIns="84053" tIns="41315" rIns="84053" bIns="41315" anchor="ctr"/>
            <a:lstStyle/>
            <a:p>
              <a:pPr defTabSz="831850" eaLnBrk="0" hangingPunct="0"/>
              <a:r>
                <a:rPr lang="zh-TW" altLang="en-US" dirty="0">
                  <a:solidFill>
                    <a:srgbClr val="000000"/>
                  </a:solidFill>
                  <a:ea typeface="新細明體" charset="-120"/>
                </a:rPr>
                <a:t>可差異性</a:t>
              </a:r>
              <a:endParaRPr lang="en-US" altLang="zh-TW" dirty="0">
                <a:solidFill>
                  <a:srgbClr val="000000"/>
                </a:solidFill>
                <a:ea typeface="新細明體" charset="-120"/>
              </a:endParaRPr>
            </a:p>
          </p:txBody>
        </p:sp>
        <p:sp>
          <p:nvSpPr>
            <p:cNvPr id="1208334" name="AutoShape 14"/>
            <p:cNvSpPr>
              <a:spLocks noChangeArrowheads="1"/>
            </p:cNvSpPr>
            <p:nvPr/>
          </p:nvSpPr>
          <p:spPr bwMode="auto">
            <a:xfrm>
              <a:off x="3325" y="1611"/>
              <a:ext cx="13" cy="12"/>
            </a:xfrm>
            <a:prstGeom prst="rightArrow">
              <a:avLst>
                <a:gd name="adj1" fmla="val 50000"/>
                <a:gd name="adj2" fmla="val 54172"/>
              </a:avLst>
            </a:prstGeom>
            <a:solidFill>
              <a:schemeClr val="tx1"/>
            </a:solidFill>
            <a:ln w="12700">
              <a:noFill/>
              <a:miter lim="800000"/>
              <a:headEnd/>
              <a:tailEnd/>
            </a:ln>
            <a:effectLst>
              <a:outerShdw dist="107763" dir="2700000" algn="ctr" rotWithShape="0">
                <a:srgbClr val="676767"/>
              </a:outerShdw>
            </a:effectLst>
          </p:spPr>
          <p:txBody>
            <a:bodyPr wrap="none" anchor="ctr"/>
            <a:lstStyle/>
            <a:p>
              <a:endParaRPr lang="zh-TW" altLang="en-US"/>
            </a:p>
          </p:txBody>
        </p:sp>
        <p:sp>
          <p:nvSpPr>
            <p:cNvPr id="1208335" name="AutoShape 15"/>
            <p:cNvSpPr>
              <a:spLocks noChangeArrowheads="1"/>
            </p:cNvSpPr>
            <p:nvPr/>
          </p:nvSpPr>
          <p:spPr bwMode="auto">
            <a:xfrm>
              <a:off x="3146" y="2366"/>
              <a:ext cx="254" cy="309"/>
            </a:xfrm>
            <a:prstGeom prst="rightArrow">
              <a:avLst>
                <a:gd name="adj1" fmla="val 50000"/>
                <a:gd name="adj2" fmla="val 50005"/>
              </a:avLst>
            </a:prstGeom>
            <a:solidFill>
              <a:schemeClr val="tx1"/>
            </a:solidFill>
            <a:ln w="12700">
              <a:noFill/>
              <a:miter lim="800000"/>
              <a:headEnd/>
              <a:tailEnd/>
            </a:ln>
            <a:effectLst>
              <a:outerShdw dist="107763" dir="2700000" algn="ctr" rotWithShape="0">
                <a:srgbClr val="676767"/>
              </a:outerShdw>
            </a:effectLst>
          </p:spPr>
          <p:txBody>
            <a:bodyPr wrap="none" anchor="ctr"/>
            <a:lstStyle/>
            <a:p>
              <a:endParaRPr lang="zh-TW" altLang="en-US"/>
            </a:p>
          </p:txBody>
        </p:sp>
        <p:sp>
          <p:nvSpPr>
            <p:cNvPr id="1208336" name="AutoShape 16"/>
            <p:cNvSpPr>
              <a:spLocks noChangeArrowheads="1"/>
            </p:cNvSpPr>
            <p:nvPr/>
          </p:nvSpPr>
          <p:spPr bwMode="auto">
            <a:xfrm>
              <a:off x="3128" y="1833"/>
              <a:ext cx="261" cy="308"/>
            </a:xfrm>
            <a:prstGeom prst="rightArrow">
              <a:avLst>
                <a:gd name="adj1" fmla="val 50000"/>
                <a:gd name="adj2" fmla="val 50005"/>
              </a:avLst>
            </a:prstGeom>
            <a:solidFill>
              <a:schemeClr val="tx1"/>
            </a:solidFill>
            <a:ln w="12700">
              <a:noFill/>
              <a:miter lim="800000"/>
              <a:headEnd/>
              <a:tailEnd/>
            </a:ln>
            <a:effectLst>
              <a:outerShdw dist="107763" dir="2700000" algn="ctr" rotWithShape="0">
                <a:srgbClr val="676767"/>
              </a:outerShdw>
            </a:effectLst>
          </p:spPr>
          <p:txBody>
            <a:bodyPr wrap="none" anchor="ctr"/>
            <a:lstStyle/>
            <a:p>
              <a:endParaRPr lang="zh-TW" altLang="en-US"/>
            </a:p>
          </p:txBody>
        </p:sp>
        <p:sp>
          <p:nvSpPr>
            <p:cNvPr id="1208337" name="Rectangle 17"/>
            <p:cNvSpPr>
              <a:spLocks noChangeArrowheads="1"/>
            </p:cNvSpPr>
            <p:nvPr/>
          </p:nvSpPr>
          <p:spPr bwMode="auto">
            <a:xfrm>
              <a:off x="1105" y="1114"/>
              <a:ext cx="3159" cy="621"/>
            </a:xfrm>
            <a:prstGeom prst="rect">
              <a:avLst/>
            </a:prstGeom>
            <a:noFill/>
            <a:ln w="12700">
              <a:noFill/>
              <a:miter lim="800000"/>
              <a:headEnd/>
              <a:tailEnd/>
            </a:ln>
            <a:effectLst>
              <a:outerShdw dist="107763" dir="2700000" algn="ctr" rotWithShape="0">
                <a:srgbClr val="676767"/>
              </a:outerShdw>
            </a:effectLst>
          </p:spPr>
          <p:txBody>
            <a:bodyPr lIns="81204" tIns="39889" rIns="81204" bIns="39889">
              <a:spAutoFit/>
            </a:bodyPr>
            <a:lstStyle/>
            <a:p>
              <a:pPr algn="l" defTabSz="820738" eaLnBrk="0" hangingPunct="0">
                <a:lnSpc>
                  <a:spcPct val="90000"/>
                </a:lnSpc>
                <a:spcBef>
                  <a:spcPct val="50000"/>
                </a:spcBef>
              </a:pPr>
              <a:endParaRPr lang="en-US" altLang="zh-TW" sz="1600" b="1">
                <a:ea typeface="新細明體" charset="-120"/>
              </a:endParaRPr>
            </a:p>
            <a:p>
              <a:pPr algn="l" defTabSz="820738" eaLnBrk="0" hangingPunct="0">
                <a:lnSpc>
                  <a:spcPct val="90000"/>
                </a:lnSpc>
                <a:spcBef>
                  <a:spcPct val="50000"/>
                </a:spcBef>
              </a:pPr>
              <a:endParaRPr lang="en-US" altLang="zh-TW" sz="1600" b="1">
                <a:ea typeface="新細明體" charset="-120"/>
              </a:endParaRPr>
            </a:p>
            <a:p>
              <a:pPr algn="l" defTabSz="820738">
                <a:lnSpc>
                  <a:spcPct val="90000"/>
                </a:lnSpc>
                <a:spcBef>
                  <a:spcPct val="50000"/>
                </a:spcBef>
              </a:pPr>
              <a:endParaRPr lang="en-US" altLang="zh-TW" sz="1600" b="1">
                <a:ea typeface="新細明體" charset="-120"/>
              </a:endParaRPr>
            </a:p>
          </p:txBody>
        </p:sp>
        <p:sp>
          <p:nvSpPr>
            <p:cNvPr id="1208338" name="AutoShape 18"/>
            <p:cNvSpPr>
              <a:spLocks noChangeArrowheads="1"/>
            </p:cNvSpPr>
            <p:nvPr/>
          </p:nvSpPr>
          <p:spPr bwMode="auto">
            <a:xfrm rot="5400000">
              <a:off x="1602" y="2312"/>
              <a:ext cx="377" cy="2754"/>
            </a:xfrm>
            <a:prstGeom prst="cube">
              <a:avLst>
                <a:gd name="adj" fmla="val 11667"/>
              </a:avLst>
            </a:prstGeom>
            <a:gradFill rotWithShape="0">
              <a:gsLst>
                <a:gs pos="0">
                  <a:srgbClr val="FCFEB9"/>
                </a:gs>
                <a:gs pos="100000">
                  <a:srgbClr val="FCFEB9">
                    <a:gamma/>
                    <a:tint val="80000"/>
                    <a:invGamma/>
                  </a:srgbClr>
                </a:gs>
              </a:gsLst>
              <a:lin ang="5400000" scaled="1"/>
            </a:gradFill>
            <a:ln w="12700">
              <a:solidFill>
                <a:srgbClr val="000000"/>
              </a:solidFill>
              <a:miter lim="800000"/>
              <a:headEnd/>
              <a:tailEnd/>
            </a:ln>
            <a:effectLst>
              <a:outerShdw dist="107763" dir="2700000" algn="ctr" rotWithShape="0">
                <a:srgbClr val="676767"/>
              </a:outerShdw>
            </a:effectLst>
          </p:spPr>
          <p:txBody>
            <a:bodyPr rot="10800000" vert="eaVert" wrap="none" lIns="84053" tIns="41315" rIns="84053" bIns="41315" anchor="ctr"/>
            <a:lstStyle/>
            <a:p>
              <a:pPr defTabSz="831850" eaLnBrk="0" hangingPunct="0"/>
              <a:r>
                <a:rPr lang="zh-TW" altLang="en-US" dirty="0">
                  <a:solidFill>
                    <a:srgbClr val="000000"/>
                  </a:solidFill>
                  <a:ea typeface="新細明體" charset="-120"/>
                </a:rPr>
                <a:t>可行動</a:t>
              </a:r>
              <a:r>
                <a:rPr lang="zh-TW" altLang="en-US" dirty="0" smtClean="0">
                  <a:solidFill>
                    <a:srgbClr val="000000"/>
                  </a:solidFill>
                  <a:ea typeface="新細明體" charset="-120"/>
                </a:rPr>
                <a:t>性</a:t>
              </a:r>
              <a:endParaRPr lang="en-US" altLang="zh-TW" dirty="0">
                <a:solidFill>
                  <a:srgbClr val="000000"/>
                </a:solidFill>
                <a:ea typeface="新細明體" charset="-120"/>
              </a:endParaRPr>
            </a:p>
          </p:txBody>
        </p:sp>
        <p:sp>
          <p:nvSpPr>
            <p:cNvPr id="1208339" name="AutoShape 19"/>
            <p:cNvSpPr>
              <a:spLocks noChangeArrowheads="1"/>
            </p:cNvSpPr>
            <p:nvPr/>
          </p:nvSpPr>
          <p:spPr bwMode="auto">
            <a:xfrm>
              <a:off x="3173" y="2926"/>
              <a:ext cx="195" cy="327"/>
            </a:xfrm>
            <a:prstGeom prst="rightArrow">
              <a:avLst>
                <a:gd name="adj1" fmla="val 50000"/>
                <a:gd name="adj2" fmla="val 50005"/>
              </a:avLst>
            </a:prstGeom>
            <a:solidFill>
              <a:schemeClr val="tx1"/>
            </a:solidFill>
            <a:ln w="12700">
              <a:noFill/>
              <a:miter lim="800000"/>
              <a:headEnd/>
              <a:tailEnd/>
            </a:ln>
            <a:effectLst>
              <a:outerShdw dist="107763" dir="2700000" algn="ctr" rotWithShape="0">
                <a:srgbClr val="676767"/>
              </a:outerShdw>
            </a:effectLst>
          </p:spPr>
          <p:txBody>
            <a:bodyPr wrap="none" anchor="ctr"/>
            <a:lstStyle/>
            <a:p>
              <a:endParaRPr lang="zh-TW" altLang="en-US"/>
            </a:p>
          </p:txBody>
        </p:sp>
        <p:sp>
          <p:nvSpPr>
            <p:cNvPr id="1208340" name="AutoShape 20"/>
            <p:cNvSpPr>
              <a:spLocks noChangeArrowheads="1"/>
            </p:cNvSpPr>
            <p:nvPr/>
          </p:nvSpPr>
          <p:spPr bwMode="auto">
            <a:xfrm>
              <a:off x="3161" y="1318"/>
              <a:ext cx="196" cy="318"/>
            </a:xfrm>
            <a:prstGeom prst="rightArrow">
              <a:avLst>
                <a:gd name="adj1" fmla="val 50000"/>
                <a:gd name="adj2" fmla="val 50005"/>
              </a:avLst>
            </a:prstGeom>
            <a:solidFill>
              <a:schemeClr val="tx1"/>
            </a:solidFill>
            <a:ln w="12700">
              <a:noFill/>
              <a:miter lim="800000"/>
              <a:headEnd/>
              <a:tailEnd/>
            </a:ln>
            <a:effectLst>
              <a:outerShdw dist="107763" dir="2700000" algn="ctr" rotWithShape="0">
                <a:srgbClr val="676767"/>
              </a:outerShdw>
            </a:effectLst>
          </p:spPr>
          <p:txBody>
            <a:bodyPr wrap="none" anchor="ctr"/>
            <a:lstStyle/>
            <a:p>
              <a:endParaRPr lang="zh-TW" altLang="en-US"/>
            </a:p>
          </p:txBody>
        </p:sp>
        <p:sp>
          <p:nvSpPr>
            <p:cNvPr id="1208341" name="Rectangle 21"/>
            <p:cNvSpPr>
              <a:spLocks noChangeArrowheads="1"/>
            </p:cNvSpPr>
            <p:nvPr/>
          </p:nvSpPr>
          <p:spPr bwMode="auto">
            <a:xfrm>
              <a:off x="3445" y="2880"/>
              <a:ext cx="2161" cy="347"/>
            </a:xfrm>
            <a:prstGeom prst="rect">
              <a:avLst/>
            </a:prstGeom>
            <a:noFill/>
            <a:ln w="12700">
              <a:noFill/>
              <a:miter lim="800000"/>
              <a:headEnd/>
              <a:tailEnd/>
            </a:ln>
            <a:effectLst/>
          </p:spPr>
          <p:txBody>
            <a:bodyPr wrap="square" lIns="81204" tIns="39889" rIns="81204" bIns="39889">
              <a:spAutoFit/>
            </a:bodyPr>
            <a:lstStyle/>
            <a:p>
              <a:pPr algn="l" defTabSz="820738" eaLnBrk="0" hangingPunct="0">
                <a:lnSpc>
                  <a:spcPct val="90000"/>
                </a:lnSpc>
                <a:spcBef>
                  <a:spcPct val="50000"/>
                </a:spcBef>
                <a:buClr>
                  <a:srgbClr val="000000"/>
                </a:buClr>
                <a:buFontTx/>
                <a:buChar char="•"/>
              </a:pPr>
              <a:r>
                <a:rPr lang="en-US" altLang="zh-TW" sz="1600" b="1" dirty="0">
                  <a:ea typeface="新細明體" charset="-120"/>
                </a:rPr>
                <a:t> </a:t>
              </a:r>
              <a:r>
                <a:rPr lang="zh-TW" altLang="en-US" sz="1600" b="1" dirty="0" smtClean="0">
                  <a:ea typeface="新細明體" charset="-120"/>
                </a:rPr>
                <a:t>不同的市場區隔必須要能回應不同行銷組合方案</a:t>
              </a:r>
              <a:r>
                <a:rPr lang="en-US" altLang="zh-TW" sz="1800" dirty="0" smtClean="0">
                  <a:solidFill>
                    <a:srgbClr val="000000"/>
                  </a:solidFill>
                  <a:ea typeface="新細明體" charset="-120"/>
                </a:rPr>
                <a:t>.</a:t>
              </a:r>
              <a:r>
                <a:rPr lang="zh-TW" altLang="en-US" sz="1600" dirty="0" smtClean="0">
                  <a:solidFill>
                    <a:schemeClr val="bg1"/>
                  </a:solidFill>
                  <a:ea typeface="新細明體" charset="-120"/>
                </a:rPr>
                <a:t>已婚未婚的香水</a:t>
              </a:r>
              <a:r>
                <a:rPr lang="en-US" altLang="zh-TW" sz="1600" dirty="0" smtClean="0">
                  <a:solidFill>
                    <a:schemeClr val="bg1"/>
                  </a:solidFill>
                  <a:ea typeface="新細明體" charset="-120"/>
                </a:rPr>
                <a:t>?</a:t>
              </a:r>
              <a:endParaRPr lang="en-US" altLang="zh-TW" sz="1600" dirty="0">
                <a:solidFill>
                  <a:schemeClr val="bg1"/>
                </a:solidFill>
                <a:ea typeface="新細明體" charset="-120"/>
              </a:endParaRPr>
            </a:p>
          </p:txBody>
        </p:sp>
        <p:sp>
          <p:nvSpPr>
            <p:cNvPr id="1208342" name="Rectangle 22"/>
            <p:cNvSpPr>
              <a:spLocks noChangeArrowheads="1"/>
            </p:cNvSpPr>
            <p:nvPr/>
          </p:nvSpPr>
          <p:spPr bwMode="auto">
            <a:xfrm>
              <a:off x="3462" y="3504"/>
              <a:ext cx="2188" cy="627"/>
            </a:xfrm>
            <a:prstGeom prst="rect">
              <a:avLst/>
            </a:prstGeom>
            <a:noFill/>
            <a:ln w="12700">
              <a:noFill/>
              <a:miter lim="800000"/>
              <a:headEnd/>
              <a:tailEnd/>
            </a:ln>
            <a:effectLst/>
          </p:spPr>
          <p:txBody>
            <a:bodyPr wrap="square" lIns="81204" tIns="39889" rIns="81204" bIns="39889">
              <a:spAutoFit/>
            </a:bodyPr>
            <a:lstStyle/>
            <a:p>
              <a:pPr lvl="0" algn="l" defTabSz="820738" eaLnBrk="0" hangingPunct="0">
                <a:lnSpc>
                  <a:spcPct val="90000"/>
                </a:lnSpc>
                <a:buFontTx/>
                <a:buChar char="•"/>
              </a:pPr>
              <a:r>
                <a:rPr lang="zh-TW" altLang="zh-TW" sz="1600" b="1" dirty="0" smtClean="0"/>
                <a:t>市場</a:t>
              </a:r>
              <a:r>
                <a:rPr lang="zh-TW" altLang="zh-TW" sz="1600" b="1" dirty="0"/>
                <a:t>區隔是否超過公司資源所能</a:t>
              </a:r>
              <a:r>
                <a:rPr lang="zh-TW" altLang="zh-TW" sz="1600" b="1" dirty="0" smtClean="0"/>
                <a:t>觸及的</a:t>
              </a:r>
              <a:r>
                <a:rPr lang="zh-TW" altLang="zh-TW" sz="1600" b="1" dirty="0"/>
                <a:t>範圍。</a:t>
              </a:r>
              <a:r>
                <a:rPr lang="zh-TW" altLang="zh-TW" sz="1600" b="1" dirty="0">
                  <a:solidFill>
                    <a:schemeClr val="bg1"/>
                  </a:solidFill>
                </a:rPr>
                <a:t>（</a:t>
              </a:r>
              <a:r>
                <a:rPr lang="zh-TW" altLang="zh-TW" sz="1600" dirty="0">
                  <a:solidFill>
                    <a:schemeClr val="bg1"/>
                  </a:solidFill>
                </a:rPr>
                <a:t>小菜農要不要攻下全省超市的果菜供應？）</a:t>
              </a:r>
            </a:p>
            <a:p>
              <a:pPr algn="l" defTabSz="820738" eaLnBrk="0" hangingPunct="0">
                <a:lnSpc>
                  <a:spcPct val="90000"/>
                </a:lnSpc>
                <a:buFontTx/>
                <a:buChar char="•"/>
              </a:pPr>
              <a:endParaRPr lang="en-US" altLang="zh-TW" sz="1800" dirty="0">
                <a:solidFill>
                  <a:srgbClr val="000000"/>
                </a:solidFill>
                <a:ea typeface="新細明體" charset="-120"/>
              </a:endParaRPr>
            </a:p>
          </p:txBody>
        </p:sp>
        <p:sp>
          <p:nvSpPr>
            <p:cNvPr id="1208343" name="AutoShape 23"/>
            <p:cNvSpPr>
              <a:spLocks noChangeArrowheads="1"/>
            </p:cNvSpPr>
            <p:nvPr/>
          </p:nvSpPr>
          <p:spPr bwMode="auto">
            <a:xfrm>
              <a:off x="3159" y="3572"/>
              <a:ext cx="198" cy="326"/>
            </a:xfrm>
            <a:prstGeom prst="rightArrow">
              <a:avLst>
                <a:gd name="adj1" fmla="val 50000"/>
                <a:gd name="adj2" fmla="val 50005"/>
              </a:avLst>
            </a:prstGeom>
            <a:solidFill>
              <a:schemeClr val="tx1"/>
            </a:solidFill>
            <a:ln w="12700">
              <a:noFill/>
              <a:miter lim="800000"/>
              <a:headEnd/>
              <a:tailEnd/>
            </a:ln>
            <a:effectLst>
              <a:outerShdw dist="107763" dir="2700000" algn="ctr" rotWithShape="0">
                <a:srgbClr val="676767"/>
              </a:outerShdw>
            </a:effectLst>
          </p:spPr>
          <p:txBody>
            <a:bodyPr wrap="none" anchor="ctr"/>
            <a:lstStyle/>
            <a:p>
              <a:endParaRPr lang="zh-TW" altLang="en-US"/>
            </a:p>
          </p:txBody>
        </p:sp>
      </p:gr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ea typeface="新細明體" charset="-120"/>
              </a:rPr>
              <a:t>一、市場區隔</a:t>
            </a:r>
            <a:r>
              <a:rPr lang="en-US" altLang="zh-TW" sz="3600" dirty="0" smtClean="0">
                <a:ea typeface="新細明體" charset="-120"/>
              </a:rPr>
              <a:t/>
            </a:r>
            <a:br>
              <a:rPr lang="en-US" altLang="zh-TW" sz="3600" dirty="0" smtClean="0">
                <a:ea typeface="新細明體" charset="-120"/>
              </a:rPr>
            </a:br>
            <a:r>
              <a:rPr lang="zh-TW" altLang="en-US" sz="3600" dirty="0" smtClean="0">
                <a:ea typeface="新細明體" charset="-120"/>
              </a:rPr>
              <a:t>有效市場區隔的必備條件***</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17</a:t>
            </a:fld>
            <a:endParaRPr lang="en-US" altLang="zh-TW"/>
          </a:p>
        </p:txBody>
      </p:sp>
      <p:graphicFrame>
        <p:nvGraphicFramePr>
          <p:cNvPr id="5" name="資料庫圖表 4"/>
          <p:cNvGraphicFramePr/>
          <p:nvPr/>
        </p:nvGraphicFramePr>
        <p:xfrm>
          <a:off x="395536" y="1870953"/>
          <a:ext cx="8568952" cy="371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617538"/>
            <a:ext cx="7612335" cy="1143000"/>
          </a:xfrm>
        </p:spPr>
        <p:txBody>
          <a:bodyPr/>
          <a:lstStyle/>
          <a:p>
            <a:r>
              <a:rPr lang="zh-TW" altLang="en-US" sz="3600" dirty="0" smtClean="0">
                <a:ea typeface="新細明體" charset="-120"/>
              </a:rPr>
              <a:t>一、市場區隔</a:t>
            </a:r>
            <a:r>
              <a:rPr lang="en-US" altLang="zh-TW" sz="3600" dirty="0" smtClean="0">
                <a:ea typeface="新細明體" charset="-120"/>
              </a:rPr>
              <a:t/>
            </a:r>
            <a:br>
              <a:rPr lang="en-US" altLang="zh-TW" sz="3600" dirty="0" smtClean="0">
                <a:ea typeface="新細明體" charset="-120"/>
              </a:rPr>
            </a:br>
            <a:r>
              <a:rPr lang="zh-TW" altLang="en-US" sz="3600" dirty="0" smtClean="0">
                <a:ea typeface="新細明體" charset="-120"/>
              </a:rPr>
              <a:t>有效市場區隔的必備條件***</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18</a:t>
            </a:fld>
            <a:endParaRPr lang="en-US" altLang="zh-TW"/>
          </a:p>
        </p:txBody>
      </p:sp>
      <p:graphicFrame>
        <p:nvGraphicFramePr>
          <p:cNvPr id="5" name="資料庫圖表 4"/>
          <p:cNvGraphicFramePr/>
          <p:nvPr/>
        </p:nvGraphicFramePr>
        <p:xfrm>
          <a:off x="467544" y="1844824"/>
          <a:ext cx="8496944" cy="4031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617538"/>
            <a:ext cx="7612335" cy="1143000"/>
          </a:xfrm>
        </p:spPr>
        <p:txBody>
          <a:bodyPr/>
          <a:lstStyle/>
          <a:p>
            <a:r>
              <a:rPr lang="zh-TW" altLang="en-US" sz="3600" dirty="0" smtClean="0">
                <a:ea typeface="新細明體" charset="-120"/>
              </a:rPr>
              <a:t>一、市場區隔</a:t>
            </a:r>
            <a:r>
              <a:rPr lang="en-US" altLang="zh-TW" sz="3600" dirty="0" smtClean="0">
                <a:ea typeface="新細明體" charset="-120"/>
              </a:rPr>
              <a:t/>
            </a:r>
            <a:br>
              <a:rPr lang="en-US" altLang="zh-TW" sz="3600" dirty="0" smtClean="0">
                <a:ea typeface="新細明體" charset="-120"/>
              </a:rPr>
            </a:br>
            <a:r>
              <a:rPr lang="zh-TW" altLang="en-US" sz="3600" dirty="0" smtClean="0">
                <a:ea typeface="新細明體" charset="-120"/>
              </a:rPr>
              <a:t>有效市場區隔的必備條件***</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19</a:t>
            </a:fld>
            <a:endParaRPr lang="en-US" altLang="zh-TW"/>
          </a:p>
        </p:txBody>
      </p:sp>
      <p:graphicFrame>
        <p:nvGraphicFramePr>
          <p:cNvPr id="5" name="資料庫圖表 4"/>
          <p:cNvGraphicFramePr/>
          <p:nvPr/>
        </p:nvGraphicFramePr>
        <p:xfrm>
          <a:off x="467544" y="1988840"/>
          <a:ext cx="8460432"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fld id="{53509FA5-0DB0-4EE8-8F61-868F3BDB8154}" type="slidenum">
              <a:rPr lang="en-US" altLang="zh-TW"/>
              <a:pPr/>
              <a:t>2</a:t>
            </a:fld>
            <a:endParaRPr lang="en-US" altLang="zh-TW"/>
          </a:p>
        </p:txBody>
      </p:sp>
      <p:sp>
        <p:nvSpPr>
          <p:cNvPr id="7" name="Rectangle 2"/>
          <p:cNvSpPr txBox="1">
            <a:spLocks noChangeArrowheads="1"/>
          </p:cNvSpPr>
          <p:nvPr/>
        </p:nvSpPr>
        <p:spPr>
          <a:xfrm>
            <a:off x="533400" y="1371600"/>
            <a:ext cx="7851648" cy="18288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en-US" altLang="zh-TW" smtClean="0">
                <a:ea typeface="新細明體" charset="-120"/>
              </a:rPr>
              <a:t>     Chapter 5</a:t>
            </a:r>
            <a:endParaRPr lang="en-US" altLang="zh-TW" dirty="0">
              <a:ea typeface="新細明體" charset="-120"/>
            </a:endParaRPr>
          </a:p>
        </p:txBody>
      </p:sp>
      <p:sp>
        <p:nvSpPr>
          <p:cNvPr id="8" name="Rectangle 3"/>
          <p:cNvSpPr txBox="1">
            <a:spLocks noChangeArrowheads="1"/>
          </p:cNvSpPr>
          <p:nvPr/>
        </p:nvSpPr>
        <p:spPr>
          <a:xfrm>
            <a:off x="1115616" y="3886200"/>
            <a:ext cx="7128792" cy="17526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pPr>
            <a:r>
              <a:rPr lang="zh-TW" altLang="en-US" sz="3200" b="1" dirty="0" smtClean="0">
                <a:ea typeface="新細明體" charset="-120"/>
              </a:rPr>
              <a:t>市場區隔、選擇目標市場與市場定位</a:t>
            </a:r>
            <a:endParaRPr lang="en-US" altLang="zh-TW" sz="3200" b="1" dirty="0">
              <a:ea typeface="新細明體" charset="-120"/>
            </a:endParaRPr>
          </a:p>
        </p:txBody>
      </p:sp>
    </p:spTree>
    <p:extLst>
      <p:ext uri="{BB962C8B-B14F-4D97-AF65-F5344CB8AC3E}">
        <p14:creationId xmlns:p14="http://schemas.microsoft.com/office/powerpoint/2010/main" val="215810817"/>
      </p:ext>
    </p:extLst>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617538"/>
            <a:ext cx="7612335" cy="1143000"/>
          </a:xfrm>
        </p:spPr>
        <p:txBody>
          <a:bodyPr/>
          <a:lstStyle/>
          <a:p>
            <a:r>
              <a:rPr lang="zh-TW" altLang="en-US" sz="3600" dirty="0" smtClean="0">
                <a:ea typeface="新細明體" charset="-120"/>
              </a:rPr>
              <a:t>一、市場區隔</a:t>
            </a:r>
            <a:r>
              <a:rPr lang="en-US" altLang="zh-TW" sz="3600" dirty="0" smtClean="0">
                <a:ea typeface="新細明體" charset="-120"/>
              </a:rPr>
              <a:t/>
            </a:r>
            <a:br>
              <a:rPr lang="en-US" altLang="zh-TW" sz="3600" dirty="0" smtClean="0">
                <a:ea typeface="新細明體" charset="-120"/>
              </a:rPr>
            </a:br>
            <a:r>
              <a:rPr lang="zh-TW" altLang="en-US" sz="3600" dirty="0" smtClean="0">
                <a:ea typeface="新細明體" charset="-120"/>
              </a:rPr>
              <a:t>有效市場區隔的必備條件***</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20</a:t>
            </a:fld>
            <a:endParaRPr lang="en-US" altLang="zh-TW"/>
          </a:p>
        </p:txBody>
      </p:sp>
      <p:graphicFrame>
        <p:nvGraphicFramePr>
          <p:cNvPr id="5" name="資料庫圖表 4"/>
          <p:cNvGraphicFramePr/>
          <p:nvPr/>
        </p:nvGraphicFramePr>
        <p:xfrm>
          <a:off x="467544" y="1870953"/>
          <a:ext cx="8496944" cy="371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617538"/>
            <a:ext cx="7612335" cy="1143000"/>
          </a:xfrm>
        </p:spPr>
        <p:txBody>
          <a:bodyPr/>
          <a:lstStyle/>
          <a:p>
            <a:r>
              <a:rPr lang="zh-TW" altLang="en-US" sz="3600" dirty="0" smtClean="0">
                <a:ea typeface="新細明體" charset="-120"/>
              </a:rPr>
              <a:t>一、市場區隔</a:t>
            </a:r>
            <a:r>
              <a:rPr lang="en-US" altLang="zh-TW" sz="3600" dirty="0" smtClean="0">
                <a:ea typeface="新細明體" charset="-120"/>
              </a:rPr>
              <a:t/>
            </a:r>
            <a:br>
              <a:rPr lang="en-US" altLang="zh-TW" sz="3600" dirty="0" smtClean="0">
                <a:ea typeface="新細明體" charset="-120"/>
              </a:rPr>
            </a:br>
            <a:r>
              <a:rPr lang="zh-TW" altLang="en-US" sz="3600" dirty="0" smtClean="0">
                <a:ea typeface="新細明體" charset="-120"/>
              </a:rPr>
              <a:t>有效市場區隔的必備條件***</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21</a:t>
            </a:fld>
            <a:endParaRPr lang="en-US" altLang="zh-TW"/>
          </a:p>
        </p:txBody>
      </p:sp>
      <p:graphicFrame>
        <p:nvGraphicFramePr>
          <p:cNvPr id="6" name="資料庫圖表 5"/>
          <p:cNvGraphicFramePr/>
          <p:nvPr/>
        </p:nvGraphicFramePr>
        <p:xfrm>
          <a:off x="323528" y="1868631"/>
          <a:ext cx="8424936" cy="3216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22" name="Rectangle 6"/>
          <p:cNvSpPr>
            <a:spLocks noGrp="1" noChangeArrowheads="1"/>
          </p:cNvSpPr>
          <p:nvPr>
            <p:ph type="title"/>
          </p:nvPr>
        </p:nvSpPr>
        <p:spPr>
          <a:xfrm>
            <a:off x="1475656" y="617538"/>
            <a:ext cx="7468319" cy="1143000"/>
          </a:xfrm>
        </p:spPr>
        <p:txBody>
          <a:bodyPr anchor="ctr"/>
          <a:lstStyle/>
          <a:p>
            <a:r>
              <a:rPr lang="zh-TW" altLang="en-US" sz="3600" dirty="0" smtClean="0">
                <a:ea typeface="新細明體" charset="-120"/>
              </a:rPr>
              <a:t>二、目標行銷</a:t>
            </a:r>
            <a:r>
              <a:rPr lang="en-US" altLang="zh-TW" sz="3600" dirty="0" smtClean="0">
                <a:ea typeface="新細明體" charset="-120"/>
              </a:rPr>
              <a:t> </a:t>
            </a:r>
            <a:r>
              <a:rPr lang="zh-TW" altLang="en-US" sz="3600" dirty="0" smtClean="0">
                <a:ea typeface="新細明體" charset="-120"/>
              </a:rPr>
              <a:t>：</a:t>
            </a:r>
            <a:r>
              <a:rPr lang="en-US" altLang="zh-TW" sz="3600" dirty="0" smtClean="0">
                <a:ea typeface="新細明體" charset="-120"/>
              </a:rPr>
              <a:t/>
            </a:r>
            <a:br>
              <a:rPr lang="en-US" altLang="zh-TW" sz="3600" dirty="0" smtClean="0">
                <a:ea typeface="新細明體" charset="-120"/>
              </a:rPr>
            </a:br>
            <a:r>
              <a:rPr lang="en-US" altLang="zh-TW" sz="3600" dirty="0" smtClean="0">
                <a:ea typeface="新細明體" charset="-120"/>
              </a:rPr>
              <a:t>2. </a:t>
            </a:r>
            <a:r>
              <a:rPr lang="zh-TW" altLang="en-US" sz="3600" dirty="0" smtClean="0">
                <a:ea typeface="新細明體" charset="-120"/>
              </a:rPr>
              <a:t>評估區隔市場：三種評估因素</a:t>
            </a:r>
            <a:endParaRPr lang="en-US" altLang="zh-TW" sz="3600" dirty="0">
              <a:ea typeface="新細明體" charset="-120"/>
            </a:endParaRPr>
          </a:p>
        </p:txBody>
      </p:sp>
      <p:sp>
        <p:nvSpPr>
          <p:cNvPr id="4" name="投影片編號版面配置區 5"/>
          <p:cNvSpPr>
            <a:spLocks noGrp="1"/>
          </p:cNvSpPr>
          <p:nvPr>
            <p:ph type="sldNum" sz="quarter" idx="12"/>
          </p:nvPr>
        </p:nvSpPr>
        <p:spPr/>
        <p:txBody>
          <a:bodyPr/>
          <a:lstStyle/>
          <a:p>
            <a:fld id="{C5B81C62-655F-42FD-A04F-2ED2A69C2E89}" type="slidenum">
              <a:rPr lang="en-US" altLang="zh-TW"/>
              <a:pPr/>
              <a:t>22</a:t>
            </a:fld>
            <a:endParaRPr lang="en-US" altLang="zh-TW"/>
          </a:p>
        </p:txBody>
      </p:sp>
      <p:graphicFrame>
        <p:nvGraphicFramePr>
          <p:cNvPr id="6" name="資料庫圖表 5"/>
          <p:cNvGraphicFramePr/>
          <p:nvPr/>
        </p:nvGraphicFramePr>
        <p:xfrm>
          <a:off x="395536" y="1916832"/>
          <a:ext cx="8496944" cy="43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617538"/>
            <a:ext cx="7612335" cy="1143000"/>
          </a:xfrm>
        </p:spPr>
        <p:txBody>
          <a:bodyPr/>
          <a:lstStyle/>
          <a:p>
            <a:r>
              <a:rPr lang="zh-TW" altLang="en-US" sz="3600" dirty="0" smtClean="0">
                <a:ea typeface="新細明體" charset="-120"/>
              </a:rPr>
              <a:t>二、目標行銷</a:t>
            </a:r>
            <a:r>
              <a:rPr lang="en-US" altLang="zh-TW" sz="3600" dirty="0" smtClean="0">
                <a:ea typeface="新細明體" charset="-120"/>
              </a:rPr>
              <a:t/>
            </a:r>
            <a:br>
              <a:rPr lang="en-US" altLang="zh-TW" sz="3600" dirty="0" smtClean="0">
                <a:ea typeface="新細明體" charset="-120"/>
              </a:rPr>
            </a:br>
            <a:r>
              <a:rPr lang="en-US" altLang="zh-TW" sz="3600" dirty="0" smtClean="0">
                <a:ea typeface="新細明體" charset="-120"/>
              </a:rPr>
              <a:t> 3</a:t>
            </a:r>
            <a:r>
              <a:rPr lang="zh-TW" altLang="en-US" sz="3600" dirty="0" smtClean="0">
                <a:ea typeface="新細明體" charset="-120"/>
              </a:rPr>
              <a:t>、選擇市場涵蓋策略的考量因素</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23</a:t>
            </a:fld>
            <a:endParaRPr lang="en-US" altLang="zh-TW"/>
          </a:p>
        </p:txBody>
      </p:sp>
      <p:graphicFrame>
        <p:nvGraphicFramePr>
          <p:cNvPr id="11" name="資料庫圖表 10"/>
          <p:cNvGraphicFramePr/>
          <p:nvPr/>
        </p:nvGraphicFramePr>
        <p:xfrm>
          <a:off x="467544" y="1857013"/>
          <a:ext cx="8424936"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90" name="Rectangle 26"/>
          <p:cNvSpPr>
            <a:spLocks noGrp="1" noChangeArrowheads="1"/>
          </p:cNvSpPr>
          <p:nvPr>
            <p:ph type="title"/>
          </p:nvPr>
        </p:nvSpPr>
        <p:spPr>
          <a:xfrm>
            <a:off x="1331640" y="617538"/>
            <a:ext cx="7612335" cy="1143000"/>
          </a:xfrm>
        </p:spPr>
        <p:txBody>
          <a:bodyPr anchor="ctr"/>
          <a:lstStyle/>
          <a:p>
            <a:r>
              <a:rPr lang="zh-TW" altLang="en-US" sz="3600" dirty="0" smtClean="0">
                <a:ea typeface="新細明體" charset="-120"/>
              </a:rPr>
              <a:t>二、目標行銷</a:t>
            </a:r>
            <a:r>
              <a:rPr lang="en-US" altLang="zh-TW" sz="3600" dirty="0" smtClean="0">
                <a:ea typeface="新細明體" charset="-120"/>
              </a:rPr>
              <a:t> </a:t>
            </a:r>
            <a:br>
              <a:rPr lang="en-US" altLang="zh-TW" sz="3600" dirty="0" smtClean="0">
                <a:ea typeface="新細明體" charset="-120"/>
              </a:rPr>
            </a:br>
            <a:r>
              <a:rPr lang="en-US" altLang="zh-TW" sz="3600" dirty="0" smtClean="0">
                <a:ea typeface="新細明體" charset="-120"/>
              </a:rPr>
              <a:t>2</a:t>
            </a:r>
            <a:r>
              <a:rPr lang="zh-TW" altLang="en-US" sz="3600" dirty="0" smtClean="0">
                <a:solidFill>
                  <a:schemeClr val="tx1"/>
                </a:solidFill>
                <a:ea typeface="新細明體" charset="-120"/>
              </a:rPr>
              <a:t>、市場選擇：市場涵蓋策略</a:t>
            </a:r>
            <a:endParaRPr lang="en-US" altLang="zh-TW" sz="3600" dirty="0">
              <a:solidFill>
                <a:schemeClr val="tx1"/>
              </a:solidFill>
              <a:ea typeface="新細明體" charset="-120"/>
            </a:endParaRPr>
          </a:p>
        </p:txBody>
      </p:sp>
      <p:sp>
        <p:nvSpPr>
          <p:cNvPr id="23" name="投影片編號版面配置區 4"/>
          <p:cNvSpPr>
            <a:spLocks noGrp="1"/>
          </p:cNvSpPr>
          <p:nvPr>
            <p:ph type="sldNum" sz="quarter" idx="12"/>
          </p:nvPr>
        </p:nvSpPr>
        <p:spPr/>
        <p:txBody>
          <a:bodyPr/>
          <a:lstStyle/>
          <a:p>
            <a:fld id="{76EB44EA-C63A-4BE5-A495-947D31BA113D}" type="slidenum">
              <a:rPr lang="en-US" altLang="zh-TW"/>
              <a:pPr/>
              <a:t>24</a:t>
            </a:fld>
            <a:endParaRPr lang="en-US" altLang="zh-TW"/>
          </a:p>
        </p:txBody>
      </p:sp>
      <p:sp>
        <p:nvSpPr>
          <p:cNvPr id="1214467" name="AutoShape 3"/>
          <p:cNvSpPr>
            <a:spLocks noChangeArrowheads="1"/>
          </p:cNvSpPr>
          <p:nvPr/>
        </p:nvSpPr>
        <p:spPr bwMode="auto">
          <a:xfrm rot="5400000">
            <a:off x="6448425" y="2152650"/>
            <a:ext cx="561975" cy="2695575"/>
          </a:xfrm>
          <a:prstGeom prst="cube">
            <a:avLst>
              <a:gd name="adj" fmla="val 16074"/>
            </a:avLst>
          </a:prstGeom>
          <a:solidFill>
            <a:srgbClr val="FEFF72"/>
          </a:solidFill>
          <a:ln w="12700">
            <a:solidFill>
              <a:srgbClr val="000000"/>
            </a:solidFill>
            <a:miter lim="800000"/>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sz="1800" dirty="0" smtClean="0">
                <a:solidFill>
                  <a:srgbClr val="000000"/>
                </a:solidFill>
                <a:ea typeface="新細明體" charset="-120"/>
              </a:rPr>
              <a:t>市場區隔</a:t>
            </a:r>
            <a:r>
              <a:rPr lang="en-US" altLang="zh-TW" sz="1800" dirty="0" smtClean="0">
                <a:solidFill>
                  <a:srgbClr val="000000"/>
                </a:solidFill>
                <a:ea typeface="新細明體" charset="-120"/>
              </a:rPr>
              <a:t> </a:t>
            </a:r>
            <a:r>
              <a:rPr lang="en-US" altLang="zh-TW" sz="1800" dirty="0">
                <a:solidFill>
                  <a:srgbClr val="000000"/>
                </a:solidFill>
                <a:ea typeface="新細明體" charset="-120"/>
              </a:rPr>
              <a:t>1</a:t>
            </a:r>
          </a:p>
        </p:txBody>
      </p:sp>
      <p:sp>
        <p:nvSpPr>
          <p:cNvPr id="1214468" name="AutoShape 4"/>
          <p:cNvSpPr>
            <a:spLocks noChangeArrowheads="1"/>
          </p:cNvSpPr>
          <p:nvPr/>
        </p:nvSpPr>
        <p:spPr bwMode="auto">
          <a:xfrm rot="5400000">
            <a:off x="6450013" y="2624137"/>
            <a:ext cx="558800" cy="2695575"/>
          </a:xfrm>
          <a:prstGeom prst="cube">
            <a:avLst>
              <a:gd name="adj" fmla="val 16074"/>
            </a:avLst>
          </a:prstGeom>
          <a:solidFill>
            <a:srgbClr val="FEFF72"/>
          </a:solidFill>
          <a:ln w="12700">
            <a:solidFill>
              <a:srgbClr val="000000"/>
            </a:solidFill>
            <a:miter lim="800000"/>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sz="1800" dirty="0" smtClean="0">
                <a:solidFill>
                  <a:srgbClr val="000000"/>
                </a:solidFill>
                <a:ea typeface="新細明體" charset="-120"/>
              </a:rPr>
              <a:t>市場區隔</a:t>
            </a:r>
            <a:r>
              <a:rPr lang="en-US" altLang="zh-TW" sz="1800" dirty="0" smtClean="0">
                <a:solidFill>
                  <a:srgbClr val="000000"/>
                </a:solidFill>
                <a:ea typeface="新細明體" charset="-120"/>
              </a:rPr>
              <a:t>  </a:t>
            </a:r>
            <a:r>
              <a:rPr lang="en-US" altLang="zh-TW" sz="1800" dirty="0">
                <a:solidFill>
                  <a:srgbClr val="000000"/>
                </a:solidFill>
                <a:ea typeface="新細明體" charset="-120"/>
              </a:rPr>
              <a:t>2</a:t>
            </a:r>
          </a:p>
        </p:txBody>
      </p:sp>
      <p:sp>
        <p:nvSpPr>
          <p:cNvPr id="1214469" name="AutoShape 5"/>
          <p:cNvSpPr>
            <a:spLocks noChangeArrowheads="1"/>
          </p:cNvSpPr>
          <p:nvPr/>
        </p:nvSpPr>
        <p:spPr bwMode="auto">
          <a:xfrm rot="5400000">
            <a:off x="6476207" y="3069431"/>
            <a:ext cx="506412" cy="2695575"/>
          </a:xfrm>
          <a:prstGeom prst="cube">
            <a:avLst>
              <a:gd name="adj" fmla="val 16074"/>
            </a:avLst>
          </a:prstGeom>
          <a:solidFill>
            <a:srgbClr val="A2FFA3"/>
          </a:solidFill>
          <a:ln w="12700">
            <a:solidFill>
              <a:srgbClr val="000000"/>
            </a:solidFill>
            <a:miter lim="800000"/>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sz="1800" dirty="0" smtClean="0">
                <a:solidFill>
                  <a:srgbClr val="000000"/>
                </a:solidFill>
                <a:ea typeface="新細明體" charset="-120"/>
              </a:rPr>
              <a:t>市場區隔</a:t>
            </a:r>
            <a:r>
              <a:rPr lang="en-US" altLang="zh-TW" sz="1800" dirty="0" smtClean="0">
                <a:solidFill>
                  <a:srgbClr val="000000"/>
                </a:solidFill>
                <a:ea typeface="新細明體" charset="-120"/>
              </a:rPr>
              <a:t>  </a:t>
            </a:r>
            <a:r>
              <a:rPr lang="en-US" altLang="zh-TW" sz="1800" dirty="0">
                <a:solidFill>
                  <a:srgbClr val="000000"/>
                </a:solidFill>
                <a:ea typeface="新細明體" charset="-120"/>
              </a:rPr>
              <a:t>3</a:t>
            </a:r>
          </a:p>
        </p:txBody>
      </p:sp>
      <p:sp>
        <p:nvSpPr>
          <p:cNvPr id="1214470" name="AutoShape 6"/>
          <p:cNvSpPr>
            <a:spLocks noChangeArrowheads="1"/>
          </p:cNvSpPr>
          <p:nvPr/>
        </p:nvSpPr>
        <p:spPr bwMode="auto">
          <a:xfrm rot="5400000">
            <a:off x="6450013" y="3986212"/>
            <a:ext cx="558800" cy="2695575"/>
          </a:xfrm>
          <a:prstGeom prst="cube">
            <a:avLst>
              <a:gd name="adj" fmla="val 16074"/>
            </a:avLst>
          </a:prstGeom>
          <a:solidFill>
            <a:srgbClr val="FEFF72"/>
          </a:solidFill>
          <a:ln w="12700">
            <a:solidFill>
              <a:srgbClr val="000000"/>
            </a:solidFill>
            <a:miter lim="800000"/>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sz="1800" dirty="0" smtClean="0">
                <a:solidFill>
                  <a:srgbClr val="000000"/>
                </a:solidFill>
                <a:ea typeface="新細明體" charset="-120"/>
              </a:rPr>
              <a:t>市場區隔</a:t>
            </a:r>
            <a:r>
              <a:rPr lang="en-US" altLang="zh-TW" sz="1800" dirty="0" smtClean="0">
                <a:solidFill>
                  <a:srgbClr val="000000"/>
                </a:solidFill>
                <a:ea typeface="新細明體" charset="-120"/>
              </a:rPr>
              <a:t> </a:t>
            </a:r>
            <a:r>
              <a:rPr lang="en-US" altLang="zh-TW" sz="1800" dirty="0">
                <a:solidFill>
                  <a:srgbClr val="000000"/>
                </a:solidFill>
                <a:ea typeface="新細明體" charset="-120"/>
              </a:rPr>
              <a:t>1</a:t>
            </a:r>
          </a:p>
        </p:txBody>
      </p:sp>
      <p:sp>
        <p:nvSpPr>
          <p:cNvPr id="1214471" name="AutoShape 7"/>
          <p:cNvSpPr>
            <a:spLocks noChangeArrowheads="1"/>
          </p:cNvSpPr>
          <p:nvPr/>
        </p:nvSpPr>
        <p:spPr bwMode="auto">
          <a:xfrm rot="5400000">
            <a:off x="6450013" y="4459287"/>
            <a:ext cx="558800" cy="2695575"/>
          </a:xfrm>
          <a:prstGeom prst="cube">
            <a:avLst>
              <a:gd name="adj" fmla="val 16074"/>
            </a:avLst>
          </a:prstGeom>
          <a:solidFill>
            <a:srgbClr val="D49FFF"/>
          </a:solidFill>
          <a:ln w="12700">
            <a:solidFill>
              <a:srgbClr val="000000"/>
            </a:solidFill>
            <a:miter lim="800000"/>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sz="1800" dirty="0" smtClean="0">
                <a:solidFill>
                  <a:srgbClr val="000000"/>
                </a:solidFill>
                <a:ea typeface="新細明體" charset="-120"/>
              </a:rPr>
              <a:t>市場區隔</a:t>
            </a:r>
            <a:r>
              <a:rPr lang="en-US" altLang="zh-TW" sz="1800" dirty="0" smtClean="0">
                <a:solidFill>
                  <a:srgbClr val="000000"/>
                </a:solidFill>
                <a:ea typeface="新細明體" charset="-120"/>
              </a:rPr>
              <a:t> </a:t>
            </a:r>
            <a:r>
              <a:rPr lang="en-US" altLang="zh-TW" sz="1800" dirty="0">
                <a:solidFill>
                  <a:srgbClr val="000000"/>
                </a:solidFill>
                <a:ea typeface="新細明體" charset="-120"/>
              </a:rPr>
              <a:t>2</a:t>
            </a:r>
          </a:p>
        </p:txBody>
      </p:sp>
      <p:sp>
        <p:nvSpPr>
          <p:cNvPr id="1214472" name="AutoShape 8"/>
          <p:cNvSpPr>
            <a:spLocks noChangeArrowheads="1"/>
          </p:cNvSpPr>
          <p:nvPr/>
        </p:nvSpPr>
        <p:spPr bwMode="auto">
          <a:xfrm rot="5400000">
            <a:off x="6469063" y="4910137"/>
            <a:ext cx="520700" cy="2695575"/>
          </a:xfrm>
          <a:prstGeom prst="cube">
            <a:avLst>
              <a:gd name="adj" fmla="val 16074"/>
            </a:avLst>
          </a:prstGeom>
          <a:solidFill>
            <a:srgbClr val="A2FFA3"/>
          </a:solidFill>
          <a:ln w="12700">
            <a:solidFill>
              <a:srgbClr val="000000"/>
            </a:solidFill>
            <a:miter lim="800000"/>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sz="1800" dirty="0" smtClean="0">
                <a:solidFill>
                  <a:srgbClr val="000000"/>
                </a:solidFill>
                <a:ea typeface="新細明體" charset="-120"/>
              </a:rPr>
              <a:t>市場區隔</a:t>
            </a:r>
            <a:r>
              <a:rPr lang="en-US" altLang="zh-TW" sz="1800" dirty="0" smtClean="0">
                <a:solidFill>
                  <a:srgbClr val="000000"/>
                </a:solidFill>
                <a:ea typeface="新細明體" charset="-120"/>
              </a:rPr>
              <a:t> </a:t>
            </a:r>
            <a:r>
              <a:rPr lang="en-US" altLang="zh-TW" sz="1800" dirty="0">
                <a:solidFill>
                  <a:srgbClr val="000000"/>
                </a:solidFill>
                <a:ea typeface="新細明體" charset="-120"/>
              </a:rPr>
              <a:t>3</a:t>
            </a:r>
          </a:p>
        </p:txBody>
      </p:sp>
      <p:sp>
        <p:nvSpPr>
          <p:cNvPr id="1214473" name="AutoShape 9"/>
          <p:cNvSpPr>
            <a:spLocks noChangeArrowheads="1"/>
          </p:cNvSpPr>
          <p:nvPr/>
        </p:nvSpPr>
        <p:spPr bwMode="auto">
          <a:xfrm rot="5400000">
            <a:off x="1694657" y="996156"/>
            <a:ext cx="946150" cy="2643187"/>
          </a:xfrm>
          <a:prstGeom prst="cube">
            <a:avLst>
              <a:gd name="adj" fmla="val 10384"/>
            </a:avLst>
          </a:prstGeom>
          <a:solidFill>
            <a:srgbClr val="D49FFF"/>
          </a:solidFill>
          <a:ln w="12700">
            <a:solidFill>
              <a:srgbClr val="000000"/>
            </a:solidFill>
            <a:miter lim="800000"/>
            <a:headEnd/>
            <a:tailEnd/>
          </a:ln>
          <a:effectLst>
            <a:outerShdw dist="107763" dir="2700000" algn="ctr" rotWithShape="0">
              <a:srgbClr val="676767"/>
            </a:outerShdw>
          </a:effectLst>
        </p:spPr>
        <p:txBody>
          <a:bodyPr rot="10800000" vert="eaVert" wrap="none" lIns="81204" tIns="39889" rIns="81204" bIns="39889" anchor="ctr"/>
          <a:lstStyle/>
          <a:p>
            <a:pPr defTabSz="820738" eaLnBrk="0" hangingPunct="0">
              <a:lnSpc>
                <a:spcPct val="90000"/>
              </a:lnSpc>
            </a:pPr>
            <a:r>
              <a:rPr lang="zh-TW" altLang="en-US" sz="1800" dirty="0">
                <a:solidFill>
                  <a:srgbClr val="000000"/>
                </a:solidFill>
                <a:ea typeface="新細明體" charset="-120"/>
              </a:rPr>
              <a:t>公司</a:t>
            </a:r>
            <a:r>
              <a:rPr lang="zh-TW" altLang="en-US" sz="1800" dirty="0" smtClean="0">
                <a:solidFill>
                  <a:srgbClr val="000000"/>
                </a:solidFill>
                <a:ea typeface="新細明體" charset="-120"/>
              </a:rPr>
              <a:t>行銷組合</a:t>
            </a:r>
            <a:endParaRPr lang="en-US" altLang="zh-TW" sz="1800" dirty="0">
              <a:solidFill>
                <a:srgbClr val="000000"/>
              </a:solidFill>
              <a:ea typeface="新細明體" charset="-120"/>
            </a:endParaRPr>
          </a:p>
        </p:txBody>
      </p:sp>
      <p:sp>
        <p:nvSpPr>
          <p:cNvPr id="1214474" name="AutoShape 10"/>
          <p:cNvSpPr>
            <a:spLocks noChangeArrowheads="1"/>
          </p:cNvSpPr>
          <p:nvPr/>
        </p:nvSpPr>
        <p:spPr bwMode="auto">
          <a:xfrm rot="5400000">
            <a:off x="1482725" y="4432300"/>
            <a:ext cx="1404938" cy="2643188"/>
          </a:xfrm>
          <a:prstGeom prst="cube">
            <a:avLst>
              <a:gd name="adj" fmla="val 10384"/>
            </a:avLst>
          </a:prstGeom>
          <a:solidFill>
            <a:srgbClr val="D49FFF"/>
          </a:solidFill>
          <a:ln w="12700">
            <a:solidFill>
              <a:srgbClr val="000000"/>
            </a:solidFill>
            <a:miter lim="800000"/>
            <a:headEnd/>
            <a:tailEnd/>
          </a:ln>
          <a:effectLst>
            <a:outerShdw dist="107763" dir="2700000" algn="ctr" rotWithShape="0">
              <a:srgbClr val="676767"/>
            </a:outerShdw>
          </a:effectLst>
        </p:spPr>
        <p:txBody>
          <a:bodyPr rot="10800000" vert="eaVert" wrap="none" lIns="81204" tIns="39889" rIns="81204" bIns="39889" anchor="ctr"/>
          <a:lstStyle/>
          <a:p>
            <a:pPr defTabSz="820738" eaLnBrk="0" hangingPunct="0">
              <a:lnSpc>
                <a:spcPct val="90000"/>
              </a:lnSpc>
            </a:pPr>
            <a:r>
              <a:rPr lang="zh-TW" altLang="en-US" sz="1800" dirty="0" smtClean="0">
                <a:solidFill>
                  <a:srgbClr val="000000"/>
                </a:solidFill>
                <a:ea typeface="新細明體" charset="-120"/>
              </a:rPr>
              <a:t>公司行銷組合</a:t>
            </a:r>
            <a:endParaRPr lang="en-US" altLang="zh-TW" sz="1800" dirty="0">
              <a:solidFill>
                <a:srgbClr val="000000"/>
              </a:solidFill>
              <a:ea typeface="新細明體" charset="-120"/>
            </a:endParaRPr>
          </a:p>
        </p:txBody>
      </p:sp>
      <p:sp>
        <p:nvSpPr>
          <p:cNvPr id="1214475" name="AutoShape 11"/>
          <p:cNvSpPr>
            <a:spLocks noChangeArrowheads="1"/>
          </p:cNvSpPr>
          <p:nvPr/>
        </p:nvSpPr>
        <p:spPr bwMode="auto">
          <a:xfrm rot="5400000">
            <a:off x="1901032" y="2108993"/>
            <a:ext cx="622300" cy="2697163"/>
          </a:xfrm>
          <a:prstGeom prst="cube">
            <a:avLst>
              <a:gd name="adj" fmla="val 16074"/>
            </a:avLst>
          </a:prstGeom>
          <a:solidFill>
            <a:srgbClr val="FEFF72"/>
          </a:solidFill>
          <a:ln w="12700">
            <a:solidFill>
              <a:srgbClr val="000000"/>
            </a:solidFill>
            <a:miter lim="800000"/>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sz="1800" dirty="0" smtClean="0">
                <a:solidFill>
                  <a:srgbClr val="000000"/>
                </a:solidFill>
                <a:ea typeface="新細明體" charset="-120"/>
              </a:rPr>
              <a:t>公司行銷組合</a:t>
            </a:r>
            <a:r>
              <a:rPr lang="en-US" altLang="zh-TW" sz="1800" dirty="0" smtClean="0">
                <a:solidFill>
                  <a:srgbClr val="000000"/>
                </a:solidFill>
                <a:ea typeface="新細明體" charset="-120"/>
              </a:rPr>
              <a:t>1</a:t>
            </a:r>
            <a:endParaRPr lang="en-US" altLang="zh-TW" sz="1800" dirty="0">
              <a:solidFill>
                <a:srgbClr val="000000"/>
              </a:solidFill>
              <a:ea typeface="新細明體" charset="-120"/>
            </a:endParaRPr>
          </a:p>
        </p:txBody>
      </p:sp>
      <p:sp>
        <p:nvSpPr>
          <p:cNvPr id="1214476" name="AutoShape 12"/>
          <p:cNvSpPr>
            <a:spLocks noChangeArrowheads="1"/>
          </p:cNvSpPr>
          <p:nvPr/>
        </p:nvSpPr>
        <p:spPr bwMode="auto">
          <a:xfrm rot="5400000">
            <a:off x="1931194" y="2612231"/>
            <a:ext cx="561975" cy="2697163"/>
          </a:xfrm>
          <a:prstGeom prst="cube">
            <a:avLst>
              <a:gd name="adj" fmla="val 16074"/>
            </a:avLst>
          </a:prstGeom>
          <a:solidFill>
            <a:srgbClr val="D49FFF"/>
          </a:solidFill>
          <a:ln w="12700">
            <a:solidFill>
              <a:srgbClr val="000000"/>
            </a:solidFill>
            <a:miter lim="800000"/>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sz="1800" dirty="0" smtClean="0">
                <a:solidFill>
                  <a:srgbClr val="000000"/>
                </a:solidFill>
                <a:ea typeface="新細明體" charset="-120"/>
              </a:rPr>
              <a:t>公司行銷組合</a:t>
            </a:r>
            <a:r>
              <a:rPr lang="en-US" altLang="zh-TW" sz="1800" dirty="0" smtClean="0">
                <a:solidFill>
                  <a:srgbClr val="000000"/>
                </a:solidFill>
                <a:ea typeface="新細明體" charset="-120"/>
              </a:rPr>
              <a:t> </a:t>
            </a:r>
            <a:r>
              <a:rPr lang="en-US" altLang="zh-TW" sz="1800" dirty="0">
                <a:solidFill>
                  <a:srgbClr val="000000"/>
                </a:solidFill>
                <a:ea typeface="新細明體" charset="-120"/>
              </a:rPr>
              <a:t>2</a:t>
            </a:r>
          </a:p>
        </p:txBody>
      </p:sp>
      <p:sp>
        <p:nvSpPr>
          <p:cNvPr id="1214477" name="AutoShape 13"/>
          <p:cNvSpPr>
            <a:spLocks noChangeArrowheads="1"/>
          </p:cNvSpPr>
          <p:nvPr/>
        </p:nvSpPr>
        <p:spPr bwMode="auto">
          <a:xfrm rot="5400000">
            <a:off x="1939132" y="3078956"/>
            <a:ext cx="546100" cy="2697163"/>
          </a:xfrm>
          <a:prstGeom prst="cube">
            <a:avLst>
              <a:gd name="adj" fmla="val 16074"/>
            </a:avLst>
          </a:prstGeom>
          <a:solidFill>
            <a:srgbClr val="A2FFA3"/>
          </a:solidFill>
          <a:ln w="12700">
            <a:solidFill>
              <a:srgbClr val="000000"/>
            </a:solidFill>
            <a:miter lim="800000"/>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sz="1800" dirty="0">
                <a:solidFill>
                  <a:srgbClr val="000000"/>
                </a:solidFill>
                <a:ea typeface="新細明體" charset="-120"/>
              </a:rPr>
              <a:t>公司行銷組合</a:t>
            </a:r>
            <a:r>
              <a:rPr lang="en-US" altLang="zh-TW" sz="1800" dirty="0" smtClean="0">
                <a:solidFill>
                  <a:srgbClr val="000000"/>
                </a:solidFill>
                <a:ea typeface="新細明體" charset="-120"/>
              </a:rPr>
              <a:t> </a:t>
            </a:r>
            <a:r>
              <a:rPr lang="en-US" altLang="zh-TW" sz="1800" dirty="0">
                <a:solidFill>
                  <a:srgbClr val="000000"/>
                </a:solidFill>
                <a:ea typeface="新細明體" charset="-120"/>
              </a:rPr>
              <a:t>3</a:t>
            </a:r>
          </a:p>
        </p:txBody>
      </p:sp>
      <p:sp>
        <p:nvSpPr>
          <p:cNvPr id="1214478" name="AutoShape 14"/>
          <p:cNvSpPr>
            <a:spLocks noChangeArrowheads="1"/>
          </p:cNvSpPr>
          <p:nvPr/>
        </p:nvSpPr>
        <p:spPr bwMode="auto">
          <a:xfrm rot="5400000">
            <a:off x="6205538" y="987425"/>
            <a:ext cx="962025" cy="2644775"/>
          </a:xfrm>
          <a:prstGeom prst="cube">
            <a:avLst>
              <a:gd name="adj" fmla="val 10384"/>
            </a:avLst>
          </a:prstGeom>
          <a:solidFill>
            <a:srgbClr val="A2FFA3"/>
          </a:solidFill>
          <a:ln w="12700">
            <a:solidFill>
              <a:srgbClr val="000000"/>
            </a:solidFill>
            <a:miter lim="800000"/>
            <a:headEnd/>
            <a:tailEnd/>
          </a:ln>
          <a:effectLst>
            <a:outerShdw dist="107763" dir="2700000" algn="ctr" rotWithShape="0">
              <a:srgbClr val="676767"/>
            </a:outerShdw>
          </a:effectLst>
        </p:spPr>
        <p:txBody>
          <a:bodyPr rot="10800000" vert="eaVert" wrap="none" lIns="81204" tIns="39889" rIns="81204" bIns="39889" anchor="ctr"/>
          <a:lstStyle/>
          <a:p>
            <a:pPr defTabSz="820738" eaLnBrk="0" hangingPunct="0">
              <a:lnSpc>
                <a:spcPct val="90000"/>
              </a:lnSpc>
            </a:pPr>
            <a:r>
              <a:rPr lang="zh-TW" altLang="en-US" sz="1800" dirty="0" smtClean="0">
                <a:solidFill>
                  <a:srgbClr val="000000"/>
                </a:solidFill>
                <a:ea typeface="新細明體" charset="-120"/>
              </a:rPr>
              <a:t>市場</a:t>
            </a:r>
            <a:endParaRPr lang="en-US" altLang="zh-TW" sz="1800" dirty="0">
              <a:solidFill>
                <a:srgbClr val="000000"/>
              </a:solidFill>
              <a:ea typeface="新細明體" charset="-120"/>
            </a:endParaRPr>
          </a:p>
        </p:txBody>
      </p:sp>
      <p:sp>
        <p:nvSpPr>
          <p:cNvPr id="1214479" name="Line 15"/>
          <p:cNvSpPr>
            <a:spLocks noChangeShapeType="1"/>
          </p:cNvSpPr>
          <p:nvPr/>
        </p:nvSpPr>
        <p:spPr bwMode="auto">
          <a:xfrm>
            <a:off x="3390900" y="2393950"/>
            <a:ext cx="1968500" cy="0"/>
          </a:xfrm>
          <a:prstGeom prst="line">
            <a:avLst/>
          </a:prstGeom>
          <a:noFill/>
          <a:ln w="25400">
            <a:solidFill>
              <a:srgbClr val="000000"/>
            </a:solidFill>
            <a:round/>
            <a:headEnd/>
            <a:tailEnd type="triangle" w="med" len="med"/>
          </a:ln>
          <a:effectLst/>
        </p:spPr>
        <p:txBody>
          <a:bodyPr/>
          <a:lstStyle/>
          <a:p>
            <a:endParaRPr lang="zh-TW" altLang="en-US"/>
          </a:p>
        </p:txBody>
      </p:sp>
      <p:sp>
        <p:nvSpPr>
          <p:cNvPr id="1214480" name="Line 16"/>
          <p:cNvSpPr>
            <a:spLocks noChangeShapeType="1"/>
          </p:cNvSpPr>
          <p:nvPr/>
        </p:nvSpPr>
        <p:spPr bwMode="auto">
          <a:xfrm>
            <a:off x="3495675" y="3484563"/>
            <a:ext cx="1881188" cy="0"/>
          </a:xfrm>
          <a:prstGeom prst="line">
            <a:avLst/>
          </a:prstGeom>
          <a:noFill/>
          <a:ln w="25400">
            <a:solidFill>
              <a:srgbClr val="000000"/>
            </a:solidFill>
            <a:round/>
            <a:headEnd/>
            <a:tailEnd type="triangle" w="med" len="med"/>
          </a:ln>
          <a:effectLst/>
        </p:spPr>
        <p:txBody>
          <a:bodyPr/>
          <a:lstStyle/>
          <a:p>
            <a:endParaRPr lang="zh-TW" altLang="en-US"/>
          </a:p>
        </p:txBody>
      </p:sp>
      <p:sp>
        <p:nvSpPr>
          <p:cNvPr id="1214481" name="Line 17"/>
          <p:cNvSpPr>
            <a:spLocks noChangeShapeType="1"/>
          </p:cNvSpPr>
          <p:nvPr/>
        </p:nvSpPr>
        <p:spPr bwMode="auto">
          <a:xfrm>
            <a:off x="3495675" y="3921125"/>
            <a:ext cx="1881188" cy="0"/>
          </a:xfrm>
          <a:prstGeom prst="line">
            <a:avLst/>
          </a:prstGeom>
          <a:noFill/>
          <a:ln w="25400">
            <a:solidFill>
              <a:srgbClr val="000000"/>
            </a:solidFill>
            <a:round/>
            <a:headEnd/>
            <a:tailEnd type="triangle" w="med" len="med"/>
          </a:ln>
          <a:effectLst/>
        </p:spPr>
        <p:txBody>
          <a:bodyPr/>
          <a:lstStyle/>
          <a:p>
            <a:endParaRPr lang="zh-TW" altLang="en-US"/>
          </a:p>
        </p:txBody>
      </p:sp>
      <p:sp>
        <p:nvSpPr>
          <p:cNvPr id="1214482" name="Line 18"/>
          <p:cNvSpPr>
            <a:spLocks noChangeShapeType="1"/>
          </p:cNvSpPr>
          <p:nvPr/>
        </p:nvSpPr>
        <p:spPr bwMode="auto">
          <a:xfrm>
            <a:off x="3495675" y="4402138"/>
            <a:ext cx="1881188" cy="0"/>
          </a:xfrm>
          <a:prstGeom prst="line">
            <a:avLst/>
          </a:prstGeom>
          <a:noFill/>
          <a:ln w="25400">
            <a:solidFill>
              <a:srgbClr val="000000"/>
            </a:solidFill>
            <a:round/>
            <a:headEnd/>
            <a:tailEnd type="triangle" w="med" len="med"/>
          </a:ln>
          <a:effectLst/>
        </p:spPr>
        <p:txBody>
          <a:bodyPr/>
          <a:lstStyle/>
          <a:p>
            <a:endParaRPr lang="zh-TW" altLang="en-US"/>
          </a:p>
        </p:txBody>
      </p:sp>
      <p:sp>
        <p:nvSpPr>
          <p:cNvPr id="1214483" name="Line 19"/>
          <p:cNvSpPr>
            <a:spLocks noChangeShapeType="1"/>
          </p:cNvSpPr>
          <p:nvPr/>
        </p:nvSpPr>
        <p:spPr bwMode="auto">
          <a:xfrm>
            <a:off x="3373438" y="5754688"/>
            <a:ext cx="2003425" cy="0"/>
          </a:xfrm>
          <a:prstGeom prst="line">
            <a:avLst/>
          </a:prstGeom>
          <a:noFill/>
          <a:ln w="25400">
            <a:solidFill>
              <a:srgbClr val="000000"/>
            </a:solidFill>
            <a:round/>
            <a:headEnd/>
            <a:tailEnd type="triangle" w="med" len="med"/>
          </a:ln>
          <a:effectLst/>
        </p:spPr>
        <p:txBody>
          <a:bodyPr/>
          <a:lstStyle/>
          <a:p>
            <a:endParaRPr lang="zh-TW" altLang="en-US"/>
          </a:p>
        </p:txBody>
      </p:sp>
      <p:sp>
        <p:nvSpPr>
          <p:cNvPr id="1214484" name="Rectangle 20"/>
          <p:cNvSpPr>
            <a:spLocks noChangeArrowheads="1"/>
          </p:cNvSpPr>
          <p:nvPr/>
        </p:nvSpPr>
        <p:spPr bwMode="auto">
          <a:xfrm>
            <a:off x="3715968" y="2894013"/>
            <a:ext cx="1504104" cy="302156"/>
          </a:xfrm>
          <a:prstGeom prst="rect">
            <a:avLst/>
          </a:prstGeom>
          <a:noFill/>
          <a:ln w="12700">
            <a:noFill/>
            <a:miter lim="800000"/>
            <a:headEnd/>
            <a:tailEnd/>
          </a:ln>
          <a:effectLst/>
        </p:spPr>
        <p:txBody>
          <a:bodyPr wrap="none" lIns="81204" tIns="39889" rIns="81204" bIns="39889">
            <a:spAutoFit/>
          </a:bodyPr>
          <a:lstStyle/>
          <a:p>
            <a:pPr algn="l" defTabSz="820738" eaLnBrk="0" hangingPunct="0">
              <a:lnSpc>
                <a:spcPct val="90000"/>
              </a:lnSpc>
            </a:pPr>
            <a:r>
              <a:rPr lang="en-US" altLang="zh-TW" sz="1600" dirty="0">
                <a:solidFill>
                  <a:srgbClr val="000000"/>
                </a:solidFill>
                <a:ea typeface="新細明體" charset="-120"/>
              </a:rPr>
              <a:t>A.  </a:t>
            </a:r>
            <a:r>
              <a:rPr lang="zh-TW" altLang="en-US" sz="1600" dirty="0" smtClean="0">
                <a:solidFill>
                  <a:srgbClr val="000000"/>
                </a:solidFill>
                <a:ea typeface="新細明體" charset="-120"/>
              </a:rPr>
              <a:t>無差異行銷</a:t>
            </a:r>
            <a:endParaRPr lang="en-US" altLang="zh-TW" sz="1600" dirty="0">
              <a:solidFill>
                <a:srgbClr val="000000"/>
              </a:solidFill>
              <a:ea typeface="新細明體" charset="-120"/>
            </a:endParaRPr>
          </a:p>
        </p:txBody>
      </p:sp>
      <p:sp>
        <p:nvSpPr>
          <p:cNvPr id="1214485" name="Rectangle 21"/>
          <p:cNvSpPr>
            <a:spLocks noChangeArrowheads="1"/>
          </p:cNvSpPr>
          <p:nvPr/>
        </p:nvSpPr>
        <p:spPr bwMode="auto">
          <a:xfrm>
            <a:off x="3648961" y="4749800"/>
            <a:ext cx="1499103" cy="302156"/>
          </a:xfrm>
          <a:prstGeom prst="rect">
            <a:avLst/>
          </a:prstGeom>
          <a:noFill/>
          <a:ln w="12700">
            <a:noFill/>
            <a:miter lim="800000"/>
            <a:headEnd/>
            <a:tailEnd/>
          </a:ln>
          <a:effectLst/>
        </p:spPr>
        <p:txBody>
          <a:bodyPr wrap="none" lIns="81204" tIns="39889" rIns="81204" bIns="39889">
            <a:spAutoFit/>
          </a:bodyPr>
          <a:lstStyle/>
          <a:p>
            <a:pPr algn="l" defTabSz="820738" eaLnBrk="0" hangingPunct="0">
              <a:lnSpc>
                <a:spcPct val="90000"/>
              </a:lnSpc>
            </a:pPr>
            <a:r>
              <a:rPr lang="en-US" altLang="zh-TW" sz="1600" dirty="0">
                <a:solidFill>
                  <a:srgbClr val="000000"/>
                </a:solidFill>
                <a:ea typeface="新細明體" charset="-120"/>
              </a:rPr>
              <a:t>B.  </a:t>
            </a:r>
            <a:r>
              <a:rPr lang="zh-TW" altLang="en-US" sz="1600" dirty="0" smtClean="0">
                <a:solidFill>
                  <a:srgbClr val="000000"/>
                </a:solidFill>
                <a:ea typeface="新細明體" charset="-120"/>
              </a:rPr>
              <a:t>差異化行銷</a:t>
            </a:r>
            <a:endParaRPr lang="en-US" altLang="zh-TW" sz="1600" dirty="0">
              <a:solidFill>
                <a:srgbClr val="000000"/>
              </a:solidFill>
              <a:ea typeface="新細明體" charset="-120"/>
            </a:endParaRPr>
          </a:p>
        </p:txBody>
      </p:sp>
      <p:sp>
        <p:nvSpPr>
          <p:cNvPr id="1214486" name="Rectangle 22"/>
          <p:cNvSpPr>
            <a:spLocks noChangeArrowheads="1"/>
          </p:cNvSpPr>
          <p:nvPr/>
        </p:nvSpPr>
        <p:spPr bwMode="auto">
          <a:xfrm>
            <a:off x="3633120" y="6537325"/>
            <a:ext cx="1298920" cy="302156"/>
          </a:xfrm>
          <a:prstGeom prst="rect">
            <a:avLst/>
          </a:prstGeom>
          <a:noFill/>
          <a:ln w="12700">
            <a:noFill/>
            <a:miter lim="800000"/>
            <a:headEnd/>
            <a:tailEnd/>
          </a:ln>
          <a:effectLst/>
        </p:spPr>
        <p:txBody>
          <a:bodyPr wrap="none" lIns="81204" tIns="39889" rIns="81204" bIns="39889">
            <a:spAutoFit/>
          </a:bodyPr>
          <a:lstStyle/>
          <a:p>
            <a:pPr algn="l" defTabSz="820738" eaLnBrk="0" hangingPunct="0">
              <a:lnSpc>
                <a:spcPct val="90000"/>
              </a:lnSpc>
            </a:pPr>
            <a:r>
              <a:rPr lang="en-US" altLang="zh-TW" sz="1600" dirty="0">
                <a:solidFill>
                  <a:srgbClr val="000000"/>
                </a:solidFill>
                <a:ea typeface="新細明體" charset="-120"/>
              </a:rPr>
              <a:t>C.  </a:t>
            </a:r>
            <a:r>
              <a:rPr lang="zh-TW" altLang="en-US" sz="1600" dirty="0" smtClean="0">
                <a:solidFill>
                  <a:srgbClr val="000000"/>
                </a:solidFill>
                <a:ea typeface="新細明體" charset="-120"/>
              </a:rPr>
              <a:t>利基行銷</a:t>
            </a:r>
            <a:endParaRPr lang="en-US" altLang="zh-TW" sz="1600" dirty="0">
              <a:solidFill>
                <a:srgbClr val="000000"/>
              </a:solidFill>
              <a:ea typeface="新細明體" charset="-120"/>
            </a:endParaRPr>
          </a:p>
        </p:txBody>
      </p:sp>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617538"/>
            <a:ext cx="7540327" cy="1143000"/>
          </a:xfrm>
        </p:spPr>
        <p:txBody>
          <a:bodyPr/>
          <a:lstStyle/>
          <a:p>
            <a:r>
              <a:rPr lang="zh-TW" altLang="en-US" sz="3600" dirty="0" smtClean="0">
                <a:ea typeface="新細明體" charset="-120"/>
              </a:rPr>
              <a:t>二、目標行銷</a:t>
            </a:r>
            <a:r>
              <a:rPr lang="en-US" altLang="zh-TW" sz="3600" dirty="0" smtClean="0">
                <a:ea typeface="新細明體" charset="-120"/>
              </a:rPr>
              <a:t> </a:t>
            </a:r>
            <a:br>
              <a:rPr lang="en-US" altLang="zh-TW" sz="3600" dirty="0" smtClean="0">
                <a:ea typeface="新細明體" charset="-120"/>
              </a:rPr>
            </a:br>
            <a:r>
              <a:rPr lang="en-US" altLang="zh-TW" sz="3600" dirty="0" smtClean="0">
                <a:ea typeface="新細明體" charset="-120"/>
              </a:rPr>
              <a:t>2</a:t>
            </a:r>
            <a:r>
              <a:rPr lang="zh-TW" altLang="en-US" sz="3600" dirty="0" smtClean="0">
                <a:solidFill>
                  <a:schemeClr val="tx1"/>
                </a:solidFill>
                <a:ea typeface="新細明體" charset="-120"/>
              </a:rPr>
              <a:t>、市場選擇：市場涵蓋策略</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25</a:t>
            </a:fld>
            <a:endParaRPr lang="en-US" altLang="zh-TW"/>
          </a:p>
        </p:txBody>
      </p:sp>
      <p:graphicFrame>
        <p:nvGraphicFramePr>
          <p:cNvPr id="9" name="資料庫圖表 8"/>
          <p:cNvGraphicFramePr/>
          <p:nvPr/>
        </p:nvGraphicFramePr>
        <p:xfrm>
          <a:off x="467544" y="1772816"/>
          <a:ext cx="8496944" cy="4331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617538"/>
            <a:ext cx="7540327" cy="1143000"/>
          </a:xfrm>
        </p:spPr>
        <p:txBody>
          <a:bodyPr/>
          <a:lstStyle/>
          <a:p>
            <a:r>
              <a:rPr lang="zh-TW" altLang="en-US" sz="3600" dirty="0" smtClean="0">
                <a:ea typeface="新細明體" charset="-120"/>
              </a:rPr>
              <a:t>二、目標行銷</a:t>
            </a:r>
            <a:r>
              <a:rPr lang="en-US" altLang="zh-TW" sz="3600" dirty="0" smtClean="0">
                <a:ea typeface="新細明體" charset="-120"/>
              </a:rPr>
              <a:t> </a:t>
            </a:r>
            <a:br>
              <a:rPr lang="en-US" altLang="zh-TW" sz="3600" dirty="0" smtClean="0">
                <a:ea typeface="新細明體" charset="-120"/>
              </a:rPr>
            </a:br>
            <a:r>
              <a:rPr lang="en-US" altLang="zh-TW" sz="3600" dirty="0" smtClean="0">
                <a:ea typeface="新細明體" charset="-120"/>
              </a:rPr>
              <a:t>2</a:t>
            </a:r>
            <a:r>
              <a:rPr lang="zh-TW" altLang="en-US" sz="3600" dirty="0" smtClean="0">
                <a:solidFill>
                  <a:schemeClr val="tx1"/>
                </a:solidFill>
                <a:ea typeface="新細明體" charset="-120"/>
              </a:rPr>
              <a:t>、市場選擇：市場涵蓋策略</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26</a:t>
            </a:fld>
            <a:endParaRPr lang="en-US" altLang="zh-TW"/>
          </a:p>
        </p:txBody>
      </p:sp>
      <p:graphicFrame>
        <p:nvGraphicFramePr>
          <p:cNvPr id="8" name="資料庫圖表 7"/>
          <p:cNvGraphicFramePr/>
          <p:nvPr/>
        </p:nvGraphicFramePr>
        <p:xfrm>
          <a:off x="395536" y="1844824"/>
          <a:ext cx="856895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617538"/>
            <a:ext cx="7540327" cy="1143000"/>
          </a:xfrm>
        </p:spPr>
        <p:txBody>
          <a:bodyPr/>
          <a:lstStyle/>
          <a:p>
            <a:r>
              <a:rPr lang="zh-TW" altLang="en-US" sz="3600" dirty="0" smtClean="0">
                <a:ea typeface="新細明體" charset="-120"/>
              </a:rPr>
              <a:t>二、目標行銷</a:t>
            </a:r>
            <a:r>
              <a:rPr lang="en-US" altLang="zh-TW" sz="3600" dirty="0" smtClean="0">
                <a:ea typeface="新細明體" charset="-120"/>
              </a:rPr>
              <a:t> </a:t>
            </a:r>
            <a:br>
              <a:rPr lang="en-US" altLang="zh-TW" sz="3600" dirty="0" smtClean="0">
                <a:ea typeface="新細明體" charset="-120"/>
              </a:rPr>
            </a:br>
            <a:r>
              <a:rPr lang="en-US" altLang="zh-TW" sz="3600" dirty="0" smtClean="0">
                <a:ea typeface="新細明體" charset="-120"/>
              </a:rPr>
              <a:t>2</a:t>
            </a:r>
            <a:r>
              <a:rPr lang="zh-TW" altLang="en-US" sz="3600" dirty="0" smtClean="0">
                <a:solidFill>
                  <a:schemeClr val="tx1"/>
                </a:solidFill>
                <a:ea typeface="新細明體" charset="-120"/>
              </a:rPr>
              <a:t>、市場選擇：市場涵蓋策略</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27</a:t>
            </a:fld>
            <a:endParaRPr lang="en-US" altLang="zh-TW"/>
          </a:p>
        </p:txBody>
      </p:sp>
      <p:graphicFrame>
        <p:nvGraphicFramePr>
          <p:cNvPr id="12" name="資料庫圖表 11"/>
          <p:cNvGraphicFramePr/>
          <p:nvPr/>
        </p:nvGraphicFramePr>
        <p:xfrm>
          <a:off x="467544" y="1834946"/>
          <a:ext cx="8352928" cy="4474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605" name="Rectangle 13"/>
          <p:cNvSpPr>
            <a:spLocks noGrp="1" noChangeArrowheads="1"/>
          </p:cNvSpPr>
          <p:nvPr>
            <p:ph type="title"/>
          </p:nvPr>
        </p:nvSpPr>
        <p:spPr>
          <a:xfrm>
            <a:off x="1331640" y="617538"/>
            <a:ext cx="7812360" cy="1143000"/>
          </a:xfrm>
        </p:spPr>
        <p:txBody>
          <a:bodyPr/>
          <a:lstStyle/>
          <a:p>
            <a:r>
              <a:rPr lang="zh-TW" altLang="en-US" sz="3600" dirty="0" smtClean="0">
                <a:ea typeface="新細明體" charset="-120"/>
              </a:rPr>
              <a:t>二、目標行銷</a:t>
            </a:r>
            <a:r>
              <a:rPr lang="en-US" altLang="zh-TW" sz="3600" dirty="0">
                <a:ea typeface="新細明體" charset="-120"/>
              </a:rPr>
              <a:t/>
            </a:r>
            <a:br>
              <a:rPr lang="en-US" altLang="zh-TW" sz="3600" dirty="0">
                <a:ea typeface="新細明體" charset="-120"/>
              </a:rPr>
            </a:br>
            <a:r>
              <a:rPr lang="en-US" altLang="zh-TW" sz="3600" dirty="0" smtClean="0">
                <a:ea typeface="新細明體" charset="-120"/>
              </a:rPr>
              <a:t> 3</a:t>
            </a:r>
            <a:r>
              <a:rPr lang="zh-TW" altLang="en-US" sz="3600" dirty="0" smtClean="0">
                <a:ea typeface="新細明體" charset="-120"/>
              </a:rPr>
              <a:t>、選擇市場涵蓋策略的考量因素</a:t>
            </a:r>
            <a:endParaRPr lang="en-US" altLang="zh-TW" sz="3600" dirty="0">
              <a:ea typeface="新細明體" charset="-120"/>
            </a:endParaRPr>
          </a:p>
        </p:txBody>
      </p:sp>
      <p:sp>
        <p:nvSpPr>
          <p:cNvPr id="8" name="投影片編號版面配置區 4"/>
          <p:cNvSpPr>
            <a:spLocks noGrp="1"/>
          </p:cNvSpPr>
          <p:nvPr>
            <p:ph type="sldNum" sz="quarter" idx="12"/>
          </p:nvPr>
        </p:nvSpPr>
        <p:spPr/>
        <p:txBody>
          <a:bodyPr/>
          <a:lstStyle/>
          <a:p>
            <a:fld id="{5E31C2B5-B43C-497C-BBE6-11A599AC2A7F}" type="slidenum">
              <a:rPr lang="en-US" altLang="zh-TW"/>
              <a:pPr/>
              <a:t>28</a:t>
            </a:fld>
            <a:endParaRPr lang="en-US" altLang="zh-TW"/>
          </a:p>
        </p:txBody>
      </p:sp>
      <p:sp>
        <p:nvSpPr>
          <p:cNvPr id="1262595" name="AutoShape 3"/>
          <p:cNvSpPr>
            <a:spLocks noChangeArrowheads="1"/>
          </p:cNvSpPr>
          <p:nvPr/>
        </p:nvSpPr>
        <p:spPr bwMode="auto">
          <a:xfrm>
            <a:off x="1087438" y="2209800"/>
            <a:ext cx="6989762" cy="811213"/>
          </a:xfrm>
          <a:prstGeom prst="parallelogram">
            <a:avLst>
              <a:gd name="adj" fmla="val 215411"/>
            </a:avLst>
          </a:prstGeom>
          <a:gradFill rotWithShape="0">
            <a:gsLst>
              <a:gs pos="0">
                <a:schemeClr val="accent2">
                  <a:gamma/>
                  <a:tint val="30196"/>
                  <a:invGamma/>
                </a:schemeClr>
              </a:gs>
              <a:gs pos="100000">
                <a:schemeClr val="accent2"/>
              </a:gs>
            </a:gsLst>
            <a:path path="shape">
              <a:fillToRect l="50000" t="50000" r="50000" b="50000"/>
            </a:path>
          </a:gradFill>
          <a:ln w="12700">
            <a:solidFill>
              <a:srgbClr val="000000"/>
            </a:solidFill>
            <a:miter lim="800000"/>
            <a:headEnd/>
            <a:tailEnd/>
          </a:ln>
          <a:effectLst>
            <a:outerShdw dist="107763" dir="2700000" algn="ctr" rotWithShape="0">
              <a:srgbClr val="676767"/>
            </a:outerShdw>
          </a:effectLst>
        </p:spPr>
        <p:txBody>
          <a:bodyPr wrap="none" lIns="81204" tIns="39889" rIns="81204" bIns="39889" anchor="ctr"/>
          <a:lstStyle/>
          <a:p>
            <a:pPr defTabSz="820738" eaLnBrk="0" hangingPunct="0"/>
            <a:r>
              <a:rPr lang="zh-TW" altLang="en-US" dirty="0" smtClean="0">
                <a:solidFill>
                  <a:srgbClr val="000000"/>
                </a:solidFill>
                <a:ea typeface="新細明體" charset="-120"/>
              </a:rPr>
              <a:t>公司資源</a:t>
            </a:r>
            <a:endParaRPr lang="en-US" altLang="zh-TW" dirty="0">
              <a:solidFill>
                <a:srgbClr val="000000"/>
              </a:solidFill>
              <a:ea typeface="新細明體" charset="-120"/>
            </a:endParaRPr>
          </a:p>
        </p:txBody>
      </p:sp>
      <p:sp>
        <p:nvSpPr>
          <p:cNvPr id="1262596" name="AutoShape 4"/>
          <p:cNvSpPr>
            <a:spLocks noChangeArrowheads="1"/>
          </p:cNvSpPr>
          <p:nvPr/>
        </p:nvSpPr>
        <p:spPr bwMode="auto">
          <a:xfrm>
            <a:off x="923925" y="3028950"/>
            <a:ext cx="6991350" cy="809625"/>
          </a:xfrm>
          <a:prstGeom prst="parallelogram">
            <a:avLst>
              <a:gd name="adj" fmla="val 215882"/>
            </a:avLst>
          </a:prstGeom>
          <a:gradFill rotWithShape="0">
            <a:gsLst>
              <a:gs pos="0">
                <a:schemeClr val="accent2">
                  <a:gamma/>
                  <a:tint val="30196"/>
                  <a:invGamma/>
                </a:schemeClr>
              </a:gs>
              <a:gs pos="100000">
                <a:schemeClr val="accent2"/>
              </a:gs>
            </a:gsLst>
            <a:path path="shape">
              <a:fillToRect l="50000" t="50000" r="50000" b="50000"/>
            </a:path>
          </a:gradFill>
          <a:ln w="12700">
            <a:solidFill>
              <a:srgbClr val="000000"/>
            </a:solidFill>
            <a:miter lim="800000"/>
            <a:headEnd/>
            <a:tailEnd/>
          </a:ln>
          <a:effectLst>
            <a:outerShdw dist="107763" dir="2700000" algn="ctr" rotWithShape="0">
              <a:srgbClr val="676767"/>
            </a:outerShdw>
          </a:effectLst>
        </p:spPr>
        <p:txBody>
          <a:bodyPr wrap="none" lIns="81204" tIns="39889" rIns="81204" bIns="39889" anchor="ctr"/>
          <a:lstStyle/>
          <a:p>
            <a:pPr defTabSz="820738" eaLnBrk="0" hangingPunct="0"/>
            <a:r>
              <a:rPr lang="zh-TW" altLang="en-US" dirty="0" smtClean="0">
                <a:solidFill>
                  <a:srgbClr val="000000"/>
                </a:solidFill>
                <a:ea typeface="新細明體" charset="-120"/>
              </a:rPr>
              <a:t>產品的差異型</a:t>
            </a:r>
            <a:endParaRPr lang="en-US" altLang="zh-TW" dirty="0">
              <a:solidFill>
                <a:srgbClr val="000000"/>
              </a:solidFill>
              <a:ea typeface="新細明體" charset="-120"/>
            </a:endParaRPr>
          </a:p>
        </p:txBody>
      </p:sp>
      <p:sp>
        <p:nvSpPr>
          <p:cNvPr id="1262597" name="AutoShape 5"/>
          <p:cNvSpPr>
            <a:spLocks noChangeArrowheads="1"/>
          </p:cNvSpPr>
          <p:nvPr/>
        </p:nvSpPr>
        <p:spPr bwMode="auto">
          <a:xfrm>
            <a:off x="762000" y="3846513"/>
            <a:ext cx="7315200" cy="808037"/>
          </a:xfrm>
          <a:prstGeom prst="parallelogram">
            <a:avLst>
              <a:gd name="adj" fmla="val 226326"/>
            </a:avLst>
          </a:prstGeom>
          <a:gradFill rotWithShape="0">
            <a:gsLst>
              <a:gs pos="0">
                <a:schemeClr val="accent2">
                  <a:gamma/>
                  <a:tint val="30196"/>
                  <a:invGamma/>
                </a:schemeClr>
              </a:gs>
              <a:gs pos="100000">
                <a:schemeClr val="accent2"/>
              </a:gs>
            </a:gsLst>
            <a:path path="shape">
              <a:fillToRect l="50000" t="50000" r="50000" b="50000"/>
            </a:path>
          </a:gradFill>
          <a:ln w="12700">
            <a:solidFill>
              <a:srgbClr val="000000"/>
            </a:solidFill>
            <a:miter lim="800000"/>
            <a:headEnd/>
            <a:tailEnd/>
          </a:ln>
          <a:effectLst>
            <a:outerShdw dist="107763" dir="2700000" algn="ctr" rotWithShape="0">
              <a:srgbClr val="676767"/>
            </a:outerShdw>
          </a:effectLst>
        </p:spPr>
        <p:txBody>
          <a:bodyPr wrap="none" lIns="81204" tIns="39889" rIns="81204" bIns="39889" anchor="ctr"/>
          <a:lstStyle/>
          <a:p>
            <a:pPr defTabSz="820738" eaLnBrk="0" hangingPunct="0"/>
            <a:r>
              <a:rPr lang="zh-TW" altLang="en-US" dirty="0" smtClean="0">
                <a:solidFill>
                  <a:srgbClr val="000000"/>
                </a:solidFill>
                <a:ea typeface="新細明體" charset="-120"/>
              </a:rPr>
              <a:t>產品生命週期階段</a:t>
            </a:r>
            <a:endParaRPr lang="en-US" altLang="zh-TW" dirty="0">
              <a:solidFill>
                <a:srgbClr val="000000"/>
              </a:solidFill>
              <a:ea typeface="新細明體" charset="-120"/>
            </a:endParaRPr>
          </a:p>
        </p:txBody>
      </p:sp>
      <p:sp>
        <p:nvSpPr>
          <p:cNvPr id="1262599" name="AutoShape 7"/>
          <p:cNvSpPr>
            <a:spLocks noChangeArrowheads="1"/>
          </p:cNvSpPr>
          <p:nvPr/>
        </p:nvSpPr>
        <p:spPr bwMode="auto">
          <a:xfrm>
            <a:off x="762000" y="4665663"/>
            <a:ext cx="7153275" cy="808037"/>
          </a:xfrm>
          <a:prstGeom prst="parallelogram">
            <a:avLst>
              <a:gd name="adj" fmla="val 221316"/>
            </a:avLst>
          </a:prstGeom>
          <a:gradFill rotWithShape="0">
            <a:gsLst>
              <a:gs pos="0">
                <a:schemeClr val="accent2">
                  <a:gamma/>
                  <a:tint val="30196"/>
                  <a:invGamma/>
                </a:schemeClr>
              </a:gs>
              <a:gs pos="100000">
                <a:schemeClr val="accent2"/>
              </a:gs>
            </a:gsLst>
            <a:path path="shape">
              <a:fillToRect l="50000" t="50000" r="50000" b="50000"/>
            </a:path>
          </a:gradFill>
          <a:ln w="12700">
            <a:solidFill>
              <a:srgbClr val="000000"/>
            </a:solidFill>
            <a:miter lim="800000"/>
            <a:headEnd/>
            <a:tailEnd/>
          </a:ln>
          <a:effectLst>
            <a:outerShdw dist="107763" dir="2700000" algn="ctr" rotWithShape="0">
              <a:srgbClr val="676767"/>
            </a:outerShdw>
          </a:effectLst>
        </p:spPr>
        <p:txBody>
          <a:bodyPr wrap="none" lIns="81204" tIns="39889" rIns="81204" bIns="39889" anchor="ctr"/>
          <a:lstStyle/>
          <a:p>
            <a:pPr defTabSz="820738" eaLnBrk="0" hangingPunct="0"/>
            <a:r>
              <a:rPr lang="zh-TW" altLang="en-US" dirty="0" smtClean="0">
                <a:solidFill>
                  <a:srgbClr val="000000"/>
                </a:solidFill>
                <a:ea typeface="新細明體" charset="-120"/>
              </a:rPr>
              <a:t>市場反應的差異性</a:t>
            </a:r>
            <a:endParaRPr lang="en-US" altLang="zh-TW" dirty="0">
              <a:solidFill>
                <a:srgbClr val="000000"/>
              </a:solidFill>
              <a:ea typeface="新細明體" charset="-120"/>
            </a:endParaRPr>
          </a:p>
        </p:txBody>
      </p:sp>
      <p:sp>
        <p:nvSpPr>
          <p:cNvPr id="1262604" name="AutoShape 12"/>
          <p:cNvSpPr>
            <a:spLocks noChangeArrowheads="1"/>
          </p:cNvSpPr>
          <p:nvPr/>
        </p:nvSpPr>
        <p:spPr bwMode="auto">
          <a:xfrm>
            <a:off x="685800" y="5486400"/>
            <a:ext cx="7162800" cy="773113"/>
          </a:xfrm>
          <a:prstGeom prst="parallelogram">
            <a:avLst>
              <a:gd name="adj" fmla="val 231622"/>
            </a:avLst>
          </a:prstGeom>
          <a:gradFill rotWithShape="0">
            <a:gsLst>
              <a:gs pos="0">
                <a:schemeClr val="accent2">
                  <a:gamma/>
                  <a:tint val="30196"/>
                  <a:invGamma/>
                </a:schemeClr>
              </a:gs>
              <a:gs pos="100000">
                <a:schemeClr val="accent2"/>
              </a:gs>
            </a:gsLst>
            <a:path path="shape">
              <a:fillToRect l="50000" t="50000" r="50000" b="50000"/>
            </a:path>
          </a:gradFill>
          <a:ln w="12700">
            <a:solidFill>
              <a:srgbClr val="000000"/>
            </a:solidFill>
            <a:miter lim="800000"/>
            <a:headEnd/>
            <a:tailEnd/>
          </a:ln>
          <a:effectLst>
            <a:outerShdw dist="107763" dir="2700000" algn="ctr" rotWithShape="0">
              <a:srgbClr val="676767"/>
            </a:outerShdw>
          </a:effectLst>
        </p:spPr>
        <p:txBody>
          <a:bodyPr wrap="none" lIns="81204" tIns="39889" rIns="81204" bIns="39889" anchor="ctr"/>
          <a:lstStyle/>
          <a:p>
            <a:pPr defTabSz="820738" eaLnBrk="0" hangingPunct="0"/>
            <a:r>
              <a:rPr lang="zh-TW" altLang="en-US" dirty="0" smtClean="0">
                <a:solidFill>
                  <a:srgbClr val="000000"/>
                </a:solidFill>
                <a:ea typeface="新細明體" charset="-120"/>
              </a:rPr>
              <a:t>競爭者的行銷策略</a:t>
            </a:r>
            <a:endParaRPr lang="en-US" altLang="zh-TW" dirty="0">
              <a:solidFill>
                <a:srgbClr val="000000"/>
              </a:solidFill>
              <a:ea typeface="新細明體" charset="-12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2595"/>
                                        </p:tgtEl>
                                        <p:attrNameLst>
                                          <p:attrName>style.visibility</p:attrName>
                                        </p:attrNameLst>
                                      </p:cBhvr>
                                      <p:to>
                                        <p:strVal val="visible"/>
                                      </p:to>
                                    </p:set>
                                    <p:anim calcmode="lin" valueType="num">
                                      <p:cBhvr additive="base">
                                        <p:cTn id="7" dur="500" fill="hold"/>
                                        <p:tgtEl>
                                          <p:spTgt spid="1262595"/>
                                        </p:tgtEl>
                                        <p:attrNameLst>
                                          <p:attrName>ppt_x</p:attrName>
                                        </p:attrNameLst>
                                      </p:cBhvr>
                                      <p:tavLst>
                                        <p:tav tm="0">
                                          <p:val>
                                            <p:strVal val="0-#ppt_w/2"/>
                                          </p:val>
                                        </p:tav>
                                        <p:tav tm="100000">
                                          <p:val>
                                            <p:strVal val="#ppt_x"/>
                                          </p:val>
                                        </p:tav>
                                      </p:tavLst>
                                    </p:anim>
                                    <p:anim calcmode="lin" valueType="num">
                                      <p:cBhvr additive="base">
                                        <p:cTn id="8" dur="500" fill="hold"/>
                                        <p:tgtEl>
                                          <p:spTgt spid="12625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62596"/>
                                        </p:tgtEl>
                                        <p:attrNameLst>
                                          <p:attrName>style.visibility</p:attrName>
                                        </p:attrNameLst>
                                      </p:cBhvr>
                                      <p:to>
                                        <p:strVal val="visible"/>
                                      </p:to>
                                    </p:set>
                                    <p:anim calcmode="lin" valueType="num">
                                      <p:cBhvr additive="base">
                                        <p:cTn id="13" dur="500" fill="hold"/>
                                        <p:tgtEl>
                                          <p:spTgt spid="1262596"/>
                                        </p:tgtEl>
                                        <p:attrNameLst>
                                          <p:attrName>ppt_x</p:attrName>
                                        </p:attrNameLst>
                                      </p:cBhvr>
                                      <p:tavLst>
                                        <p:tav tm="0">
                                          <p:val>
                                            <p:strVal val="1+#ppt_w/2"/>
                                          </p:val>
                                        </p:tav>
                                        <p:tav tm="100000">
                                          <p:val>
                                            <p:strVal val="#ppt_x"/>
                                          </p:val>
                                        </p:tav>
                                      </p:tavLst>
                                    </p:anim>
                                    <p:anim calcmode="lin" valueType="num">
                                      <p:cBhvr additive="base">
                                        <p:cTn id="14" dur="500" fill="hold"/>
                                        <p:tgtEl>
                                          <p:spTgt spid="12625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62597"/>
                                        </p:tgtEl>
                                        <p:attrNameLst>
                                          <p:attrName>style.visibility</p:attrName>
                                        </p:attrNameLst>
                                      </p:cBhvr>
                                      <p:to>
                                        <p:strVal val="visible"/>
                                      </p:to>
                                    </p:set>
                                    <p:anim calcmode="lin" valueType="num">
                                      <p:cBhvr additive="base">
                                        <p:cTn id="19" dur="500" fill="hold"/>
                                        <p:tgtEl>
                                          <p:spTgt spid="1262597"/>
                                        </p:tgtEl>
                                        <p:attrNameLst>
                                          <p:attrName>ppt_x</p:attrName>
                                        </p:attrNameLst>
                                      </p:cBhvr>
                                      <p:tavLst>
                                        <p:tav tm="0">
                                          <p:val>
                                            <p:strVal val="0-#ppt_w/2"/>
                                          </p:val>
                                        </p:tav>
                                        <p:tav tm="100000">
                                          <p:val>
                                            <p:strVal val="#ppt_x"/>
                                          </p:val>
                                        </p:tav>
                                      </p:tavLst>
                                    </p:anim>
                                    <p:anim calcmode="lin" valueType="num">
                                      <p:cBhvr additive="base">
                                        <p:cTn id="20" dur="500" fill="hold"/>
                                        <p:tgtEl>
                                          <p:spTgt spid="126259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62599"/>
                                        </p:tgtEl>
                                        <p:attrNameLst>
                                          <p:attrName>style.visibility</p:attrName>
                                        </p:attrNameLst>
                                      </p:cBhvr>
                                      <p:to>
                                        <p:strVal val="visible"/>
                                      </p:to>
                                    </p:set>
                                    <p:anim calcmode="lin" valueType="num">
                                      <p:cBhvr additive="base">
                                        <p:cTn id="25" dur="500" fill="hold"/>
                                        <p:tgtEl>
                                          <p:spTgt spid="1262599"/>
                                        </p:tgtEl>
                                        <p:attrNameLst>
                                          <p:attrName>ppt_x</p:attrName>
                                        </p:attrNameLst>
                                      </p:cBhvr>
                                      <p:tavLst>
                                        <p:tav tm="0">
                                          <p:val>
                                            <p:strVal val="1+#ppt_w/2"/>
                                          </p:val>
                                        </p:tav>
                                        <p:tav tm="100000">
                                          <p:val>
                                            <p:strVal val="#ppt_x"/>
                                          </p:val>
                                        </p:tav>
                                      </p:tavLst>
                                    </p:anim>
                                    <p:anim calcmode="lin" valueType="num">
                                      <p:cBhvr additive="base">
                                        <p:cTn id="26" dur="500" fill="hold"/>
                                        <p:tgtEl>
                                          <p:spTgt spid="126259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62604"/>
                                        </p:tgtEl>
                                        <p:attrNameLst>
                                          <p:attrName>style.visibility</p:attrName>
                                        </p:attrNameLst>
                                      </p:cBhvr>
                                      <p:to>
                                        <p:strVal val="visible"/>
                                      </p:to>
                                    </p:set>
                                    <p:anim calcmode="lin" valueType="num">
                                      <p:cBhvr additive="base">
                                        <p:cTn id="31" dur="500" fill="hold"/>
                                        <p:tgtEl>
                                          <p:spTgt spid="1262604"/>
                                        </p:tgtEl>
                                        <p:attrNameLst>
                                          <p:attrName>ppt_x</p:attrName>
                                        </p:attrNameLst>
                                      </p:cBhvr>
                                      <p:tavLst>
                                        <p:tav tm="0">
                                          <p:val>
                                            <p:strVal val="0-#ppt_w/2"/>
                                          </p:val>
                                        </p:tav>
                                        <p:tav tm="100000">
                                          <p:val>
                                            <p:strVal val="#ppt_x"/>
                                          </p:val>
                                        </p:tav>
                                      </p:tavLst>
                                    </p:anim>
                                    <p:anim calcmode="lin" valueType="num">
                                      <p:cBhvr additive="base">
                                        <p:cTn id="32" dur="500" fill="hold"/>
                                        <p:tgtEl>
                                          <p:spTgt spid="1262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595" grpId="0" animBg="1" autoUpdateAnimBg="0"/>
      <p:bldP spid="1262596" grpId="0" animBg="1" autoUpdateAnimBg="0"/>
      <p:bldP spid="1262597" grpId="0" animBg="1" autoUpdateAnimBg="0"/>
      <p:bldP spid="1262599" grpId="0" animBg="1" autoUpdateAnimBg="0"/>
      <p:bldP spid="1262604"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選擇市場涵蓋策略</a:t>
            </a:r>
            <a:endParaRPr lang="zh-TW" altLang="en-US" dirty="0"/>
          </a:p>
        </p:txBody>
      </p:sp>
      <p:sp>
        <p:nvSpPr>
          <p:cNvPr id="3" name="頁尾版面配置區 2"/>
          <p:cNvSpPr>
            <a:spLocks noGrp="1"/>
          </p:cNvSpPr>
          <p:nvPr>
            <p:ph type="ftr" sz="quarter" idx="11"/>
          </p:nvPr>
        </p:nvSpPr>
        <p:spPr/>
        <p:txBody>
          <a:bodyPr/>
          <a:lstStyle/>
          <a:p>
            <a:r>
              <a:rPr lang="en-US" altLang="zh-TW" smtClean="0"/>
              <a:t>www.tunghua.com.tw</a:t>
            </a:r>
            <a:endParaRPr lang="en-US" altLang="zh-TW" dirty="0"/>
          </a:p>
        </p:txBody>
      </p:sp>
      <p:sp>
        <p:nvSpPr>
          <p:cNvPr id="4" name="投影片編號版面配置區 3"/>
          <p:cNvSpPr>
            <a:spLocks noGrp="1"/>
          </p:cNvSpPr>
          <p:nvPr>
            <p:ph type="sldNum" sz="quarter" idx="12"/>
          </p:nvPr>
        </p:nvSpPr>
        <p:spPr/>
        <p:txBody>
          <a:bodyPr/>
          <a:lstStyle/>
          <a:p>
            <a:fld id="{DFACABA2-7C3C-4719-9951-392E1DC9344E}" type="slidenum">
              <a:rPr lang="en-US" altLang="zh-TW" smtClean="0"/>
              <a:pPr/>
              <a:t>29</a:t>
            </a:fld>
            <a:endParaRPr lang="en-US" altLang="zh-TW"/>
          </a:p>
        </p:txBody>
      </p:sp>
      <p:sp>
        <p:nvSpPr>
          <p:cNvPr id="5" name="矩形 4"/>
          <p:cNvSpPr/>
          <p:nvPr/>
        </p:nvSpPr>
        <p:spPr>
          <a:xfrm>
            <a:off x="1043608" y="1619508"/>
            <a:ext cx="5400600" cy="369332"/>
          </a:xfrm>
          <a:prstGeom prst="rect">
            <a:avLst/>
          </a:prstGeom>
        </p:spPr>
        <p:txBody>
          <a:bodyPr wrap="square">
            <a:spAutoFit/>
          </a:bodyPr>
          <a:lstStyle/>
          <a:p>
            <a:endParaRPr lang="zh-TW" altLang="en-US" dirty="0"/>
          </a:p>
        </p:txBody>
      </p:sp>
      <p:cxnSp>
        <p:nvCxnSpPr>
          <p:cNvPr id="48" name="Straight Connector 52"/>
          <p:cNvCxnSpPr>
            <a:cxnSpLocks noChangeShapeType="1"/>
          </p:cNvCxnSpPr>
          <p:nvPr/>
        </p:nvCxnSpPr>
        <p:spPr bwMode="auto">
          <a:xfrm>
            <a:off x="339523" y="2060848"/>
            <a:ext cx="8624965" cy="0"/>
          </a:xfrm>
          <a:prstGeom prst="line">
            <a:avLst/>
          </a:prstGeom>
          <a:noFill/>
          <a:ln w="6350" algn="ctr">
            <a:solidFill>
              <a:srgbClr val="000000"/>
            </a:solidFill>
            <a:prstDash val="dash"/>
            <a:round/>
            <a:headEnd/>
            <a:tailEnd/>
          </a:ln>
        </p:spPr>
      </p:cxnSp>
      <p:sp>
        <p:nvSpPr>
          <p:cNvPr id="53" name="Rectangle 61"/>
          <p:cNvSpPr>
            <a:spLocks noChangeArrowheads="1"/>
          </p:cNvSpPr>
          <p:nvPr/>
        </p:nvSpPr>
        <p:spPr bwMode="auto">
          <a:xfrm>
            <a:off x="323528" y="1588730"/>
            <a:ext cx="7776864" cy="430887"/>
          </a:xfrm>
          <a:prstGeom prst="rect">
            <a:avLst/>
          </a:prstGeom>
          <a:noFill/>
          <a:ln w="9525">
            <a:noFill/>
            <a:miter lim="800000"/>
            <a:headEnd/>
            <a:tailEnd/>
          </a:ln>
        </p:spPr>
        <p:txBody>
          <a:bodyPr wrap="square">
            <a:spAutoFit/>
          </a:bodyPr>
          <a:lstStyle/>
          <a:p>
            <a:pPr>
              <a:buFont typeface="Wingdings" pitchFamily="2" charset="2"/>
              <a:buChar char="§"/>
            </a:pPr>
            <a:r>
              <a:rPr lang="zh-TW" altLang="en-US" sz="2200" spc="300" dirty="0" smtClean="0"/>
              <a:t> 公司在選擇市場涵蓋策略時，須考慮許多因素：</a:t>
            </a:r>
          </a:p>
        </p:txBody>
      </p:sp>
      <p:grpSp>
        <p:nvGrpSpPr>
          <p:cNvPr id="6" name="群組 131"/>
          <p:cNvGrpSpPr/>
          <p:nvPr/>
        </p:nvGrpSpPr>
        <p:grpSpPr>
          <a:xfrm>
            <a:off x="103736" y="2204864"/>
            <a:ext cx="8944249" cy="4074565"/>
            <a:chOff x="103736" y="2204864"/>
            <a:chExt cx="8944249" cy="4074565"/>
          </a:xfrm>
        </p:grpSpPr>
        <p:pic>
          <p:nvPicPr>
            <p:cNvPr id="1027" name="Picture 3"/>
            <p:cNvPicPr>
              <a:picLocks noChangeAspect="1" noChangeArrowheads="1"/>
            </p:cNvPicPr>
            <p:nvPr/>
          </p:nvPicPr>
          <p:blipFill>
            <a:blip r:embed="rId2" cstate="print"/>
            <a:srcRect/>
            <a:stretch>
              <a:fillRect/>
            </a:stretch>
          </p:blipFill>
          <p:spPr bwMode="auto">
            <a:xfrm>
              <a:off x="179512" y="2204864"/>
              <a:ext cx="8868473" cy="4074565"/>
            </a:xfrm>
            <a:prstGeom prst="rect">
              <a:avLst/>
            </a:prstGeom>
            <a:noFill/>
            <a:ln w="9525">
              <a:noFill/>
              <a:miter lim="800000"/>
              <a:headEnd/>
              <a:tailEnd/>
            </a:ln>
            <a:effectLst/>
          </p:spPr>
        </p:pic>
        <p:grpSp>
          <p:nvGrpSpPr>
            <p:cNvPr id="7" name="群組 130"/>
            <p:cNvGrpSpPr/>
            <p:nvPr/>
          </p:nvGrpSpPr>
          <p:grpSpPr>
            <a:xfrm>
              <a:off x="103736" y="2897648"/>
              <a:ext cx="198153" cy="3035586"/>
              <a:chOff x="103736" y="2897648"/>
              <a:chExt cx="198153" cy="3035586"/>
            </a:xfrm>
          </p:grpSpPr>
          <p:grpSp>
            <p:nvGrpSpPr>
              <p:cNvPr id="8" name="Group 24"/>
              <p:cNvGrpSpPr>
                <a:grpSpLocks/>
              </p:cNvGrpSpPr>
              <p:nvPr/>
            </p:nvGrpSpPr>
            <p:grpSpPr bwMode="auto">
              <a:xfrm>
                <a:off x="103736" y="2897648"/>
                <a:ext cx="174625" cy="182562"/>
                <a:chOff x="590" y="895"/>
                <a:chExt cx="110" cy="115"/>
              </a:xfrm>
            </p:grpSpPr>
            <p:pic>
              <p:nvPicPr>
                <p:cNvPr id="92" name="Picture 25" descr="shadow_1_m"/>
                <p:cNvPicPr>
                  <a:picLocks noChangeAspect="1" noChangeArrowheads="1"/>
                </p:cNvPicPr>
                <p:nvPr/>
              </p:nvPicPr>
              <p:blipFill>
                <a:blip r:embed="rId3" cstate="print"/>
                <a:srcRect/>
                <a:stretch>
                  <a:fillRect/>
                </a:stretch>
              </p:blipFill>
              <p:spPr bwMode="auto">
                <a:xfrm>
                  <a:off x="593" y="970"/>
                  <a:ext cx="106" cy="40"/>
                </a:xfrm>
                <a:prstGeom prst="rect">
                  <a:avLst/>
                </a:prstGeom>
                <a:noFill/>
              </p:spPr>
            </p:pic>
            <p:grpSp>
              <p:nvGrpSpPr>
                <p:cNvPr id="9" name="Group 26"/>
                <p:cNvGrpSpPr>
                  <a:grpSpLocks/>
                </p:cNvGrpSpPr>
                <p:nvPr/>
              </p:nvGrpSpPr>
              <p:grpSpPr bwMode="auto">
                <a:xfrm>
                  <a:off x="590" y="895"/>
                  <a:ext cx="110" cy="110"/>
                  <a:chOff x="2406" y="2636"/>
                  <a:chExt cx="882" cy="883"/>
                </a:xfrm>
              </p:grpSpPr>
              <p:pic>
                <p:nvPicPr>
                  <p:cNvPr id="94" name="Picture 27" descr="shadow_1_m"/>
                  <p:cNvPicPr>
                    <a:picLocks noChangeAspect="1" noChangeArrowheads="1"/>
                  </p:cNvPicPr>
                  <p:nvPr/>
                </p:nvPicPr>
                <p:blipFill>
                  <a:blip r:embed="rId4" cstate="print"/>
                  <a:srcRect/>
                  <a:stretch>
                    <a:fillRect/>
                  </a:stretch>
                </p:blipFill>
                <p:spPr bwMode="auto">
                  <a:xfrm>
                    <a:off x="2406" y="2834"/>
                    <a:ext cx="882" cy="685"/>
                  </a:xfrm>
                  <a:prstGeom prst="rect">
                    <a:avLst/>
                  </a:prstGeom>
                  <a:noFill/>
                </p:spPr>
              </p:pic>
              <p:grpSp>
                <p:nvGrpSpPr>
                  <p:cNvPr id="10" name="Group 28"/>
                  <p:cNvGrpSpPr>
                    <a:grpSpLocks/>
                  </p:cNvGrpSpPr>
                  <p:nvPr/>
                </p:nvGrpSpPr>
                <p:grpSpPr bwMode="auto">
                  <a:xfrm>
                    <a:off x="2458" y="2636"/>
                    <a:ext cx="792" cy="794"/>
                    <a:chOff x="2495" y="1778"/>
                    <a:chExt cx="792" cy="794"/>
                  </a:xfrm>
                </p:grpSpPr>
                <p:sp>
                  <p:nvSpPr>
                    <p:cNvPr id="96" name="Oval 29"/>
                    <p:cNvSpPr>
                      <a:spLocks noChangeArrowheads="1"/>
                    </p:cNvSpPr>
                    <p:nvPr/>
                  </p:nvSpPr>
                  <p:spPr bwMode="gray">
                    <a:xfrm rot="76022" flipH="1">
                      <a:off x="2495" y="1778"/>
                      <a:ext cx="792" cy="794"/>
                    </a:xfrm>
                    <a:prstGeom prst="ellipse">
                      <a:avLst/>
                    </a:prstGeom>
                    <a:gradFill rotWithShape="1">
                      <a:gsLst>
                        <a:gs pos="0">
                          <a:srgbClr val="969696">
                            <a:gamma/>
                            <a:tint val="25490"/>
                            <a:invGamma/>
                          </a:srgbClr>
                        </a:gs>
                        <a:gs pos="100000">
                          <a:srgbClr val="969696"/>
                        </a:gs>
                      </a:gsLst>
                      <a:path path="shape">
                        <a:fillToRect l="50000" t="50000" r="50000" b="50000"/>
                      </a:path>
                    </a:gradFill>
                    <a:ln w="19050" algn="ctr">
                      <a:solidFill>
                        <a:srgbClr val="808080"/>
                      </a:solidFill>
                      <a:round/>
                      <a:headEnd/>
                      <a:tailEnd/>
                    </a:ln>
                    <a:effectLst/>
                  </p:spPr>
                  <p:txBody>
                    <a:bodyPr wrap="none" anchor="ctr"/>
                    <a:lstStyle/>
                    <a:p>
                      <a:endParaRPr lang="zh-TW" altLang="en-US"/>
                    </a:p>
                  </p:txBody>
                </p:sp>
                <p:pic>
                  <p:nvPicPr>
                    <p:cNvPr id="97" name="Picture 30" descr="light_shadow"/>
                    <p:cNvPicPr>
                      <a:picLocks noChangeAspect="1" noChangeArrowheads="1"/>
                    </p:cNvPicPr>
                    <p:nvPr/>
                  </p:nvPicPr>
                  <p:blipFill>
                    <a:blip r:embed="rId5" cstate="print">
                      <a:lum contrast="6000"/>
                    </a:blip>
                    <a:srcRect l="2757" r="5331" b="2487"/>
                    <a:stretch>
                      <a:fillRect/>
                    </a:stretch>
                  </p:blipFill>
                  <p:spPr bwMode="auto">
                    <a:xfrm>
                      <a:off x="2562" y="2123"/>
                      <a:ext cx="636" cy="445"/>
                    </a:xfrm>
                    <a:prstGeom prst="rect">
                      <a:avLst/>
                    </a:prstGeom>
                    <a:noFill/>
                  </p:spPr>
                </p:pic>
                <p:pic>
                  <p:nvPicPr>
                    <p:cNvPr id="98" name="Picture 31" descr="Picture2"/>
                    <p:cNvPicPr>
                      <a:picLocks noChangeAspect="1" noChangeArrowheads="1"/>
                    </p:cNvPicPr>
                    <p:nvPr/>
                  </p:nvPicPr>
                  <p:blipFill>
                    <a:blip r:embed="rId6" cstate="print">
                      <a:lum contrast="6000"/>
                    </a:blip>
                    <a:srcRect/>
                    <a:stretch>
                      <a:fillRect/>
                    </a:stretch>
                  </p:blipFill>
                  <p:spPr bwMode="gray">
                    <a:xfrm>
                      <a:off x="2585" y="1792"/>
                      <a:ext cx="620" cy="280"/>
                    </a:xfrm>
                    <a:prstGeom prst="rect">
                      <a:avLst/>
                    </a:prstGeom>
                    <a:noFill/>
                  </p:spPr>
                </p:pic>
              </p:grpSp>
            </p:grpSp>
          </p:grpSp>
          <p:grpSp>
            <p:nvGrpSpPr>
              <p:cNvPr id="11" name="Group 24"/>
              <p:cNvGrpSpPr>
                <a:grpSpLocks/>
              </p:cNvGrpSpPr>
              <p:nvPr/>
            </p:nvGrpSpPr>
            <p:grpSpPr bwMode="auto">
              <a:xfrm>
                <a:off x="107504" y="3620072"/>
                <a:ext cx="174625" cy="182562"/>
                <a:chOff x="590" y="895"/>
                <a:chExt cx="110" cy="115"/>
              </a:xfrm>
            </p:grpSpPr>
            <p:pic>
              <p:nvPicPr>
                <p:cNvPr id="100" name="Picture 25" descr="shadow_1_m"/>
                <p:cNvPicPr>
                  <a:picLocks noChangeAspect="1" noChangeArrowheads="1"/>
                </p:cNvPicPr>
                <p:nvPr/>
              </p:nvPicPr>
              <p:blipFill>
                <a:blip r:embed="rId3" cstate="print"/>
                <a:srcRect/>
                <a:stretch>
                  <a:fillRect/>
                </a:stretch>
              </p:blipFill>
              <p:spPr bwMode="auto">
                <a:xfrm>
                  <a:off x="593" y="970"/>
                  <a:ext cx="106" cy="40"/>
                </a:xfrm>
                <a:prstGeom prst="rect">
                  <a:avLst/>
                </a:prstGeom>
                <a:noFill/>
              </p:spPr>
            </p:pic>
            <p:grpSp>
              <p:nvGrpSpPr>
                <p:cNvPr id="12" name="Group 26"/>
                <p:cNvGrpSpPr>
                  <a:grpSpLocks/>
                </p:cNvGrpSpPr>
                <p:nvPr/>
              </p:nvGrpSpPr>
              <p:grpSpPr bwMode="auto">
                <a:xfrm>
                  <a:off x="590" y="895"/>
                  <a:ext cx="110" cy="110"/>
                  <a:chOff x="2406" y="2636"/>
                  <a:chExt cx="882" cy="883"/>
                </a:xfrm>
              </p:grpSpPr>
              <p:pic>
                <p:nvPicPr>
                  <p:cNvPr id="102" name="Picture 27" descr="shadow_1_m"/>
                  <p:cNvPicPr>
                    <a:picLocks noChangeAspect="1" noChangeArrowheads="1"/>
                  </p:cNvPicPr>
                  <p:nvPr/>
                </p:nvPicPr>
                <p:blipFill>
                  <a:blip r:embed="rId4" cstate="print"/>
                  <a:srcRect/>
                  <a:stretch>
                    <a:fillRect/>
                  </a:stretch>
                </p:blipFill>
                <p:spPr bwMode="auto">
                  <a:xfrm>
                    <a:off x="2406" y="2834"/>
                    <a:ext cx="882" cy="685"/>
                  </a:xfrm>
                  <a:prstGeom prst="rect">
                    <a:avLst/>
                  </a:prstGeom>
                  <a:noFill/>
                </p:spPr>
              </p:pic>
              <p:grpSp>
                <p:nvGrpSpPr>
                  <p:cNvPr id="13" name="Group 28"/>
                  <p:cNvGrpSpPr>
                    <a:grpSpLocks/>
                  </p:cNvGrpSpPr>
                  <p:nvPr/>
                </p:nvGrpSpPr>
                <p:grpSpPr bwMode="auto">
                  <a:xfrm>
                    <a:off x="2458" y="2636"/>
                    <a:ext cx="792" cy="794"/>
                    <a:chOff x="2495" y="1778"/>
                    <a:chExt cx="792" cy="794"/>
                  </a:xfrm>
                </p:grpSpPr>
                <p:sp>
                  <p:nvSpPr>
                    <p:cNvPr id="104" name="Oval 29"/>
                    <p:cNvSpPr>
                      <a:spLocks noChangeArrowheads="1"/>
                    </p:cNvSpPr>
                    <p:nvPr/>
                  </p:nvSpPr>
                  <p:spPr bwMode="gray">
                    <a:xfrm rot="76022" flipH="1">
                      <a:off x="2495" y="1778"/>
                      <a:ext cx="792" cy="794"/>
                    </a:xfrm>
                    <a:prstGeom prst="ellipse">
                      <a:avLst/>
                    </a:prstGeom>
                    <a:gradFill rotWithShape="1">
                      <a:gsLst>
                        <a:gs pos="0">
                          <a:srgbClr val="969696">
                            <a:gamma/>
                            <a:tint val="25490"/>
                            <a:invGamma/>
                          </a:srgbClr>
                        </a:gs>
                        <a:gs pos="100000">
                          <a:srgbClr val="969696"/>
                        </a:gs>
                      </a:gsLst>
                      <a:path path="shape">
                        <a:fillToRect l="50000" t="50000" r="50000" b="50000"/>
                      </a:path>
                    </a:gradFill>
                    <a:ln w="19050" algn="ctr">
                      <a:solidFill>
                        <a:srgbClr val="808080"/>
                      </a:solidFill>
                      <a:round/>
                      <a:headEnd/>
                      <a:tailEnd/>
                    </a:ln>
                    <a:effectLst/>
                  </p:spPr>
                  <p:txBody>
                    <a:bodyPr wrap="none" anchor="ctr"/>
                    <a:lstStyle/>
                    <a:p>
                      <a:endParaRPr lang="zh-TW" altLang="en-US"/>
                    </a:p>
                  </p:txBody>
                </p:sp>
                <p:pic>
                  <p:nvPicPr>
                    <p:cNvPr id="105" name="Picture 30" descr="light_shadow"/>
                    <p:cNvPicPr>
                      <a:picLocks noChangeAspect="1" noChangeArrowheads="1"/>
                    </p:cNvPicPr>
                    <p:nvPr/>
                  </p:nvPicPr>
                  <p:blipFill>
                    <a:blip r:embed="rId5" cstate="print">
                      <a:lum contrast="6000"/>
                    </a:blip>
                    <a:srcRect l="2757" r="5331" b="2487"/>
                    <a:stretch>
                      <a:fillRect/>
                    </a:stretch>
                  </p:blipFill>
                  <p:spPr bwMode="auto">
                    <a:xfrm>
                      <a:off x="2562" y="2123"/>
                      <a:ext cx="636" cy="445"/>
                    </a:xfrm>
                    <a:prstGeom prst="rect">
                      <a:avLst/>
                    </a:prstGeom>
                    <a:noFill/>
                  </p:spPr>
                </p:pic>
                <p:pic>
                  <p:nvPicPr>
                    <p:cNvPr id="106" name="Picture 31" descr="Picture2"/>
                    <p:cNvPicPr>
                      <a:picLocks noChangeAspect="1" noChangeArrowheads="1"/>
                    </p:cNvPicPr>
                    <p:nvPr/>
                  </p:nvPicPr>
                  <p:blipFill>
                    <a:blip r:embed="rId6" cstate="print">
                      <a:lum contrast="6000"/>
                    </a:blip>
                    <a:srcRect/>
                    <a:stretch>
                      <a:fillRect/>
                    </a:stretch>
                  </p:blipFill>
                  <p:spPr bwMode="gray">
                    <a:xfrm>
                      <a:off x="2585" y="1792"/>
                      <a:ext cx="620" cy="280"/>
                    </a:xfrm>
                    <a:prstGeom prst="rect">
                      <a:avLst/>
                    </a:prstGeom>
                    <a:noFill/>
                  </p:spPr>
                </p:pic>
              </p:grpSp>
            </p:grpSp>
          </p:grpSp>
          <p:grpSp>
            <p:nvGrpSpPr>
              <p:cNvPr id="14" name="Group 24"/>
              <p:cNvGrpSpPr>
                <a:grpSpLocks/>
              </p:cNvGrpSpPr>
              <p:nvPr/>
            </p:nvGrpSpPr>
            <p:grpSpPr bwMode="auto">
              <a:xfrm>
                <a:off x="107504" y="4303030"/>
                <a:ext cx="174625" cy="182562"/>
                <a:chOff x="590" y="895"/>
                <a:chExt cx="110" cy="115"/>
              </a:xfrm>
            </p:grpSpPr>
            <p:pic>
              <p:nvPicPr>
                <p:cNvPr id="108" name="Picture 25" descr="shadow_1_m"/>
                <p:cNvPicPr>
                  <a:picLocks noChangeAspect="1" noChangeArrowheads="1"/>
                </p:cNvPicPr>
                <p:nvPr/>
              </p:nvPicPr>
              <p:blipFill>
                <a:blip r:embed="rId3" cstate="print"/>
                <a:srcRect/>
                <a:stretch>
                  <a:fillRect/>
                </a:stretch>
              </p:blipFill>
              <p:spPr bwMode="auto">
                <a:xfrm>
                  <a:off x="593" y="970"/>
                  <a:ext cx="106" cy="40"/>
                </a:xfrm>
                <a:prstGeom prst="rect">
                  <a:avLst/>
                </a:prstGeom>
                <a:noFill/>
              </p:spPr>
            </p:pic>
            <p:grpSp>
              <p:nvGrpSpPr>
                <p:cNvPr id="15" name="Group 26"/>
                <p:cNvGrpSpPr>
                  <a:grpSpLocks/>
                </p:cNvGrpSpPr>
                <p:nvPr/>
              </p:nvGrpSpPr>
              <p:grpSpPr bwMode="auto">
                <a:xfrm>
                  <a:off x="590" y="895"/>
                  <a:ext cx="110" cy="110"/>
                  <a:chOff x="2406" y="2636"/>
                  <a:chExt cx="882" cy="883"/>
                </a:xfrm>
              </p:grpSpPr>
              <p:pic>
                <p:nvPicPr>
                  <p:cNvPr id="110" name="Picture 27" descr="shadow_1_m"/>
                  <p:cNvPicPr>
                    <a:picLocks noChangeAspect="1" noChangeArrowheads="1"/>
                  </p:cNvPicPr>
                  <p:nvPr/>
                </p:nvPicPr>
                <p:blipFill>
                  <a:blip r:embed="rId4" cstate="print"/>
                  <a:srcRect/>
                  <a:stretch>
                    <a:fillRect/>
                  </a:stretch>
                </p:blipFill>
                <p:spPr bwMode="auto">
                  <a:xfrm>
                    <a:off x="2406" y="2834"/>
                    <a:ext cx="882" cy="685"/>
                  </a:xfrm>
                  <a:prstGeom prst="rect">
                    <a:avLst/>
                  </a:prstGeom>
                  <a:noFill/>
                </p:spPr>
              </p:pic>
              <p:grpSp>
                <p:nvGrpSpPr>
                  <p:cNvPr id="16" name="Group 28"/>
                  <p:cNvGrpSpPr>
                    <a:grpSpLocks/>
                  </p:cNvGrpSpPr>
                  <p:nvPr/>
                </p:nvGrpSpPr>
                <p:grpSpPr bwMode="auto">
                  <a:xfrm>
                    <a:off x="2458" y="2636"/>
                    <a:ext cx="792" cy="794"/>
                    <a:chOff x="2495" y="1778"/>
                    <a:chExt cx="792" cy="794"/>
                  </a:xfrm>
                </p:grpSpPr>
                <p:sp>
                  <p:nvSpPr>
                    <p:cNvPr id="112" name="Oval 29"/>
                    <p:cNvSpPr>
                      <a:spLocks noChangeArrowheads="1"/>
                    </p:cNvSpPr>
                    <p:nvPr/>
                  </p:nvSpPr>
                  <p:spPr bwMode="gray">
                    <a:xfrm rot="76022" flipH="1">
                      <a:off x="2495" y="1778"/>
                      <a:ext cx="792" cy="794"/>
                    </a:xfrm>
                    <a:prstGeom prst="ellipse">
                      <a:avLst/>
                    </a:prstGeom>
                    <a:gradFill rotWithShape="1">
                      <a:gsLst>
                        <a:gs pos="0">
                          <a:srgbClr val="969696">
                            <a:gamma/>
                            <a:tint val="25490"/>
                            <a:invGamma/>
                          </a:srgbClr>
                        </a:gs>
                        <a:gs pos="100000">
                          <a:srgbClr val="969696"/>
                        </a:gs>
                      </a:gsLst>
                      <a:path path="shape">
                        <a:fillToRect l="50000" t="50000" r="50000" b="50000"/>
                      </a:path>
                    </a:gradFill>
                    <a:ln w="19050" algn="ctr">
                      <a:solidFill>
                        <a:srgbClr val="808080"/>
                      </a:solidFill>
                      <a:round/>
                      <a:headEnd/>
                      <a:tailEnd/>
                    </a:ln>
                    <a:effectLst/>
                  </p:spPr>
                  <p:txBody>
                    <a:bodyPr wrap="none" anchor="ctr"/>
                    <a:lstStyle/>
                    <a:p>
                      <a:endParaRPr lang="zh-TW" altLang="en-US"/>
                    </a:p>
                  </p:txBody>
                </p:sp>
                <p:pic>
                  <p:nvPicPr>
                    <p:cNvPr id="113" name="Picture 30" descr="light_shadow"/>
                    <p:cNvPicPr>
                      <a:picLocks noChangeAspect="1" noChangeArrowheads="1"/>
                    </p:cNvPicPr>
                    <p:nvPr/>
                  </p:nvPicPr>
                  <p:blipFill>
                    <a:blip r:embed="rId5" cstate="print">
                      <a:lum contrast="6000"/>
                    </a:blip>
                    <a:srcRect l="2757" r="5331" b="2487"/>
                    <a:stretch>
                      <a:fillRect/>
                    </a:stretch>
                  </p:blipFill>
                  <p:spPr bwMode="auto">
                    <a:xfrm>
                      <a:off x="2562" y="2123"/>
                      <a:ext cx="636" cy="445"/>
                    </a:xfrm>
                    <a:prstGeom prst="rect">
                      <a:avLst/>
                    </a:prstGeom>
                    <a:noFill/>
                  </p:spPr>
                </p:pic>
                <p:pic>
                  <p:nvPicPr>
                    <p:cNvPr id="114" name="Picture 31" descr="Picture2"/>
                    <p:cNvPicPr>
                      <a:picLocks noChangeAspect="1" noChangeArrowheads="1"/>
                    </p:cNvPicPr>
                    <p:nvPr/>
                  </p:nvPicPr>
                  <p:blipFill>
                    <a:blip r:embed="rId6" cstate="print">
                      <a:lum contrast="6000"/>
                    </a:blip>
                    <a:srcRect/>
                    <a:stretch>
                      <a:fillRect/>
                    </a:stretch>
                  </p:blipFill>
                  <p:spPr bwMode="gray">
                    <a:xfrm>
                      <a:off x="2585" y="1792"/>
                      <a:ext cx="620" cy="280"/>
                    </a:xfrm>
                    <a:prstGeom prst="rect">
                      <a:avLst/>
                    </a:prstGeom>
                    <a:noFill/>
                  </p:spPr>
                </p:pic>
              </p:grpSp>
            </p:grpSp>
          </p:grpSp>
          <p:grpSp>
            <p:nvGrpSpPr>
              <p:cNvPr id="17" name="Group 24"/>
              <p:cNvGrpSpPr>
                <a:grpSpLocks/>
              </p:cNvGrpSpPr>
              <p:nvPr/>
            </p:nvGrpSpPr>
            <p:grpSpPr bwMode="auto">
              <a:xfrm>
                <a:off x="121607" y="5023110"/>
                <a:ext cx="174625" cy="182562"/>
                <a:chOff x="590" y="895"/>
                <a:chExt cx="110" cy="115"/>
              </a:xfrm>
            </p:grpSpPr>
            <p:pic>
              <p:nvPicPr>
                <p:cNvPr id="116" name="Picture 25" descr="shadow_1_m"/>
                <p:cNvPicPr>
                  <a:picLocks noChangeAspect="1" noChangeArrowheads="1"/>
                </p:cNvPicPr>
                <p:nvPr/>
              </p:nvPicPr>
              <p:blipFill>
                <a:blip r:embed="rId3" cstate="print"/>
                <a:srcRect/>
                <a:stretch>
                  <a:fillRect/>
                </a:stretch>
              </p:blipFill>
              <p:spPr bwMode="auto">
                <a:xfrm>
                  <a:off x="593" y="970"/>
                  <a:ext cx="106" cy="40"/>
                </a:xfrm>
                <a:prstGeom prst="rect">
                  <a:avLst/>
                </a:prstGeom>
                <a:noFill/>
              </p:spPr>
            </p:pic>
            <p:grpSp>
              <p:nvGrpSpPr>
                <p:cNvPr id="18" name="Group 26"/>
                <p:cNvGrpSpPr>
                  <a:grpSpLocks/>
                </p:cNvGrpSpPr>
                <p:nvPr/>
              </p:nvGrpSpPr>
              <p:grpSpPr bwMode="auto">
                <a:xfrm>
                  <a:off x="590" y="895"/>
                  <a:ext cx="110" cy="110"/>
                  <a:chOff x="2406" y="2636"/>
                  <a:chExt cx="882" cy="883"/>
                </a:xfrm>
              </p:grpSpPr>
              <p:pic>
                <p:nvPicPr>
                  <p:cNvPr id="118" name="Picture 27" descr="shadow_1_m"/>
                  <p:cNvPicPr>
                    <a:picLocks noChangeAspect="1" noChangeArrowheads="1"/>
                  </p:cNvPicPr>
                  <p:nvPr/>
                </p:nvPicPr>
                <p:blipFill>
                  <a:blip r:embed="rId4" cstate="print"/>
                  <a:srcRect/>
                  <a:stretch>
                    <a:fillRect/>
                  </a:stretch>
                </p:blipFill>
                <p:spPr bwMode="auto">
                  <a:xfrm>
                    <a:off x="2406" y="2834"/>
                    <a:ext cx="882" cy="685"/>
                  </a:xfrm>
                  <a:prstGeom prst="rect">
                    <a:avLst/>
                  </a:prstGeom>
                  <a:noFill/>
                </p:spPr>
              </p:pic>
              <p:grpSp>
                <p:nvGrpSpPr>
                  <p:cNvPr id="19" name="Group 28"/>
                  <p:cNvGrpSpPr>
                    <a:grpSpLocks/>
                  </p:cNvGrpSpPr>
                  <p:nvPr/>
                </p:nvGrpSpPr>
                <p:grpSpPr bwMode="auto">
                  <a:xfrm>
                    <a:off x="2458" y="2636"/>
                    <a:ext cx="792" cy="794"/>
                    <a:chOff x="2495" y="1778"/>
                    <a:chExt cx="792" cy="794"/>
                  </a:xfrm>
                </p:grpSpPr>
                <p:sp>
                  <p:nvSpPr>
                    <p:cNvPr id="120" name="Oval 29"/>
                    <p:cNvSpPr>
                      <a:spLocks noChangeArrowheads="1"/>
                    </p:cNvSpPr>
                    <p:nvPr/>
                  </p:nvSpPr>
                  <p:spPr bwMode="gray">
                    <a:xfrm rot="76022" flipH="1">
                      <a:off x="2495" y="1778"/>
                      <a:ext cx="792" cy="794"/>
                    </a:xfrm>
                    <a:prstGeom prst="ellipse">
                      <a:avLst/>
                    </a:prstGeom>
                    <a:gradFill rotWithShape="1">
                      <a:gsLst>
                        <a:gs pos="0">
                          <a:srgbClr val="969696">
                            <a:gamma/>
                            <a:tint val="25490"/>
                            <a:invGamma/>
                          </a:srgbClr>
                        </a:gs>
                        <a:gs pos="100000">
                          <a:srgbClr val="969696"/>
                        </a:gs>
                      </a:gsLst>
                      <a:path path="shape">
                        <a:fillToRect l="50000" t="50000" r="50000" b="50000"/>
                      </a:path>
                    </a:gradFill>
                    <a:ln w="19050" algn="ctr">
                      <a:solidFill>
                        <a:srgbClr val="808080"/>
                      </a:solidFill>
                      <a:round/>
                      <a:headEnd/>
                      <a:tailEnd/>
                    </a:ln>
                    <a:effectLst/>
                  </p:spPr>
                  <p:txBody>
                    <a:bodyPr wrap="none" anchor="ctr"/>
                    <a:lstStyle/>
                    <a:p>
                      <a:endParaRPr lang="zh-TW" altLang="en-US"/>
                    </a:p>
                  </p:txBody>
                </p:sp>
                <p:pic>
                  <p:nvPicPr>
                    <p:cNvPr id="121" name="Picture 30" descr="light_shadow"/>
                    <p:cNvPicPr>
                      <a:picLocks noChangeAspect="1" noChangeArrowheads="1"/>
                    </p:cNvPicPr>
                    <p:nvPr/>
                  </p:nvPicPr>
                  <p:blipFill>
                    <a:blip r:embed="rId5" cstate="print">
                      <a:lum contrast="6000"/>
                    </a:blip>
                    <a:srcRect l="2757" r="5331" b="2487"/>
                    <a:stretch>
                      <a:fillRect/>
                    </a:stretch>
                  </p:blipFill>
                  <p:spPr bwMode="auto">
                    <a:xfrm>
                      <a:off x="2562" y="2123"/>
                      <a:ext cx="636" cy="445"/>
                    </a:xfrm>
                    <a:prstGeom prst="rect">
                      <a:avLst/>
                    </a:prstGeom>
                    <a:noFill/>
                  </p:spPr>
                </p:pic>
                <p:pic>
                  <p:nvPicPr>
                    <p:cNvPr id="122" name="Picture 31" descr="Picture2"/>
                    <p:cNvPicPr>
                      <a:picLocks noChangeAspect="1" noChangeArrowheads="1"/>
                    </p:cNvPicPr>
                    <p:nvPr/>
                  </p:nvPicPr>
                  <p:blipFill>
                    <a:blip r:embed="rId6" cstate="print">
                      <a:lum contrast="6000"/>
                    </a:blip>
                    <a:srcRect/>
                    <a:stretch>
                      <a:fillRect/>
                    </a:stretch>
                  </p:blipFill>
                  <p:spPr bwMode="gray">
                    <a:xfrm>
                      <a:off x="2585" y="1792"/>
                      <a:ext cx="620" cy="280"/>
                    </a:xfrm>
                    <a:prstGeom prst="rect">
                      <a:avLst/>
                    </a:prstGeom>
                    <a:noFill/>
                  </p:spPr>
                </p:pic>
              </p:grpSp>
            </p:grpSp>
          </p:grpSp>
          <p:grpSp>
            <p:nvGrpSpPr>
              <p:cNvPr id="20" name="Group 24"/>
              <p:cNvGrpSpPr>
                <a:grpSpLocks/>
              </p:cNvGrpSpPr>
              <p:nvPr/>
            </p:nvGrpSpPr>
            <p:grpSpPr bwMode="auto">
              <a:xfrm>
                <a:off x="127264" y="5750672"/>
                <a:ext cx="174625" cy="182562"/>
                <a:chOff x="590" y="895"/>
                <a:chExt cx="110" cy="115"/>
              </a:xfrm>
            </p:grpSpPr>
            <p:pic>
              <p:nvPicPr>
                <p:cNvPr id="124" name="Picture 25" descr="shadow_1_m"/>
                <p:cNvPicPr>
                  <a:picLocks noChangeAspect="1" noChangeArrowheads="1"/>
                </p:cNvPicPr>
                <p:nvPr/>
              </p:nvPicPr>
              <p:blipFill>
                <a:blip r:embed="rId3" cstate="print"/>
                <a:srcRect/>
                <a:stretch>
                  <a:fillRect/>
                </a:stretch>
              </p:blipFill>
              <p:spPr bwMode="auto">
                <a:xfrm>
                  <a:off x="593" y="970"/>
                  <a:ext cx="106" cy="40"/>
                </a:xfrm>
                <a:prstGeom prst="rect">
                  <a:avLst/>
                </a:prstGeom>
                <a:noFill/>
              </p:spPr>
            </p:pic>
            <p:grpSp>
              <p:nvGrpSpPr>
                <p:cNvPr id="21" name="Group 26"/>
                <p:cNvGrpSpPr>
                  <a:grpSpLocks/>
                </p:cNvGrpSpPr>
                <p:nvPr/>
              </p:nvGrpSpPr>
              <p:grpSpPr bwMode="auto">
                <a:xfrm>
                  <a:off x="590" y="895"/>
                  <a:ext cx="110" cy="110"/>
                  <a:chOff x="2406" y="2636"/>
                  <a:chExt cx="882" cy="883"/>
                </a:xfrm>
              </p:grpSpPr>
              <p:pic>
                <p:nvPicPr>
                  <p:cNvPr id="126" name="Picture 27" descr="shadow_1_m"/>
                  <p:cNvPicPr>
                    <a:picLocks noChangeAspect="1" noChangeArrowheads="1"/>
                  </p:cNvPicPr>
                  <p:nvPr/>
                </p:nvPicPr>
                <p:blipFill>
                  <a:blip r:embed="rId4" cstate="print"/>
                  <a:srcRect/>
                  <a:stretch>
                    <a:fillRect/>
                  </a:stretch>
                </p:blipFill>
                <p:spPr bwMode="auto">
                  <a:xfrm>
                    <a:off x="2406" y="2834"/>
                    <a:ext cx="882" cy="685"/>
                  </a:xfrm>
                  <a:prstGeom prst="rect">
                    <a:avLst/>
                  </a:prstGeom>
                  <a:noFill/>
                </p:spPr>
              </p:pic>
              <p:grpSp>
                <p:nvGrpSpPr>
                  <p:cNvPr id="22" name="Group 28"/>
                  <p:cNvGrpSpPr>
                    <a:grpSpLocks/>
                  </p:cNvGrpSpPr>
                  <p:nvPr/>
                </p:nvGrpSpPr>
                <p:grpSpPr bwMode="auto">
                  <a:xfrm>
                    <a:off x="2458" y="2636"/>
                    <a:ext cx="792" cy="794"/>
                    <a:chOff x="2495" y="1778"/>
                    <a:chExt cx="792" cy="794"/>
                  </a:xfrm>
                </p:grpSpPr>
                <p:sp>
                  <p:nvSpPr>
                    <p:cNvPr id="128" name="Oval 29"/>
                    <p:cNvSpPr>
                      <a:spLocks noChangeArrowheads="1"/>
                    </p:cNvSpPr>
                    <p:nvPr/>
                  </p:nvSpPr>
                  <p:spPr bwMode="gray">
                    <a:xfrm rot="76022" flipH="1">
                      <a:off x="2495" y="1778"/>
                      <a:ext cx="792" cy="794"/>
                    </a:xfrm>
                    <a:prstGeom prst="ellipse">
                      <a:avLst/>
                    </a:prstGeom>
                    <a:gradFill rotWithShape="1">
                      <a:gsLst>
                        <a:gs pos="0">
                          <a:srgbClr val="969696">
                            <a:gamma/>
                            <a:tint val="25490"/>
                            <a:invGamma/>
                          </a:srgbClr>
                        </a:gs>
                        <a:gs pos="100000">
                          <a:srgbClr val="969696"/>
                        </a:gs>
                      </a:gsLst>
                      <a:path path="shape">
                        <a:fillToRect l="50000" t="50000" r="50000" b="50000"/>
                      </a:path>
                    </a:gradFill>
                    <a:ln w="19050" algn="ctr">
                      <a:solidFill>
                        <a:srgbClr val="808080"/>
                      </a:solidFill>
                      <a:round/>
                      <a:headEnd/>
                      <a:tailEnd/>
                    </a:ln>
                    <a:effectLst/>
                  </p:spPr>
                  <p:txBody>
                    <a:bodyPr wrap="none" anchor="ctr"/>
                    <a:lstStyle/>
                    <a:p>
                      <a:endParaRPr lang="zh-TW" altLang="en-US"/>
                    </a:p>
                  </p:txBody>
                </p:sp>
                <p:pic>
                  <p:nvPicPr>
                    <p:cNvPr id="129" name="Picture 30" descr="light_shadow"/>
                    <p:cNvPicPr>
                      <a:picLocks noChangeAspect="1" noChangeArrowheads="1"/>
                    </p:cNvPicPr>
                    <p:nvPr/>
                  </p:nvPicPr>
                  <p:blipFill>
                    <a:blip r:embed="rId5" cstate="print">
                      <a:lum contrast="6000"/>
                    </a:blip>
                    <a:srcRect l="2757" r="5331" b="2487"/>
                    <a:stretch>
                      <a:fillRect/>
                    </a:stretch>
                  </p:blipFill>
                  <p:spPr bwMode="auto">
                    <a:xfrm>
                      <a:off x="2562" y="2123"/>
                      <a:ext cx="636" cy="445"/>
                    </a:xfrm>
                    <a:prstGeom prst="rect">
                      <a:avLst/>
                    </a:prstGeom>
                    <a:noFill/>
                  </p:spPr>
                </p:pic>
                <p:pic>
                  <p:nvPicPr>
                    <p:cNvPr id="130" name="Picture 31" descr="Picture2"/>
                    <p:cNvPicPr>
                      <a:picLocks noChangeAspect="1" noChangeArrowheads="1"/>
                    </p:cNvPicPr>
                    <p:nvPr/>
                  </p:nvPicPr>
                  <p:blipFill>
                    <a:blip r:embed="rId6" cstate="print">
                      <a:lum contrast="6000"/>
                    </a:blip>
                    <a:srcRect/>
                    <a:stretch>
                      <a:fillRect/>
                    </a:stretch>
                  </p:blipFill>
                  <p:spPr bwMode="gray">
                    <a:xfrm>
                      <a:off x="2585" y="1792"/>
                      <a:ext cx="620" cy="280"/>
                    </a:xfrm>
                    <a:prstGeom prst="rect">
                      <a:avLst/>
                    </a:prstGeom>
                    <a:noFill/>
                  </p:spPr>
                </p:pic>
              </p:grpSp>
            </p:grpSp>
          </p:grpSp>
        </p:grpSp>
      </p:gr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a:xfrm>
            <a:off x="1219200" y="0"/>
            <a:ext cx="7924800" cy="1760538"/>
          </a:xfrm>
        </p:spPr>
        <p:txBody>
          <a:bodyPr/>
          <a:lstStyle/>
          <a:p>
            <a:pPr lvl="0"/>
            <a:r>
              <a:rPr lang="zh-TW" altLang="en-US" sz="4000" b="0" i="0" baseline="0" dirty="0" smtClean="0"/>
              <a:t>導言（市場區隔、市場定位）</a:t>
            </a:r>
            <a:r>
              <a:rPr lang="en-US" altLang="zh-TW" sz="4000" b="0" i="0" baseline="0" dirty="0" smtClean="0"/>
              <a:t/>
            </a:r>
            <a:br>
              <a:rPr lang="en-US" altLang="zh-TW" sz="4000" b="0" i="0" baseline="0" dirty="0" smtClean="0"/>
            </a:br>
            <a:endParaRPr lang="zh-TW" altLang="en-US" sz="4000" b="0" i="0" baseline="0" dirty="0"/>
          </a:p>
        </p:txBody>
      </p:sp>
      <p:sp>
        <p:nvSpPr>
          <p:cNvPr id="6" name="投影片編號版面配置區 4"/>
          <p:cNvSpPr>
            <a:spLocks noGrp="1"/>
          </p:cNvSpPr>
          <p:nvPr>
            <p:ph type="sldNum" sz="quarter" idx="12"/>
          </p:nvPr>
        </p:nvSpPr>
        <p:spPr/>
        <p:txBody>
          <a:bodyPr/>
          <a:lstStyle/>
          <a:p>
            <a:fld id="{53509FA5-0DB0-4EE8-8F61-868F3BDB8154}" type="slidenum">
              <a:rPr lang="en-US" altLang="zh-TW"/>
              <a:pPr/>
              <a:t>3</a:t>
            </a:fld>
            <a:endParaRPr lang="en-US" altLang="zh-TW"/>
          </a:p>
        </p:txBody>
      </p:sp>
      <p:graphicFrame>
        <p:nvGraphicFramePr>
          <p:cNvPr id="9" name="資料庫圖表 8"/>
          <p:cNvGraphicFramePr/>
          <p:nvPr>
            <p:extLst>
              <p:ext uri="{D42A27DB-BD31-4B8C-83A1-F6EECF244321}">
                <p14:modId xmlns:p14="http://schemas.microsoft.com/office/powerpoint/2010/main" val="3377042440"/>
              </p:ext>
            </p:extLst>
          </p:nvPr>
        </p:nvGraphicFramePr>
        <p:xfrm>
          <a:off x="467544" y="1772816"/>
          <a:ext cx="806489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617538"/>
            <a:ext cx="7612335" cy="1143000"/>
          </a:xfrm>
        </p:spPr>
        <p:txBody>
          <a:bodyPr/>
          <a:lstStyle/>
          <a:p>
            <a:r>
              <a:rPr lang="zh-TW" altLang="en-US" sz="3600" dirty="0" smtClean="0">
                <a:ea typeface="新細明體" charset="-120"/>
              </a:rPr>
              <a:t>二、目標行銷</a:t>
            </a:r>
            <a:r>
              <a:rPr lang="en-US" altLang="zh-TW" sz="3600" dirty="0" smtClean="0">
                <a:ea typeface="新細明體" charset="-120"/>
              </a:rPr>
              <a:t/>
            </a:r>
            <a:br>
              <a:rPr lang="en-US" altLang="zh-TW" sz="3600" dirty="0" smtClean="0">
                <a:ea typeface="新細明體" charset="-120"/>
              </a:rPr>
            </a:br>
            <a:r>
              <a:rPr lang="en-US" altLang="zh-TW" sz="3600" dirty="0" smtClean="0">
                <a:ea typeface="新細明體" charset="-120"/>
              </a:rPr>
              <a:t> 3</a:t>
            </a:r>
            <a:r>
              <a:rPr lang="zh-TW" altLang="en-US" sz="3600" dirty="0" smtClean="0">
                <a:ea typeface="新細明體" charset="-120"/>
              </a:rPr>
              <a:t>、選擇市場涵蓋策略的考量因素</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30</a:t>
            </a:fld>
            <a:endParaRPr lang="en-US" altLang="zh-TW"/>
          </a:p>
        </p:txBody>
      </p:sp>
      <p:graphicFrame>
        <p:nvGraphicFramePr>
          <p:cNvPr id="8" name="資料庫圖表 7"/>
          <p:cNvGraphicFramePr/>
          <p:nvPr/>
        </p:nvGraphicFramePr>
        <p:xfrm>
          <a:off x="467544" y="1785005"/>
          <a:ext cx="8496944"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617538"/>
            <a:ext cx="7612335" cy="1143000"/>
          </a:xfrm>
        </p:spPr>
        <p:txBody>
          <a:bodyPr/>
          <a:lstStyle/>
          <a:p>
            <a:r>
              <a:rPr lang="zh-TW" altLang="en-US" sz="3600" dirty="0" smtClean="0">
                <a:ea typeface="新細明體" charset="-120"/>
              </a:rPr>
              <a:t>二、目標行銷</a:t>
            </a:r>
            <a:r>
              <a:rPr lang="en-US" altLang="zh-TW" sz="3600" dirty="0" smtClean="0">
                <a:ea typeface="新細明體" charset="-120"/>
              </a:rPr>
              <a:t/>
            </a:r>
            <a:br>
              <a:rPr lang="en-US" altLang="zh-TW" sz="3600" dirty="0" smtClean="0">
                <a:ea typeface="新細明體" charset="-120"/>
              </a:rPr>
            </a:br>
            <a:r>
              <a:rPr lang="en-US" altLang="zh-TW" sz="3600" dirty="0" smtClean="0">
                <a:ea typeface="新細明體" charset="-120"/>
              </a:rPr>
              <a:t> 3</a:t>
            </a:r>
            <a:r>
              <a:rPr lang="zh-TW" altLang="en-US" sz="3600" dirty="0" smtClean="0">
                <a:ea typeface="新細明體" charset="-120"/>
              </a:rPr>
              <a:t>、選擇市場涵蓋策略的考量因素</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31</a:t>
            </a:fld>
            <a:endParaRPr lang="en-US" altLang="zh-TW"/>
          </a:p>
        </p:txBody>
      </p:sp>
      <p:graphicFrame>
        <p:nvGraphicFramePr>
          <p:cNvPr id="7" name="資料庫圖表 6"/>
          <p:cNvGraphicFramePr/>
          <p:nvPr/>
        </p:nvGraphicFramePr>
        <p:xfrm>
          <a:off x="467544" y="1866304"/>
          <a:ext cx="8424936" cy="451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4338" name="Rectangle 2"/>
          <p:cNvSpPr>
            <a:spLocks noGrp="1" noChangeArrowheads="1"/>
          </p:cNvSpPr>
          <p:nvPr>
            <p:ph type="title"/>
          </p:nvPr>
        </p:nvSpPr>
        <p:spPr/>
        <p:txBody>
          <a:bodyPr/>
          <a:lstStyle/>
          <a:p>
            <a:r>
              <a:rPr lang="zh-TW" altLang="en-US" sz="3600" dirty="0" smtClean="0">
                <a:ea typeface="新細明體" charset="-120"/>
              </a:rPr>
              <a:t>二、目標行銷</a:t>
            </a:r>
            <a:r>
              <a:rPr lang="en-US" altLang="zh-TW" sz="3600" dirty="0" smtClean="0">
                <a:ea typeface="新細明體" charset="-120"/>
              </a:rPr>
              <a:t/>
            </a:r>
            <a:br>
              <a:rPr lang="en-US" altLang="zh-TW" sz="3600" dirty="0" smtClean="0">
                <a:ea typeface="新細明體" charset="-120"/>
              </a:rPr>
            </a:br>
            <a:r>
              <a:rPr lang="en-US" altLang="zh-TW" sz="3600" dirty="0" smtClean="0">
                <a:ea typeface="新細明體" charset="-120"/>
              </a:rPr>
              <a:t> 4</a:t>
            </a:r>
            <a:r>
              <a:rPr lang="zh-TW" altLang="en-US" sz="3600" dirty="0" smtClean="0">
                <a:ea typeface="新細明體" charset="-120"/>
              </a:rPr>
              <a:t>、</a:t>
            </a:r>
            <a:r>
              <a:rPr lang="zh-TW" altLang="en-US" sz="3600" dirty="0">
                <a:ea typeface="新細明體" charset="-120"/>
              </a:rPr>
              <a:t>目標行銷所涉及的社會責任</a:t>
            </a:r>
            <a:endParaRPr lang="en-US" altLang="zh-TW" sz="3600" dirty="0">
              <a:ea typeface="新細明體" charset="-120"/>
            </a:endParaRPr>
          </a:p>
        </p:txBody>
      </p:sp>
      <p:sp>
        <p:nvSpPr>
          <p:cNvPr id="4" name="投影片編號版面配置區 5"/>
          <p:cNvSpPr>
            <a:spLocks noGrp="1"/>
          </p:cNvSpPr>
          <p:nvPr>
            <p:ph type="sldNum" sz="quarter" idx="12"/>
          </p:nvPr>
        </p:nvSpPr>
        <p:spPr/>
        <p:txBody>
          <a:bodyPr/>
          <a:lstStyle/>
          <a:p>
            <a:fld id="{B9023C50-FA15-40AA-AF27-A0EE7FE8DB82}" type="slidenum">
              <a:rPr lang="en-US" altLang="zh-TW"/>
              <a:pPr/>
              <a:t>32</a:t>
            </a:fld>
            <a:endParaRPr lang="en-US" altLang="zh-TW"/>
          </a:p>
        </p:txBody>
      </p:sp>
      <p:graphicFrame>
        <p:nvGraphicFramePr>
          <p:cNvPr id="5" name="資料庫圖表 4"/>
          <p:cNvGraphicFramePr/>
          <p:nvPr/>
        </p:nvGraphicFramePr>
        <p:xfrm>
          <a:off x="304800" y="2017713"/>
          <a:ext cx="8650288" cy="453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617538"/>
            <a:ext cx="7540327" cy="1143000"/>
          </a:xfrm>
        </p:spPr>
        <p:txBody>
          <a:bodyPr/>
          <a:lstStyle/>
          <a:p>
            <a:r>
              <a:rPr lang="zh-TW" altLang="en-US" sz="3600" dirty="0" smtClean="0">
                <a:ea typeface="新細明體" charset="-120"/>
              </a:rPr>
              <a:t>二、目標行銷</a:t>
            </a:r>
            <a:r>
              <a:rPr lang="en-US" altLang="zh-TW" sz="3600" dirty="0" smtClean="0">
                <a:ea typeface="新細明體" charset="-120"/>
              </a:rPr>
              <a:t/>
            </a:r>
            <a:br>
              <a:rPr lang="en-US" altLang="zh-TW" sz="3600" dirty="0" smtClean="0">
                <a:ea typeface="新細明體" charset="-120"/>
              </a:rPr>
            </a:br>
            <a:r>
              <a:rPr lang="en-US" altLang="zh-TW" sz="3600" dirty="0" smtClean="0">
                <a:ea typeface="新細明體" charset="-120"/>
              </a:rPr>
              <a:t> 4</a:t>
            </a:r>
            <a:r>
              <a:rPr lang="zh-TW" altLang="en-US" sz="3600" dirty="0" smtClean="0">
                <a:ea typeface="新細明體" charset="-120"/>
              </a:rPr>
              <a:t>、目標行銷所涉及的社會責任</a:t>
            </a:r>
            <a:endParaRPr lang="zh-TW" altLang="en-US" sz="3600" dirty="0"/>
          </a:p>
        </p:txBody>
      </p:sp>
      <p:graphicFrame>
        <p:nvGraphicFramePr>
          <p:cNvPr id="6" name="內容版面配置區 5"/>
          <p:cNvGraphicFramePr>
            <a:graphicFrameLocks noGrp="1"/>
          </p:cNvGraphicFramePr>
          <p:nvPr>
            <p:ph idx="1"/>
          </p:nvPr>
        </p:nvGraphicFramePr>
        <p:xfrm>
          <a:off x="467544" y="2017713"/>
          <a:ext cx="8487544"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D4206360-9D0D-48B0-B64C-5184011F2ACE}" type="slidenum">
              <a:rPr lang="en-US" altLang="zh-TW" smtClean="0"/>
              <a:pPr/>
              <a:t>33</a:t>
            </a:fld>
            <a:endParaRPr lang="en-US" altLang="zh-TW"/>
          </a:p>
        </p:txBody>
      </p:sp>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0614" name="Rectangle 6"/>
          <p:cNvSpPr>
            <a:spLocks noGrp="1" noChangeArrowheads="1"/>
          </p:cNvSpPr>
          <p:nvPr>
            <p:ph type="title"/>
          </p:nvPr>
        </p:nvSpPr>
        <p:spPr>
          <a:xfrm>
            <a:off x="1219200" y="617538"/>
            <a:ext cx="7696200" cy="1143000"/>
          </a:xfrm>
        </p:spPr>
        <p:txBody>
          <a:bodyPr anchor="ctr"/>
          <a:lstStyle/>
          <a:p>
            <a:r>
              <a:rPr lang="zh-TW" altLang="en-US" sz="3600" smtClean="0">
                <a:ea typeface="新細明體" charset="-120"/>
              </a:rPr>
              <a:t>三、差異化與市場定位</a:t>
            </a:r>
            <a:endParaRPr lang="en-US" altLang="zh-TW" sz="3600" dirty="0">
              <a:ea typeface="新細明體" charset="-120"/>
            </a:endParaRPr>
          </a:p>
        </p:txBody>
      </p:sp>
      <p:sp>
        <p:nvSpPr>
          <p:cNvPr id="1220615" name="Rectangle 7"/>
          <p:cNvSpPr>
            <a:spLocks noGrp="1" noChangeArrowheads="1"/>
          </p:cNvSpPr>
          <p:nvPr>
            <p:ph idx="1"/>
          </p:nvPr>
        </p:nvSpPr>
        <p:spPr>
          <a:xfrm>
            <a:off x="381000" y="1905000"/>
            <a:ext cx="8574088" cy="4724400"/>
          </a:xfrm>
        </p:spPr>
        <p:txBody>
          <a:bodyPr/>
          <a:lstStyle/>
          <a:p>
            <a:pPr>
              <a:lnSpc>
                <a:spcPct val="90000"/>
              </a:lnSpc>
            </a:pPr>
            <a:r>
              <a:rPr lang="zh-TW" altLang="en-US" dirty="0" smtClean="0">
                <a:ea typeface="新細明體" charset="-120"/>
              </a:rPr>
              <a:t>產品定位</a:t>
            </a:r>
            <a:endParaRPr lang="en-US" altLang="zh-TW" dirty="0" smtClean="0">
              <a:ea typeface="新細明體" charset="-120"/>
            </a:endParaRPr>
          </a:p>
          <a:p>
            <a:pPr lvl="1">
              <a:lnSpc>
                <a:spcPct val="90000"/>
              </a:lnSpc>
            </a:pPr>
            <a:r>
              <a:rPr lang="zh-TW" altLang="zh-TW" dirty="0">
                <a:solidFill>
                  <a:schemeClr val="tx1"/>
                </a:solidFill>
                <a:latin typeface="+mn-lt"/>
              </a:rPr>
              <a:t>設計產品的行為，使得產品在目標顧客的心目中佔有一獨特而且具有價值感的地位</a:t>
            </a:r>
            <a:r>
              <a:rPr lang="zh-TW" altLang="zh-TW" dirty="0" smtClean="0">
                <a:solidFill>
                  <a:schemeClr val="tx1"/>
                </a:solidFill>
                <a:latin typeface="+mn-lt"/>
              </a:rPr>
              <a:t>。</a:t>
            </a:r>
            <a:endParaRPr lang="en-US" altLang="zh-TW" dirty="0" smtClean="0">
              <a:ea typeface="新細明體" charset="-120"/>
            </a:endParaRPr>
          </a:p>
          <a:p>
            <a:pPr>
              <a:lnSpc>
                <a:spcPct val="90000"/>
              </a:lnSpc>
            </a:pPr>
            <a:r>
              <a:rPr lang="zh-TW" altLang="en-US" dirty="0" smtClean="0">
                <a:ea typeface="新細明體" charset="-120"/>
              </a:rPr>
              <a:t>例如</a:t>
            </a:r>
            <a:endParaRPr lang="en-US" altLang="zh-TW" dirty="0" smtClean="0">
              <a:ea typeface="新細明體" charset="-120"/>
            </a:endParaRPr>
          </a:p>
          <a:p>
            <a:pPr lvl="1">
              <a:lnSpc>
                <a:spcPct val="90000"/>
              </a:lnSpc>
            </a:pPr>
            <a:r>
              <a:rPr lang="en-US" altLang="zh-TW" dirty="0" smtClean="0">
                <a:ea typeface="新細明體" charset="-120"/>
              </a:rPr>
              <a:t>TOYOTA</a:t>
            </a:r>
            <a:r>
              <a:rPr lang="zh-TW" altLang="en-US" dirty="0" smtClean="0">
                <a:ea typeface="新細明體" charset="-120"/>
              </a:rPr>
              <a:t> </a:t>
            </a:r>
            <a:r>
              <a:rPr lang="en-US" altLang="zh-TW" dirty="0" smtClean="0">
                <a:ea typeface="新細明體" charset="-120"/>
              </a:rPr>
              <a:t>Echo, FORD Focus</a:t>
            </a:r>
            <a:r>
              <a:rPr lang="zh-TW" altLang="en-US" dirty="0" smtClean="0">
                <a:ea typeface="新細明體" charset="-120"/>
              </a:rPr>
              <a:t>：經濟型汽車</a:t>
            </a:r>
            <a:endParaRPr lang="en-US" altLang="zh-TW" dirty="0" smtClean="0">
              <a:ea typeface="新細明體" charset="-120"/>
            </a:endParaRPr>
          </a:p>
          <a:p>
            <a:pPr lvl="1">
              <a:lnSpc>
                <a:spcPct val="90000"/>
              </a:lnSpc>
            </a:pPr>
            <a:r>
              <a:rPr lang="zh-TW" altLang="en-US" dirty="0" smtClean="0">
                <a:ea typeface="新細明體" charset="-120"/>
              </a:rPr>
              <a:t>賓士，凱迪拉克：豪華汽車</a:t>
            </a:r>
            <a:endParaRPr lang="en-US" altLang="zh-TW" dirty="0" smtClean="0">
              <a:ea typeface="新細明體" charset="-120"/>
            </a:endParaRPr>
          </a:p>
          <a:p>
            <a:pPr lvl="1">
              <a:lnSpc>
                <a:spcPct val="90000"/>
              </a:lnSpc>
            </a:pPr>
            <a:r>
              <a:rPr lang="zh-TW" altLang="en-US" dirty="0" smtClean="0">
                <a:ea typeface="新細明體" charset="-120"/>
              </a:rPr>
              <a:t>保時捷、</a:t>
            </a:r>
            <a:r>
              <a:rPr lang="en-US" altLang="zh-TW" dirty="0" smtClean="0">
                <a:ea typeface="新細明體" charset="-120"/>
              </a:rPr>
              <a:t>BMW</a:t>
            </a:r>
            <a:r>
              <a:rPr lang="zh-TW" altLang="en-US" dirty="0" smtClean="0">
                <a:ea typeface="新細明體" charset="-120"/>
              </a:rPr>
              <a:t>：高性能汽車</a:t>
            </a:r>
            <a:endParaRPr lang="en-US" altLang="zh-TW" dirty="0" smtClean="0">
              <a:ea typeface="新細明體" charset="-120"/>
            </a:endParaRPr>
          </a:p>
          <a:p>
            <a:pPr lvl="1">
              <a:lnSpc>
                <a:spcPct val="90000"/>
              </a:lnSpc>
            </a:pPr>
            <a:r>
              <a:rPr lang="en-US" altLang="zh-TW" dirty="0" smtClean="0">
                <a:ea typeface="新細明體" charset="-120"/>
              </a:rPr>
              <a:t>VOLVO</a:t>
            </a:r>
            <a:r>
              <a:rPr lang="zh-TW" altLang="en-US" dirty="0" smtClean="0">
                <a:ea typeface="新細明體" charset="-120"/>
              </a:rPr>
              <a:t>：安全</a:t>
            </a:r>
            <a:r>
              <a:rPr lang="en-US" altLang="zh-TW" dirty="0" smtClean="0">
                <a:ea typeface="新細明體" charset="-120"/>
              </a:rPr>
              <a:t>.</a:t>
            </a:r>
            <a:endParaRPr lang="en-US" altLang="zh-TW" dirty="0">
              <a:ea typeface="新細明體" charset="-120"/>
            </a:endParaRPr>
          </a:p>
        </p:txBody>
      </p:sp>
      <p:sp>
        <p:nvSpPr>
          <p:cNvPr id="5" name="投影片編號版面配置區 5"/>
          <p:cNvSpPr>
            <a:spLocks noGrp="1"/>
          </p:cNvSpPr>
          <p:nvPr>
            <p:ph type="sldNum" sz="quarter" idx="12"/>
          </p:nvPr>
        </p:nvSpPr>
        <p:spPr/>
        <p:txBody>
          <a:bodyPr/>
          <a:lstStyle/>
          <a:p>
            <a:fld id="{D62000F0-4294-4BCC-868E-7568C85A72FD}" type="slidenum">
              <a:rPr lang="en-US" altLang="zh-TW"/>
              <a:pPr/>
              <a:t>34</a:t>
            </a:fld>
            <a:endParaRPr lang="en-US" altLang="zh-TW"/>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0615">
                                            <p:txEl>
                                              <p:pRg st="0" end="0"/>
                                            </p:txEl>
                                          </p:spTgt>
                                        </p:tgtEl>
                                        <p:attrNameLst>
                                          <p:attrName>style.visibility</p:attrName>
                                        </p:attrNameLst>
                                      </p:cBhvr>
                                      <p:to>
                                        <p:strVal val="visible"/>
                                      </p:to>
                                    </p:set>
                                    <p:animEffect transition="in" filter="checkerboard(across)">
                                      <p:cBhvr>
                                        <p:cTn id="7" dur="500"/>
                                        <p:tgtEl>
                                          <p:spTgt spid="122061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0615">
                                            <p:txEl>
                                              <p:pRg st="1" end="1"/>
                                            </p:txEl>
                                          </p:spTgt>
                                        </p:tgtEl>
                                        <p:attrNameLst>
                                          <p:attrName>style.visibility</p:attrName>
                                        </p:attrNameLst>
                                      </p:cBhvr>
                                      <p:to>
                                        <p:strVal val="visible"/>
                                      </p:to>
                                    </p:set>
                                    <p:animEffect transition="in" filter="checkerboard(across)">
                                      <p:cBhvr>
                                        <p:cTn id="10" dur="500"/>
                                        <p:tgtEl>
                                          <p:spTgt spid="122061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20615">
                                            <p:txEl>
                                              <p:pRg st="2" end="2"/>
                                            </p:txEl>
                                          </p:spTgt>
                                        </p:tgtEl>
                                        <p:attrNameLst>
                                          <p:attrName>style.visibility</p:attrName>
                                        </p:attrNameLst>
                                      </p:cBhvr>
                                      <p:to>
                                        <p:strVal val="visible"/>
                                      </p:to>
                                    </p:set>
                                    <p:animEffect transition="in" filter="checkerboard(across)">
                                      <p:cBhvr>
                                        <p:cTn id="13" dur="500"/>
                                        <p:tgtEl>
                                          <p:spTgt spid="1220615">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20615">
                                            <p:txEl>
                                              <p:pRg st="3" end="3"/>
                                            </p:txEl>
                                          </p:spTgt>
                                        </p:tgtEl>
                                        <p:attrNameLst>
                                          <p:attrName>style.visibility</p:attrName>
                                        </p:attrNameLst>
                                      </p:cBhvr>
                                      <p:to>
                                        <p:strVal val="visible"/>
                                      </p:to>
                                    </p:set>
                                    <p:animEffect transition="in" filter="checkerboard(across)">
                                      <p:cBhvr>
                                        <p:cTn id="16" dur="500"/>
                                        <p:tgtEl>
                                          <p:spTgt spid="1220615">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20615">
                                            <p:txEl>
                                              <p:pRg st="4" end="4"/>
                                            </p:txEl>
                                          </p:spTgt>
                                        </p:tgtEl>
                                        <p:attrNameLst>
                                          <p:attrName>style.visibility</p:attrName>
                                        </p:attrNameLst>
                                      </p:cBhvr>
                                      <p:to>
                                        <p:strVal val="visible"/>
                                      </p:to>
                                    </p:set>
                                    <p:animEffect transition="in" filter="checkerboard(across)">
                                      <p:cBhvr>
                                        <p:cTn id="19" dur="500"/>
                                        <p:tgtEl>
                                          <p:spTgt spid="1220615">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20615">
                                            <p:txEl>
                                              <p:pRg st="5" end="5"/>
                                            </p:txEl>
                                          </p:spTgt>
                                        </p:tgtEl>
                                        <p:attrNameLst>
                                          <p:attrName>style.visibility</p:attrName>
                                        </p:attrNameLst>
                                      </p:cBhvr>
                                      <p:to>
                                        <p:strVal val="visible"/>
                                      </p:to>
                                    </p:set>
                                    <p:animEffect transition="in" filter="checkerboard(across)">
                                      <p:cBhvr>
                                        <p:cTn id="22" dur="500"/>
                                        <p:tgtEl>
                                          <p:spTgt spid="1220615">
                                            <p:txEl>
                                              <p:pRg st="5" end="5"/>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20615">
                                            <p:txEl>
                                              <p:pRg st="6" end="6"/>
                                            </p:txEl>
                                          </p:spTgt>
                                        </p:tgtEl>
                                        <p:attrNameLst>
                                          <p:attrName>style.visibility</p:attrName>
                                        </p:attrNameLst>
                                      </p:cBhvr>
                                      <p:to>
                                        <p:strVal val="visible"/>
                                      </p:to>
                                    </p:set>
                                    <p:animEffect transition="in" filter="checkerboard(across)">
                                      <p:cBhvr>
                                        <p:cTn id="25" dur="500"/>
                                        <p:tgtEl>
                                          <p:spTgt spid="12206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1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0614" name="Rectangle 6"/>
          <p:cNvSpPr>
            <a:spLocks noGrp="1" noChangeArrowheads="1"/>
          </p:cNvSpPr>
          <p:nvPr>
            <p:ph type="title"/>
          </p:nvPr>
        </p:nvSpPr>
        <p:spPr>
          <a:xfrm>
            <a:off x="1219200" y="617538"/>
            <a:ext cx="7696200" cy="1143000"/>
          </a:xfrm>
        </p:spPr>
        <p:txBody>
          <a:bodyPr anchor="ctr"/>
          <a:lstStyle/>
          <a:p>
            <a:r>
              <a:rPr lang="zh-TW" altLang="en-US" sz="3600" dirty="0" smtClean="0">
                <a:ea typeface="新細明體" charset="-120"/>
              </a:rPr>
              <a:t>三、差異化與市場定位</a:t>
            </a:r>
            <a:endParaRPr lang="en-US" altLang="zh-TW" sz="3600" dirty="0">
              <a:ea typeface="新細明體" charset="-120"/>
            </a:endParaRPr>
          </a:p>
        </p:txBody>
      </p:sp>
      <p:sp>
        <p:nvSpPr>
          <p:cNvPr id="5" name="投影片編號版面配置區 5"/>
          <p:cNvSpPr>
            <a:spLocks noGrp="1"/>
          </p:cNvSpPr>
          <p:nvPr>
            <p:ph type="sldNum" sz="quarter" idx="12"/>
          </p:nvPr>
        </p:nvSpPr>
        <p:spPr/>
        <p:txBody>
          <a:bodyPr/>
          <a:lstStyle/>
          <a:p>
            <a:fld id="{D62000F0-4294-4BCC-868E-7568C85A72FD}" type="slidenum">
              <a:rPr lang="en-US" altLang="zh-TW"/>
              <a:pPr/>
              <a:t>35</a:t>
            </a:fld>
            <a:endParaRPr lang="en-US" altLang="zh-TW"/>
          </a:p>
        </p:txBody>
      </p:sp>
      <p:graphicFrame>
        <p:nvGraphicFramePr>
          <p:cNvPr id="7" name="資料庫圖表 6"/>
          <p:cNvGraphicFramePr/>
          <p:nvPr/>
        </p:nvGraphicFramePr>
        <p:xfrm>
          <a:off x="381000" y="1872952"/>
          <a:ext cx="8574088"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10" name="Rectangle 6"/>
          <p:cNvSpPr>
            <a:spLocks noGrp="1" noChangeArrowheads="1"/>
          </p:cNvSpPr>
          <p:nvPr>
            <p:ph type="title"/>
          </p:nvPr>
        </p:nvSpPr>
        <p:spPr/>
        <p:txBody>
          <a:bodyPr/>
          <a:lstStyle/>
          <a:p>
            <a:r>
              <a:rPr lang="zh-TW" altLang="en-US" sz="4000" dirty="0" smtClean="0">
                <a:ea typeface="新細明體" charset="-120"/>
              </a:rPr>
              <a:t>三、差異化與市場定位</a:t>
            </a:r>
            <a:r>
              <a:rPr lang="en-US" altLang="zh-TW" sz="4000" dirty="0" smtClean="0">
                <a:ea typeface="新細明體" charset="-120"/>
              </a:rPr>
              <a:t/>
            </a:r>
            <a:br>
              <a:rPr lang="en-US" altLang="zh-TW" sz="4000" dirty="0" smtClean="0">
                <a:ea typeface="新細明體" charset="-120"/>
              </a:rPr>
            </a:br>
            <a:r>
              <a:rPr lang="en-US" altLang="zh-TW" sz="4000" dirty="0" smtClean="0">
                <a:ea typeface="新細明體" charset="-120"/>
              </a:rPr>
              <a:t>1.</a:t>
            </a:r>
            <a:r>
              <a:rPr lang="zh-TW" altLang="en-US" sz="4000" dirty="0" smtClean="0">
                <a:ea typeface="新細明體" charset="-120"/>
              </a:rPr>
              <a:t> 定位策略的選擇</a:t>
            </a:r>
            <a:r>
              <a:rPr lang="en-US" altLang="zh-TW" sz="4000" dirty="0">
                <a:ea typeface="新細明體" charset="-120"/>
              </a:rPr>
              <a:t>	</a:t>
            </a:r>
          </a:p>
        </p:txBody>
      </p:sp>
      <p:sp>
        <p:nvSpPr>
          <p:cNvPr id="10" name="投影片編號版面配置區 4"/>
          <p:cNvSpPr>
            <a:spLocks noGrp="1"/>
          </p:cNvSpPr>
          <p:nvPr>
            <p:ph type="sldNum" sz="quarter" idx="12"/>
          </p:nvPr>
        </p:nvSpPr>
        <p:spPr/>
        <p:txBody>
          <a:bodyPr/>
          <a:lstStyle/>
          <a:p>
            <a:fld id="{AD190CF9-0606-43AC-9BBD-61B81530BAAF}" type="slidenum">
              <a:rPr lang="en-US" altLang="zh-TW"/>
              <a:pPr/>
              <a:t>36</a:t>
            </a:fld>
            <a:endParaRPr lang="en-US" altLang="zh-TW"/>
          </a:p>
        </p:txBody>
      </p:sp>
      <p:pic>
        <p:nvPicPr>
          <p:cNvPr id="1275915" name="Picture 11" descr="E:\PFiles\MSOffice\Clipart\standard\stddir4\ph01606j.jpg"/>
          <p:cNvPicPr>
            <a:picLocks noChangeAspect="1" noChangeArrowheads="1"/>
          </p:cNvPicPr>
          <p:nvPr/>
        </p:nvPicPr>
        <p:blipFill>
          <a:blip r:embed="rId3" cstate="print">
            <a:lum bright="70000" contrast="-70000"/>
          </a:blip>
          <a:srcRect/>
          <a:stretch>
            <a:fillRect/>
          </a:stretch>
        </p:blipFill>
        <p:spPr bwMode="auto">
          <a:xfrm>
            <a:off x="228600" y="1905000"/>
            <a:ext cx="8686800" cy="4648200"/>
          </a:xfrm>
          <a:prstGeom prst="rect">
            <a:avLst/>
          </a:prstGeom>
          <a:noFill/>
        </p:spPr>
      </p:pic>
      <p:sp>
        <p:nvSpPr>
          <p:cNvPr id="1275907" name="AutoShape 3"/>
          <p:cNvSpPr>
            <a:spLocks noChangeArrowheads="1"/>
          </p:cNvSpPr>
          <p:nvPr/>
        </p:nvSpPr>
        <p:spPr bwMode="auto">
          <a:xfrm>
            <a:off x="381000" y="2057400"/>
            <a:ext cx="3352800" cy="1752600"/>
          </a:xfrm>
          <a:prstGeom prst="downArrowCallout">
            <a:avLst>
              <a:gd name="adj1" fmla="val 47826"/>
              <a:gd name="adj2" fmla="val 47826"/>
              <a:gd name="adj3" fmla="val 16667"/>
              <a:gd name="adj4" fmla="val 66667"/>
            </a:avLst>
          </a:prstGeom>
          <a:gradFill rotWithShape="0">
            <a:gsLst>
              <a:gs pos="0">
                <a:schemeClr val="hlink">
                  <a:gamma/>
                  <a:tint val="43922"/>
                  <a:invGamma/>
                </a:schemeClr>
              </a:gs>
              <a:gs pos="100000">
                <a:schemeClr val="hlink"/>
              </a:gs>
            </a:gsLst>
            <a:path path="rect">
              <a:fillToRect l="50000" t="50000" r="50000" b="50000"/>
            </a:path>
          </a:gradFill>
          <a:ln w="12700">
            <a:noFill/>
            <a:miter lim="800000"/>
            <a:headEnd type="none" w="sm" len="sm"/>
            <a:tailEnd type="none" w="sm" len="sm"/>
          </a:ln>
          <a:effectLst/>
          <a:scene3d>
            <a:camera prst="legacyPerspectiveBottomLeft"/>
            <a:lightRig rig="legacyFlat3" dir="t"/>
          </a:scene3d>
          <a:sp3d extrusionH="887400" prstMaterial="legacyMatte">
            <a:bevelT w="13500" h="13500" prst="angle"/>
            <a:bevelB w="13500" h="13500" prst="angle"/>
            <a:extrusionClr>
              <a:schemeClr val="hlink"/>
            </a:extrusionClr>
          </a:sp3d>
        </p:spPr>
        <p:txBody>
          <a:bodyPr wrap="none" anchor="ctr">
            <a:flatTx/>
          </a:bodyPr>
          <a:lstStyle/>
          <a:p>
            <a:endParaRPr lang="zh-TW" altLang="en-US"/>
          </a:p>
        </p:txBody>
      </p:sp>
      <p:sp>
        <p:nvSpPr>
          <p:cNvPr id="1275908" name="AutoShape 4"/>
          <p:cNvSpPr>
            <a:spLocks noChangeArrowheads="1"/>
          </p:cNvSpPr>
          <p:nvPr/>
        </p:nvSpPr>
        <p:spPr bwMode="auto">
          <a:xfrm>
            <a:off x="3048000" y="3352800"/>
            <a:ext cx="3352800" cy="1752600"/>
          </a:xfrm>
          <a:prstGeom prst="downArrowCallout">
            <a:avLst>
              <a:gd name="adj1" fmla="val 47826"/>
              <a:gd name="adj2" fmla="val 47826"/>
              <a:gd name="adj3" fmla="val 16667"/>
              <a:gd name="adj4" fmla="val 66667"/>
            </a:avLst>
          </a:prstGeom>
          <a:gradFill rotWithShape="0">
            <a:gsLst>
              <a:gs pos="0">
                <a:schemeClr val="hlink">
                  <a:gamma/>
                  <a:tint val="43922"/>
                  <a:invGamma/>
                </a:schemeClr>
              </a:gs>
              <a:gs pos="100000">
                <a:schemeClr val="hlink"/>
              </a:gs>
            </a:gsLst>
            <a:path path="rect">
              <a:fillToRect l="50000" t="50000" r="50000" b="50000"/>
            </a:path>
          </a:gradFill>
          <a:ln w="12700">
            <a:noFill/>
            <a:miter lim="800000"/>
            <a:headEnd type="none" w="sm" len="sm"/>
            <a:tailEnd type="none" w="sm" len="sm"/>
          </a:ln>
          <a:effectLst/>
          <a:scene3d>
            <a:camera prst="legacyObliqueBottomLeft"/>
            <a:lightRig rig="legacyFlat3" dir="t"/>
          </a:scene3d>
          <a:sp3d extrusionH="430200" prstMaterial="legacyMatte">
            <a:bevelT w="13500" h="13500" prst="angle"/>
            <a:bevelB w="13500" h="13500" prst="angle"/>
            <a:extrusionClr>
              <a:schemeClr val="hlink"/>
            </a:extrusionClr>
          </a:sp3d>
        </p:spPr>
        <p:txBody>
          <a:bodyPr wrap="none" anchor="ctr">
            <a:flatTx/>
          </a:bodyPr>
          <a:lstStyle/>
          <a:p>
            <a:endParaRPr lang="zh-TW" altLang="en-US"/>
          </a:p>
        </p:txBody>
      </p:sp>
      <p:sp>
        <p:nvSpPr>
          <p:cNvPr id="1275909" name="AutoShape 5"/>
          <p:cNvSpPr>
            <a:spLocks noChangeArrowheads="1"/>
          </p:cNvSpPr>
          <p:nvPr/>
        </p:nvSpPr>
        <p:spPr bwMode="auto">
          <a:xfrm>
            <a:off x="5638800" y="4648200"/>
            <a:ext cx="3276600" cy="1752600"/>
          </a:xfrm>
          <a:prstGeom prst="downArrowCallout">
            <a:avLst>
              <a:gd name="adj1" fmla="val 46739"/>
              <a:gd name="adj2" fmla="val 46739"/>
              <a:gd name="adj3" fmla="val 16667"/>
              <a:gd name="adj4" fmla="val 66667"/>
            </a:avLst>
          </a:prstGeom>
          <a:gradFill rotWithShape="0">
            <a:gsLst>
              <a:gs pos="0">
                <a:schemeClr val="hlink">
                  <a:gamma/>
                  <a:tint val="43922"/>
                  <a:invGamma/>
                </a:schemeClr>
              </a:gs>
              <a:gs pos="100000">
                <a:schemeClr val="hlink"/>
              </a:gs>
            </a:gsLst>
            <a:path path="rect">
              <a:fillToRect l="50000" t="50000" r="50000" b="50000"/>
            </a:path>
          </a:gradFill>
          <a:ln w="12700">
            <a:noFill/>
            <a:miter lim="800000"/>
            <a:headEnd type="none" w="sm" len="sm"/>
            <a:tailEnd type="none" w="sm" len="sm"/>
          </a:ln>
          <a:effectLst/>
          <a:scene3d>
            <a:camera prst="legacyObliqueBottomLeft"/>
            <a:lightRig rig="legacyFlat3" dir="t"/>
          </a:scene3d>
          <a:sp3d extrusionH="430200" prstMaterial="legacyMatte">
            <a:bevelT w="13500" h="13500" prst="angle"/>
            <a:bevelB w="13500" h="13500" prst="angle"/>
            <a:extrusionClr>
              <a:schemeClr val="hlink"/>
            </a:extrusionClr>
          </a:sp3d>
        </p:spPr>
        <p:txBody>
          <a:bodyPr wrap="none" anchor="ctr">
            <a:flatTx/>
          </a:bodyPr>
          <a:lstStyle/>
          <a:p>
            <a:endParaRPr lang="zh-TW" altLang="en-US"/>
          </a:p>
        </p:txBody>
      </p:sp>
      <p:sp>
        <p:nvSpPr>
          <p:cNvPr id="1275911" name="Text Box 7"/>
          <p:cNvSpPr txBox="1">
            <a:spLocks noChangeArrowheads="1"/>
          </p:cNvSpPr>
          <p:nvPr/>
        </p:nvSpPr>
        <p:spPr bwMode="auto">
          <a:xfrm>
            <a:off x="533400" y="2057400"/>
            <a:ext cx="3200400" cy="830997"/>
          </a:xfrm>
          <a:prstGeom prst="rect">
            <a:avLst/>
          </a:prstGeom>
          <a:noFill/>
          <a:ln w="12700">
            <a:noFill/>
            <a:miter lim="800000"/>
            <a:headEnd type="none" w="sm" len="sm"/>
            <a:tailEnd type="none" w="sm" len="sm"/>
          </a:ln>
          <a:effectLst/>
        </p:spPr>
        <p:txBody>
          <a:bodyPr>
            <a:spAutoFit/>
          </a:bodyPr>
          <a:lstStyle/>
          <a:p>
            <a:pPr>
              <a:spcBef>
                <a:spcPct val="50000"/>
              </a:spcBef>
            </a:pPr>
            <a:r>
              <a:rPr lang="zh-TW" altLang="en-US" dirty="0" smtClean="0">
                <a:ea typeface="新細明體" charset="-120"/>
              </a:rPr>
              <a:t>步驟</a:t>
            </a:r>
            <a:r>
              <a:rPr lang="en-US" altLang="zh-TW" dirty="0" smtClean="0">
                <a:ea typeface="新細明體" charset="-120"/>
              </a:rPr>
              <a:t> </a:t>
            </a:r>
            <a:r>
              <a:rPr lang="en-US" altLang="zh-TW" dirty="0">
                <a:ea typeface="新細明體" charset="-120"/>
              </a:rPr>
              <a:t>1. </a:t>
            </a:r>
            <a:r>
              <a:rPr lang="en-US" altLang="zh-TW" dirty="0" smtClean="0">
                <a:ea typeface="新細明體" charset="-120"/>
              </a:rPr>
              <a:t/>
            </a:r>
            <a:br>
              <a:rPr lang="en-US" altLang="zh-TW" dirty="0" smtClean="0">
                <a:ea typeface="新細明體" charset="-120"/>
              </a:rPr>
            </a:br>
            <a:r>
              <a:rPr lang="zh-TW" altLang="en-US" dirty="0" smtClean="0">
                <a:ea typeface="新細明體" charset="-120"/>
              </a:rPr>
              <a:t>找出可行的競爭優勢</a:t>
            </a:r>
            <a:endParaRPr lang="en-US" altLang="zh-TW" dirty="0">
              <a:ea typeface="新細明體" charset="-120"/>
            </a:endParaRPr>
          </a:p>
        </p:txBody>
      </p:sp>
      <p:sp>
        <p:nvSpPr>
          <p:cNvPr id="1275912" name="Text Box 8"/>
          <p:cNvSpPr txBox="1">
            <a:spLocks noChangeArrowheads="1"/>
          </p:cNvSpPr>
          <p:nvPr/>
        </p:nvSpPr>
        <p:spPr bwMode="auto">
          <a:xfrm>
            <a:off x="3124200" y="3352800"/>
            <a:ext cx="3276600" cy="1015663"/>
          </a:xfrm>
          <a:prstGeom prst="rect">
            <a:avLst/>
          </a:prstGeom>
          <a:noFill/>
          <a:ln w="12700">
            <a:noFill/>
            <a:miter lim="800000"/>
            <a:headEnd type="none" w="sm" len="sm"/>
            <a:tailEnd type="none" w="sm" len="sm"/>
          </a:ln>
          <a:effectLst/>
        </p:spPr>
        <p:txBody>
          <a:bodyPr>
            <a:spAutoFit/>
          </a:bodyPr>
          <a:lstStyle/>
          <a:p>
            <a:pPr>
              <a:spcBef>
                <a:spcPct val="50000"/>
              </a:spcBef>
            </a:pPr>
            <a:r>
              <a:rPr lang="zh-TW" altLang="en-US" dirty="0" smtClean="0">
                <a:ea typeface="新細明體" charset="-120"/>
              </a:rPr>
              <a:t>步驟</a:t>
            </a:r>
            <a:r>
              <a:rPr lang="en-US" altLang="zh-TW" dirty="0" smtClean="0">
                <a:ea typeface="新細明體" charset="-120"/>
              </a:rPr>
              <a:t>2</a:t>
            </a:r>
          </a:p>
          <a:p>
            <a:pPr>
              <a:spcBef>
                <a:spcPct val="50000"/>
              </a:spcBef>
            </a:pPr>
            <a:r>
              <a:rPr lang="zh-TW" altLang="en-US" dirty="0">
                <a:ea typeface="新細明體" charset="-120"/>
              </a:rPr>
              <a:t>選出正確的競爭優勢</a:t>
            </a:r>
            <a:endParaRPr lang="en-US" altLang="zh-TW" dirty="0">
              <a:ea typeface="新細明體" charset="-120"/>
            </a:endParaRPr>
          </a:p>
        </p:txBody>
      </p:sp>
      <p:sp>
        <p:nvSpPr>
          <p:cNvPr id="1275913" name="Text Box 9"/>
          <p:cNvSpPr txBox="1">
            <a:spLocks noChangeArrowheads="1"/>
          </p:cNvSpPr>
          <p:nvPr/>
        </p:nvSpPr>
        <p:spPr bwMode="auto">
          <a:xfrm>
            <a:off x="5562600" y="4648200"/>
            <a:ext cx="3352800" cy="1015663"/>
          </a:xfrm>
          <a:prstGeom prst="rect">
            <a:avLst/>
          </a:prstGeom>
          <a:noFill/>
          <a:ln w="12700">
            <a:noFill/>
            <a:miter lim="800000"/>
            <a:headEnd type="none" w="sm" len="sm"/>
            <a:tailEnd type="none" w="sm" len="sm"/>
          </a:ln>
          <a:effectLst/>
        </p:spPr>
        <p:txBody>
          <a:bodyPr>
            <a:spAutoFit/>
          </a:bodyPr>
          <a:lstStyle/>
          <a:p>
            <a:pPr>
              <a:spcBef>
                <a:spcPct val="50000"/>
              </a:spcBef>
            </a:pPr>
            <a:r>
              <a:rPr lang="zh-TW" altLang="en-US" dirty="0" smtClean="0">
                <a:ea typeface="新細明體" charset="-120"/>
              </a:rPr>
              <a:t>步驟</a:t>
            </a:r>
            <a:r>
              <a:rPr lang="en-US" altLang="zh-TW" dirty="0" smtClean="0">
                <a:ea typeface="新細明體" charset="-120"/>
              </a:rPr>
              <a:t> </a:t>
            </a:r>
            <a:r>
              <a:rPr lang="en-US" altLang="zh-TW" dirty="0">
                <a:ea typeface="新細明體" charset="-120"/>
              </a:rPr>
              <a:t>3</a:t>
            </a:r>
            <a:r>
              <a:rPr lang="en-US" altLang="zh-TW" dirty="0" smtClean="0">
                <a:ea typeface="新細明體" charset="-120"/>
              </a:rPr>
              <a:t>.</a:t>
            </a:r>
          </a:p>
          <a:p>
            <a:pPr>
              <a:spcBef>
                <a:spcPct val="50000"/>
              </a:spcBef>
            </a:pPr>
            <a:r>
              <a:rPr lang="zh-TW" altLang="en-US" dirty="0" smtClean="0">
                <a:ea typeface="新細明體" charset="-120"/>
              </a:rPr>
              <a:t>溝通並傳達選定的定位</a:t>
            </a:r>
            <a:endParaRPr lang="en-US" altLang="zh-TW" dirty="0">
              <a:ea typeface="新細明體" charset="-120"/>
            </a:endParaRPr>
          </a:p>
        </p:txBody>
      </p:sp>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type="title"/>
          </p:nvPr>
        </p:nvSpPr>
        <p:spPr>
          <a:xfrm>
            <a:off x="1331640" y="617538"/>
            <a:ext cx="7612335" cy="1143000"/>
          </a:xfrm>
        </p:spPr>
        <p:txBody>
          <a:bodyPr/>
          <a:lstStyle/>
          <a:p>
            <a:r>
              <a:rPr lang="zh-TW" altLang="en-US" sz="3600" dirty="0" smtClean="0">
                <a:ea typeface="新細明體" charset="-120"/>
              </a:rPr>
              <a:t>步驟</a:t>
            </a:r>
            <a:r>
              <a:rPr lang="en-US" altLang="zh-TW" sz="3600" dirty="0" smtClean="0">
                <a:ea typeface="新細明體" charset="-120"/>
              </a:rPr>
              <a:t> 1. </a:t>
            </a:r>
            <a:br>
              <a:rPr lang="en-US" altLang="zh-TW" sz="3600" dirty="0" smtClean="0">
                <a:ea typeface="新細明體" charset="-120"/>
              </a:rPr>
            </a:br>
            <a:r>
              <a:rPr lang="zh-TW" altLang="en-US" sz="3600" dirty="0" smtClean="0">
                <a:ea typeface="新細明體" charset="-120"/>
              </a:rPr>
              <a:t>找出可行的競爭優勢</a:t>
            </a:r>
            <a:endParaRPr lang="en-US" altLang="zh-TW" sz="3600" dirty="0">
              <a:ea typeface="新細明體" charset="-120"/>
            </a:endParaRPr>
          </a:p>
        </p:txBody>
      </p:sp>
      <p:sp>
        <p:nvSpPr>
          <p:cNvPr id="1276931" name="Rectangle 3"/>
          <p:cNvSpPr>
            <a:spLocks noGrp="1" noChangeArrowheads="1"/>
          </p:cNvSpPr>
          <p:nvPr>
            <p:ph idx="1"/>
          </p:nvPr>
        </p:nvSpPr>
        <p:spPr>
          <a:xfrm>
            <a:off x="457200" y="2017713"/>
            <a:ext cx="8497888" cy="4383087"/>
          </a:xfrm>
        </p:spPr>
        <p:txBody>
          <a:bodyPr/>
          <a:lstStyle/>
          <a:p>
            <a:pPr>
              <a:lnSpc>
                <a:spcPct val="90000"/>
              </a:lnSpc>
            </a:pPr>
            <a:r>
              <a:rPr lang="zh-TW" altLang="en-US" dirty="0" smtClean="0">
                <a:ea typeface="新細明體" charset="-120"/>
              </a:rPr>
              <a:t>致勝以及留住顧客的關鍵在於公司要比其競爭者更了解顧客的需要並提供更高的產品價值</a:t>
            </a:r>
            <a:r>
              <a:rPr lang="en-US" altLang="zh-TW" dirty="0" smtClean="0">
                <a:ea typeface="新細明體" charset="-120"/>
              </a:rPr>
              <a:t>.</a:t>
            </a:r>
            <a:endParaRPr lang="en-US" altLang="zh-TW" dirty="0">
              <a:ea typeface="新細明體" charset="-120"/>
            </a:endParaRPr>
          </a:p>
          <a:p>
            <a:pPr>
              <a:lnSpc>
                <a:spcPct val="90000"/>
              </a:lnSpc>
            </a:pPr>
            <a:r>
              <a:rPr lang="zh-TW" altLang="en-US" b="1" dirty="0" smtClean="0">
                <a:ea typeface="新細明體" charset="-120"/>
              </a:rPr>
              <a:t>競爭優勢</a:t>
            </a:r>
            <a:endParaRPr lang="en-US" altLang="zh-TW" b="1" dirty="0" smtClean="0">
              <a:ea typeface="新細明體" charset="-120"/>
            </a:endParaRPr>
          </a:p>
          <a:p>
            <a:pPr lvl="1">
              <a:lnSpc>
                <a:spcPct val="90000"/>
              </a:lnSpc>
            </a:pPr>
            <a:r>
              <a:rPr lang="zh-TW" altLang="en-US" dirty="0" smtClean="0">
                <a:ea typeface="新細明體" charset="-120"/>
              </a:rPr>
              <a:t>因為廠商能夠提供給消費者更高價值而超越</a:t>
            </a:r>
            <a:r>
              <a:rPr lang="zh-TW" altLang="en-US" dirty="0">
                <a:ea typeface="新細明體" charset="-120"/>
              </a:rPr>
              <a:t>競爭者的</a:t>
            </a:r>
            <a:r>
              <a:rPr lang="zh-TW" altLang="en-US" dirty="0" smtClean="0">
                <a:ea typeface="新細明體" charset="-120"/>
              </a:rPr>
              <a:t>優勢，廠商可以透過</a:t>
            </a:r>
            <a:r>
              <a:rPr lang="en-US" altLang="zh-TW" dirty="0" smtClean="0">
                <a:ea typeface="新細明體" charset="-120"/>
              </a:rPr>
              <a:t> </a:t>
            </a:r>
            <a:r>
              <a:rPr lang="zh-TW" altLang="en-US" dirty="0" smtClean="0">
                <a:ea typeface="新細明體" charset="-120"/>
              </a:rPr>
              <a:t>低價格或傳送更大利益給消費者而獲得此優勢</a:t>
            </a:r>
            <a:endParaRPr lang="en-US" altLang="zh-TW" dirty="0">
              <a:ea typeface="新細明體" charset="-120"/>
            </a:endParaRPr>
          </a:p>
        </p:txBody>
      </p:sp>
      <p:sp>
        <p:nvSpPr>
          <p:cNvPr id="4" name="投影片編號版面配置區 5"/>
          <p:cNvSpPr>
            <a:spLocks noGrp="1"/>
          </p:cNvSpPr>
          <p:nvPr>
            <p:ph type="sldNum" sz="quarter" idx="12"/>
          </p:nvPr>
        </p:nvSpPr>
        <p:spPr/>
        <p:txBody>
          <a:bodyPr/>
          <a:lstStyle/>
          <a:p>
            <a:fld id="{582AE7CA-236C-4457-8FFD-8B9C7619527B}" type="slidenum">
              <a:rPr lang="en-US" altLang="zh-TW"/>
              <a:pPr/>
              <a:t>37</a:t>
            </a:fld>
            <a:endParaRPr lang="en-US" altLang="zh-TW"/>
          </a:p>
        </p:txBody>
      </p:sp>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71" name="Rectangle 19"/>
          <p:cNvSpPr>
            <a:spLocks noGrp="1" noChangeArrowheads="1"/>
          </p:cNvSpPr>
          <p:nvPr>
            <p:ph type="title"/>
          </p:nvPr>
        </p:nvSpPr>
        <p:spPr>
          <a:xfrm>
            <a:off x="1403648" y="617538"/>
            <a:ext cx="7540327" cy="1143000"/>
          </a:xfrm>
        </p:spPr>
        <p:txBody>
          <a:bodyPr/>
          <a:lstStyle/>
          <a:p>
            <a:pPr>
              <a:spcBef>
                <a:spcPct val="50000"/>
              </a:spcBef>
            </a:pPr>
            <a:r>
              <a:rPr lang="zh-TW" altLang="en-US" sz="3600" dirty="0" smtClean="0">
                <a:ea typeface="新細明體" charset="-120"/>
              </a:rPr>
              <a:t>步驟</a:t>
            </a:r>
            <a:r>
              <a:rPr lang="en-US" altLang="zh-TW" sz="3600" dirty="0" smtClean="0">
                <a:ea typeface="新細明體" charset="-120"/>
              </a:rPr>
              <a:t> 1. </a:t>
            </a:r>
            <a:br>
              <a:rPr lang="en-US" altLang="zh-TW" sz="3600" dirty="0" smtClean="0">
                <a:ea typeface="新細明體" charset="-120"/>
              </a:rPr>
            </a:br>
            <a:r>
              <a:rPr lang="zh-TW" altLang="en-US" sz="3600" dirty="0" smtClean="0">
                <a:ea typeface="新細明體" charset="-120"/>
              </a:rPr>
              <a:t>找出可行的競爭優勢</a:t>
            </a:r>
            <a:endParaRPr lang="en-US" altLang="zh-TW" sz="3600" dirty="0">
              <a:ea typeface="新細明體" charset="-120"/>
            </a:endParaRPr>
          </a:p>
        </p:txBody>
      </p:sp>
      <p:sp>
        <p:nvSpPr>
          <p:cNvPr id="13" name="投影片編號版面配置區 4"/>
          <p:cNvSpPr>
            <a:spLocks noGrp="1"/>
          </p:cNvSpPr>
          <p:nvPr>
            <p:ph type="sldNum" sz="quarter" idx="12"/>
          </p:nvPr>
        </p:nvSpPr>
        <p:spPr/>
        <p:txBody>
          <a:bodyPr/>
          <a:lstStyle/>
          <a:p>
            <a:fld id="{F713B7E3-1C54-4DF0-AC7E-8278B281F0D2}" type="slidenum">
              <a:rPr lang="en-US" altLang="zh-TW"/>
              <a:pPr/>
              <a:t>38</a:t>
            </a:fld>
            <a:endParaRPr lang="en-US" altLang="zh-TW"/>
          </a:p>
        </p:txBody>
      </p:sp>
      <p:sp>
        <p:nvSpPr>
          <p:cNvPr id="1277955" name="Rectangle 3"/>
          <p:cNvSpPr>
            <a:spLocks noChangeArrowheads="1"/>
          </p:cNvSpPr>
          <p:nvPr/>
        </p:nvSpPr>
        <p:spPr bwMode="auto">
          <a:xfrm>
            <a:off x="-457200" y="6443663"/>
            <a:ext cx="2359025" cy="414337"/>
          </a:xfrm>
          <a:prstGeom prst="rect">
            <a:avLst/>
          </a:prstGeom>
          <a:noFill/>
          <a:ln w="12700">
            <a:noFill/>
            <a:miter lim="800000"/>
            <a:headEnd/>
            <a:tailEnd/>
          </a:ln>
          <a:effectLst/>
        </p:spPr>
        <p:txBody>
          <a:bodyPr wrap="none" anchor="ctr"/>
          <a:lstStyle/>
          <a:p>
            <a:endParaRPr lang="zh-TW" altLang="en-US"/>
          </a:p>
        </p:txBody>
      </p:sp>
      <p:sp>
        <p:nvSpPr>
          <p:cNvPr id="1277956" name="Rectangle 4"/>
          <p:cNvSpPr>
            <a:spLocks noChangeArrowheads="1"/>
          </p:cNvSpPr>
          <p:nvPr/>
        </p:nvSpPr>
        <p:spPr bwMode="auto">
          <a:xfrm>
            <a:off x="2562225" y="6443663"/>
            <a:ext cx="3587750" cy="414337"/>
          </a:xfrm>
          <a:prstGeom prst="rect">
            <a:avLst/>
          </a:prstGeom>
          <a:noFill/>
          <a:ln w="12700">
            <a:noFill/>
            <a:miter lim="800000"/>
            <a:headEnd/>
            <a:tailEnd/>
          </a:ln>
          <a:effectLst/>
        </p:spPr>
        <p:txBody>
          <a:bodyPr wrap="none" anchor="ctr"/>
          <a:lstStyle/>
          <a:p>
            <a:endParaRPr lang="zh-TW" altLang="en-US"/>
          </a:p>
        </p:txBody>
      </p:sp>
      <p:sp>
        <p:nvSpPr>
          <p:cNvPr id="1277957" name="Rectangle 5"/>
          <p:cNvSpPr>
            <a:spLocks noChangeArrowheads="1"/>
          </p:cNvSpPr>
          <p:nvPr/>
        </p:nvSpPr>
        <p:spPr bwMode="auto">
          <a:xfrm>
            <a:off x="695325" y="1905000"/>
            <a:ext cx="4022725" cy="2259013"/>
          </a:xfrm>
          <a:prstGeom prst="rect">
            <a:avLst/>
          </a:prstGeom>
          <a:gradFill rotWithShape="0">
            <a:gsLst>
              <a:gs pos="0">
                <a:srgbClr val="00B7A5"/>
              </a:gs>
              <a:gs pos="50000">
                <a:srgbClr val="00B7A5">
                  <a:gamma/>
                  <a:tint val="80000"/>
                  <a:invGamma/>
                </a:srgbClr>
              </a:gs>
              <a:gs pos="100000">
                <a:srgbClr val="00B7A5"/>
              </a:gs>
            </a:gsLst>
            <a:lin ang="2700000" scaled="1"/>
          </a:gradFill>
          <a:ln w="12700">
            <a:solidFill>
              <a:srgbClr val="000000"/>
            </a:solidFill>
            <a:miter lim="800000"/>
            <a:headEnd/>
            <a:tailEnd/>
          </a:ln>
          <a:effectLst/>
        </p:spPr>
        <p:txBody>
          <a:bodyPr wrap="none" anchor="ctr"/>
          <a:lstStyle/>
          <a:p>
            <a:endParaRPr lang="zh-TW" altLang="en-US"/>
          </a:p>
        </p:txBody>
      </p:sp>
      <p:sp>
        <p:nvSpPr>
          <p:cNvPr id="1277958" name="Rectangle 6"/>
          <p:cNvSpPr>
            <a:spLocks noChangeArrowheads="1"/>
          </p:cNvSpPr>
          <p:nvPr/>
        </p:nvSpPr>
        <p:spPr bwMode="auto">
          <a:xfrm>
            <a:off x="4738688" y="1905000"/>
            <a:ext cx="4024312" cy="2259013"/>
          </a:xfrm>
          <a:prstGeom prst="rect">
            <a:avLst/>
          </a:prstGeom>
          <a:gradFill rotWithShape="0">
            <a:gsLst>
              <a:gs pos="0">
                <a:srgbClr val="00B7A5"/>
              </a:gs>
              <a:gs pos="50000">
                <a:srgbClr val="00B7A5">
                  <a:gamma/>
                  <a:tint val="80000"/>
                  <a:invGamma/>
                </a:srgbClr>
              </a:gs>
              <a:gs pos="100000">
                <a:srgbClr val="00B7A5"/>
              </a:gs>
            </a:gsLst>
            <a:lin ang="2700000" scaled="1"/>
          </a:gradFill>
          <a:ln w="12700">
            <a:solidFill>
              <a:srgbClr val="000000"/>
            </a:solidFill>
            <a:miter lim="800000"/>
            <a:headEnd/>
            <a:tailEnd/>
          </a:ln>
          <a:effectLst>
            <a:outerShdw dist="107763" dir="2700000" algn="ctr" rotWithShape="0">
              <a:schemeClr val="bg2"/>
            </a:outerShdw>
          </a:effectLst>
        </p:spPr>
        <p:txBody>
          <a:bodyPr wrap="none" anchor="ctr"/>
          <a:lstStyle/>
          <a:p>
            <a:endParaRPr lang="zh-TW" altLang="en-US"/>
          </a:p>
        </p:txBody>
      </p:sp>
      <p:sp>
        <p:nvSpPr>
          <p:cNvPr id="1277959" name="Rectangle 7"/>
          <p:cNvSpPr>
            <a:spLocks noChangeArrowheads="1"/>
          </p:cNvSpPr>
          <p:nvPr/>
        </p:nvSpPr>
        <p:spPr bwMode="auto">
          <a:xfrm>
            <a:off x="695325" y="4100513"/>
            <a:ext cx="4022725" cy="2259012"/>
          </a:xfrm>
          <a:prstGeom prst="rect">
            <a:avLst/>
          </a:prstGeom>
          <a:gradFill rotWithShape="0">
            <a:gsLst>
              <a:gs pos="0">
                <a:srgbClr val="00B7A5"/>
              </a:gs>
              <a:gs pos="50000">
                <a:srgbClr val="00B7A5">
                  <a:gamma/>
                  <a:tint val="80000"/>
                  <a:invGamma/>
                </a:srgbClr>
              </a:gs>
              <a:gs pos="100000">
                <a:srgbClr val="00B7A5"/>
              </a:gs>
            </a:gsLst>
            <a:lin ang="2700000" scaled="1"/>
          </a:gradFill>
          <a:ln w="12700">
            <a:solidFill>
              <a:srgbClr val="000000"/>
            </a:solidFill>
            <a:miter lim="800000"/>
            <a:headEnd/>
            <a:tailEnd/>
          </a:ln>
          <a:effectLst>
            <a:outerShdw dist="107763" dir="2700000" algn="ctr" rotWithShape="0">
              <a:schemeClr val="bg2"/>
            </a:outerShdw>
          </a:effectLst>
        </p:spPr>
        <p:txBody>
          <a:bodyPr wrap="none" anchor="ctr"/>
          <a:lstStyle/>
          <a:p>
            <a:endParaRPr lang="zh-TW" altLang="en-US"/>
          </a:p>
        </p:txBody>
      </p:sp>
      <p:sp>
        <p:nvSpPr>
          <p:cNvPr id="1277960" name="Rectangle 8"/>
          <p:cNvSpPr>
            <a:spLocks noChangeArrowheads="1"/>
          </p:cNvSpPr>
          <p:nvPr/>
        </p:nvSpPr>
        <p:spPr bwMode="auto">
          <a:xfrm>
            <a:off x="5021263" y="2133600"/>
            <a:ext cx="3797300" cy="1419363"/>
          </a:xfrm>
          <a:prstGeom prst="rect">
            <a:avLst/>
          </a:prstGeom>
          <a:noFill/>
          <a:ln w="12700">
            <a:noFill/>
            <a:miter lim="800000"/>
            <a:headEnd/>
            <a:tailEnd/>
          </a:ln>
          <a:effectLst/>
        </p:spPr>
        <p:txBody>
          <a:bodyPr lIns="90488" tIns="44450" rIns="90488" bIns="44450">
            <a:spAutoFit/>
          </a:bodyPr>
          <a:lstStyle/>
          <a:p>
            <a:pPr eaLnBrk="0" hangingPunct="0">
              <a:lnSpc>
                <a:spcPct val="90000"/>
              </a:lnSpc>
            </a:pPr>
            <a:r>
              <a:rPr lang="zh-TW" altLang="en-US" dirty="0" smtClean="0">
                <a:solidFill>
                  <a:srgbClr val="000000"/>
                </a:solidFill>
                <a:ea typeface="新細明體" charset="-120"/>
              </a:rPr>
              <a:t>服務差異化</a:t>
            </a:r>
            <a:endParaRPr lang="en-US" altLang="zh-TW" dirty="0">
              <a:solidFill>
                <a:srgbClr val="000000"/>
              </a:solidFill>
              <a:ea typeface="新細明體" charset="-120"/>
            </a:endParaRPr>
          </a:p>
          <a:p>
            <a:pPr eaLnBrk="0" hangingPunct="0">
              <a:lnSpc>
                <a:spcPct val="90000"/>
              </a:lnSpc>
            </a:pPr>
            <a:endParaRPr lang="en-US" altLang="zh-TW" dirty="0" smtClean="0">
              <a:solidFill>
                <a:srgbClr val="000000"/>
              </a:solidFill>
              <a:ea typeface="新細明體" charset="-120"/>
            </a:endParaRPr>
          </a:p>
          <a:p>
            <a:pPr eaLnBrk="0" hangingPunct="0">
              <a:lnSpc>
                <a:spcPct val="90000"/>
              </a:lnSpc>
            </a:pPr>
            <a:r>
              <a:rPr lang="en-US" altLang="zh-TW" dirty="0" smtClean="0">
                <a:solidFill>
                  <a:srgbClr val="000000"/>
                </a:solidFill>
                <a:ea typeface="新細明體" charset="-120"/>
              </a:rPr>
              <a:t>Ex. </a:t>
            </a:r>
            <a:r>
              <a:rPr lang="zh-TW" altLang="en-US" dirty="0" smtClean="0">
                <a:solidFill>
                  <a:srgbClr val="000000"/>
                </a:solidFill>
                <a:ea typeface="新細明體" charset="-120"/>
              </a:rPr>
              <a:t>快速</a:t>
            </a:r>
            <a:r>
              <a:rPr lang="en-US" altLang="zh-TW" dirty="0" smtClean="0">
                <a:solidFill>
                  <a:srgbClr val="000000"/>
                </a:solidFill>
                <a:ea typeface="新細明體" charset="-120"/>
              </a:rPr>
              <a:t>,</a:t>
            </a:r>
            <a:r>
              <a:rPr lang="zh-TW" altLang="en-US" dirty="0" smtClean="0">
                <a:solidFill>
                  <a:srgbClr val="000000"/>
                </a:solidFill>
                <a:ea typeface="新細明體" charset="-120"/>
              </a:rPr>
              <a:t>準確</a:t>
            </a:r>
            <a:r>
              <a:rPr lang="en-US" altLang="zh-TW" dirty="0" smtClean="0">
                <a:solidFill>
                  <a:srgbClr val="000000"/>
                </a:solidFill>
                <a:ea typeface="新細明體" charset="-120"/>
              </a:rPr>
              <a:t>, </a:t>
            </a:r>
            <a:r>
              <a:rPr lang="zh-TW" altLang="en-US" dirty="0" smtClean="0">
                <a:solidFill>
                  <a:srgbClr val="000000"/>
                </a:solidFill>
                <a:ea typeface="新細明體" charset="-120"/>
              </a:rPr>
              <a:t>謹慎</a:t>
            </a:r>
            <a:r>
              <a:rPr lang="en-US" altLang="zh-TW" dirty="0" smtClean="0">
                <a:solidFill>
                  <a:srgbClr val="000000"/>
                </a:solidFill>
                <a:ea typeface="新細明體" charset="-120"/>
              </a:rPr>
              <a:t>,</a:t>
            </a:r>
            <a:r>
              <a:rPr lang="zh-TW" altLang="en-US" dirty="0" smtClean="0">
                <a:solidFill>
                  <a:srgbClr val="000000"/>
                </a:solidFill>
                <a:ea typeface="新細明體" charset="-120"/>
              </a:rPr>
              <a:t>安裝</a:t>
            </a:r>
            <a:r>
              <a:rPr lang="en-US" altLang="zh-TW" dirty="0" smtClean="0">
                <a:solidFill>
                  <a:srgbClr val="000000"/>
                </a:solidFill>
                <a:ea typeface="新細明體" charset="-120"/>
              </a:rPr>
              <a:t>, </a:t>
            </a:r>
            <a:endParaRPr lang="en-US" altLang="zh-TW" dirty="0">
              <a:solidFill>
                <a:srgbClr val="000000"/>
              </a:solidFill>
              <a:ea typeface="新細明體" charset="-120"/>
            </a:endParaRPr>
          </a:p>
          <a:p>
            <a:pPr eaLnBrk="0" hangingPunct="0">
              <a:lnSpc>
                <a:spcPct val="90000"/>
              </a:lnSpc>
            </a:pPr>
            <a:r>
              <a:rPr lang="zh-TW" altLang="en-US" dirty="0" smtClean="0">
                <a:solidFill>
                  <a:srgbClr val="000000"/>
                </a:solidFill>
                <a:ea typeface="新細明體" charset="-120"/>
              </a:rPr>
              <a:t>維修</a:t>
            </a:r>
            <a:r>
              <a:rPr lang="en-US" altLang="zh-TW" dirty="0" smtClean="0">
                <a:solidFill>
                  <a:srgbClr val="000000"/>
                </a:solidFill>
                <a:ea typeface="新細明體" charset="-120"/>
              </a:rPr>
              <a:t>, </a:t>
            </a:r>
            <a:r>
              <a:rPr lang="zh-TW" altLang="en-US" dirty="0" smtClean="0">
                <a:solidFill>
                  <a:srgbClr val="000000"/>
                </a:solidFill>
                <a:ea typeface="新細明體" charset="-120"/>
              </a:rPr>
              <a:t>教育訓練</a:t>
            </a:r>
            <a:r>
              <a:rPr lang="en-US" altLang="zh-TW" dirty="0" smtClean="0">
                <a:solidFill>
                  <a:srgbClr val="000000"/>
                </a:solidFill>
                <a:ea typeface="新細明體" charset="-120"/>
              </a:rPr>
              <a:t>, </a:t>
            </a:r>
            <a:r>
              <a:rPr lang="zh-TW" altLang="en-US" dirty="0" smtClean="0">
                <a:solidFill>
                  <a:srgbClr val="000000"/>
                </a:solidFill>
                <a:ea typeface="新細明體" charset="-120"/>
              </a:rPr>
              <a:t>顧問</a:t>
            </a:r>
            <a:endParaRPr lang="en-US" altLang="zh-TW" dirty="0">
              <a:solidFill>
                <a:srgbClr val="000000"/>
              </a:solidFill>
              <a:ea typeface="新細明體" charset="-120"/>
            </a:endParaRPr>
          </a:p>
        </p:txBody>
      </p:sp>
      <p:sp>
        <p:nvSpPr>
          <p:cNvPr id="1277961" name="Rectangle 9"/>
          <p:cNvSpPr>
            <a:spLocks noChangeArrowheads="1"/>
          </p:cNvSpPr>
          <p:nvPr/>
        </p:nvSpPr>
        <p:spPr bwMode="auto">
          <a:xfrm>
            <a:off x="4738688" y="4100513"/>
            <a:ext cx="4024312" cy="2259012"/>
          </a:xfrm>
          <a:prstGeom prst="rect">
            <a:avLst/>
          </a:prstGeom>
          <a:gradFill rotWithShape="0">
            <a:gsLst>
              <a:gs pos="0">
                <a:srgbClr val="00B7A5"/>
              </a:gs>
              <a:gs pos="50000">
                <a:srgbClr val="00B7A5">
                  <a:gamma/>
                  <a:tint val="80000"/>
                  <a:invGamma/>
                </a:srgbClr>
              </a:gs>
              <a:gs pos="100000">
                <a:srgbClr val="00B7A5"/>
              </a:gs>
            </a:gsLst>
            <a:lin ang="2700000" scaled="1"/>
          </a:gradFill>
          <a:ln w="12700">
            <a:solidFill>
              <a:srgbClr val="000000"/>
            </a:solidFill>
            <a:miter lim="800000"/>
            <a:headEnd/>
            <a:tailEnd/>
          </a:ln>
          <a:effectLst>
            <a:outerShdw dist="107763" dir="2700000" algn="ctr" rotWithShape="0">
              <a:schemeClr val="bg2"/>
            </a:outerShdw>
          </a:effectLst>
        </p:spPr>
        <p:txBody>
          <a:bodyPr wrap="none" anchor="ctr"/>
          <a:lstStyle/>
          <a:p>
            <a:endParaRPr lang="zh-TW" altLang="en-US"/>
          </a:p>
        </p:txBody>
      </p:sp>
      <p:sp>
        <p:nvSpPr>
          <p:cNvPr id="1277963" name="Rectangle 11"/>
          <p:cNvSpPr>
            <a:spLocks noChangeArrowheads="1"/>
          </p:cNvSpPr>
          <p:nvPr/>
        </p:nvSpPr>
        <p:spPr bwMode="auto">
          <a:xfrm>
            <a:off x="762000" y="2133600"/>
            <a:ext cx="3657600" cy="1419363"/>
          </a:xfrm>
          <a:prstGeom prst="rect">
            <a:avLst/>
          </a:prstGeom>
          <a:noFill/>
          <a:ln w="12700">
            <a:noFill/>
            <a:miter lim="800000"/>
            <a:headEnd/>
            <a:tailEnd/>
          </a:ln>
          <a:effectLst/>
        </p:spPr>
        <p:txBody>
          <a:bodyPr lIns="90488" tIns="44450" rIns="90488" bIns="44450">
            <a:spAutoFit/>
          </a:bodyPr>
          <a:lstStyle/>
          <a:p>
            <a:pPr eaLnBrk="0" hangingPunct="0">
              <a:lnSpc>
                <a:spcPct val="90000"/>
              </a:lnSpc>
            </a:pPr>
            <a:r>
              <a:rPr lang="zh-TW" altLang="en-US" dirty="0" smtClean="0">
                <a:solidFill>
                  <a:srgbClr val="000000"/>
                </a:solidFill>
                <a:ea typeface="新細明體" charset="-120"/>
              </a:rPr>
              <a:t>產品差異化</a:t>
            </a:r>
            <a:endParaRPr lang="en-US" altLang="zh-TW" dirty="0">
              <a:solidFill>
                <a:srgbClr val="000000"/>
              </a:solidFill>
              <a:ea typeface="新細明體" charset="-120"/>
            </a:endParaRPr>
          </a:p>
          <a:p>
            <a:pPr eaLnBrk="0" hangingPunct="0">
              <a:lnSpc>
                <a:spcPct val="90000"/>
              </a:lnSpc>
            </a:pPr>
            <a:endParaRPr lang="en-US" altLang="zh-TW" dirty="0" smtClean="0">
              <a:solidFill>
                <a:srgbClr val="000000"/>
              </a:solidFill>
              <a:ea typeface="新細明體" charset="-120"/>
            </a:endParaRPr>
          </a:p>
          <a:p>
            <a:pPr eaLnBrk="0" hangingPunct="0">
              <a:lnSpc>
                <a:spcPct val="90000"/>
              </a:lnSpc>
            </a:pPr>
            <a:r>
              <a:rPr lang="en-US" altLang="zh-TW" dirty="0" smtClean="0">
                <a:solidFill>
                  <a:srgbClr val="000000"/>
                </a:solidFill>
                <a:ea typeface="新細明體" charset="-120"/>
              </a:rPr>
              <a:t>Ex.</a:t>
            </a:r>
            <a:r>
              <a:rPr lang="zh-TW" altLang="en-US" dirty="0" smtClean="0">
                <a:solidFill>
                  <a:srgbClr val="000000"/>
                </a:solidFill>
                <a:ea typeface="新細明體" charset="-120"/>
              </a:rPr>
              <a:t>屬性</a:t>
            </a:r>
            <a:r>
              <a:rPr lang="en-US" altLang="zh-TW" dirty="0" smtClean="0">
                <a:solidFill>
                  <a:srgbClr val="000000"/>
                </a:solidFill>
                <a:ea typeface="新細明體" charset="-120"/>
              </a:rPr>
              <a:t>, </a:t>
            </a:r>
            <a:r>
              <a:rPr lang="zh-TW" altLang="en-US" dirty="0" smtClean="0">
                <a:solidFill>
                  <a:srgbClr val="000000"/>
                </a:solidFill>
                <a:ea typeface="新細明體" charset="-120"/>
              </a:rPr>
              <a:t>性能</a:t>
            </a:r>
            <a:r>
              <a:rPr lang="en-US" altLang="zh-TW" dirty="0" smtClean="0">
                <a:solidFill>
                  <a:srgbClr val="000000"/>
                </a:solidFill>
                <a:ea typeface="新細明體" charset="-120"/>
              </a:rPr>
              <a:t>, </a:t>
            </a:r>
            <a:r>
              <a:rPr lang="zh-TW" altLang="en-US" dirty="0" smtClean="0">
                <a:solidFill>
                  <a:srgbClr val="000000"/>
                </a:solidFill>
                <a:ea typeface="新細明體" charset="-120"/>
              </a:rPr>
              <a:t>造型</a:t>
            </a:r>
            <a:r>
              <a:rPr lang="en-US" altLang="zh-TW" dirty="0" smtClean="0">
                <a:solidFill>
                  <a:srgbClr val="000000"/>
                </a:solidFill>
                <a:ea typeface="新細明體" charset="-120"/>
              </a:rPr>
              <a:t>, </a:t>
            </a:r>
            <a:r>
              <a:rPr lang="zh-TW" altLang="en-US" dirty="0" smtClean="0">
                <a:solidFill>
                  <a:srgbClr val="000000"/>
                </a:solidFill>
                <a:ea typeface="新細明體" charset="-120"/>
              </a:rPr>
              <a:t>設計</a:t>
            </a:r>
            <a:r>
              <a:rPr lang="en-US" altLang="zh-TW" dirty="0" smtClean="0">
                <a:solidFill>
                  <a:srgbClr val="000000"/>
                </a:solidFill>
                <a:ea typeface="新細明體" charset="-120"/>
              </a:rPr>
              <a:t>,</a:t>
            </a:r>
            <a:r>
              <a:rPr lang="zh-TW" altLang="en-US" dirty="0" smtClean="0">
                <a:solidFill>
                  <a:srgbClr val="000000"/>
                </a:solidFill>
                <a:ea typeface="新細明體" charset="-120"/>
              </a:rPr>
              <a:t>產品屬性</a:t>
            </a:r>
            <a:endParaRPr lang="en-US" altLang="zh-TW" dirty="0">
              <a:solidFill>
                <a:srgbClr val="000000"/>
              </a:solidFill>
              <a:ea typeface="新細明體" charset="-120"/>
            </a:endParaRPr>
          </a:p>
        </p:txBody>
      </p:sp>
      <p:sp>
        <p:nvSpPr>
          <p:cNvPr id="1277964" name="Rectangle 12"/>
          <p:cNvSpPr>
            <a:spLocks noChangeArrowheads="1"/>
          </p:cNvSpPr>
          <p:nvPr/>
        </p:nvSpPr>
        <p:spPr bwMode="auto">
          <a:xfrm>
            <a:off x="1138238" y="4343400"/>
            <a:ext cx="3205162" cy="1086964"/>
          </a:xfrm>
          <a:prstGeom prst="rect">
            <a:avLst/>
          </a:prstGeom>
          <a:noFill/>
          <a:ln w="12700">
            <a:noFill/>
            <a:miter lim="800000"/>
            <a:headEnd/>
            <a:tailEnd/>
          </a:ln>
          <a:effectLst/>
        </p:spPr>
        <p:txBody>
          <a:bodyPr lIns="90488" tIns="44450" rIns="90488" bIns="44450">
            <a:spAutoFit/>
          </a:bodyPr>
          <a:lstStyle/>
          <a:p>
            <a:pPr eaLnBrk="0" hangingPunct="0">
              <a:lnSpc>
                <a:spcPct val="90000"/>
              </a:lnSpc>
            </a:pPr>
            <a:r>
              <a:rPr lang="zh-TW" altLang="en-US" dirty="0" smtClean="0">
                <a:solidFill>
                  <a:srgbClr val="000000"/>
                </a:solidFill>
                <a:ea typeface="新細明體" charset="-120"/>
              </a:rPr>
              <a:t>形象差異化</a:t>
            </a:r>
            <a:endParaRPr lang="en-US" altLang="zh-TW" dirty="0">
              <a:solidFill>
                <a:srgbClr val="000000"/>
              </a:solidFill>
              <a:ea typeface="新細明體" charset="-120"/>
            </a:endParaRPr>
          </a:p>
          <a:p>
            <a:pPr eaLnBrk="0" hangingPunct="0">
              <a:lnSpc>
                <a:spcPct val="90000"/>
              </a:lnSpc>
            </a:pPr>
            <a:endParaRPr lang="en-US" altLang="zh-TW" dirty="0" smtClean="0">
              <a:solidFill>
                <a:srgbClr val="000000"/>
              </a:solidFill>
              <a:ea typeface="新細明體" charset="-120"/>
            </a:endParaRPr>
          </a:p>
          <a:p>
            <a:pPr eaLnBrk="0" hangingPunct="0">
              <a:lnSpc>
                <a:spcPct val="90000"/>
              </a:lnSpc>
            </a:pPr>
            <a:r>
              <a:rPr lang="en-US" altLang="zh-TW" dirty="0" smtClean="0">
                <a:solidFill>
                  <a:srgbClr val="000000"/>
                </a:solidFill>
                <a:ea typeface="新細明體" charset="-120"/>
              </a:rPr>
              <a:t>Ex. </a:t>
            </a:r>
            <a:r>
              <a:rPr lang="zh-TW" altLang="en-US" dirty="0" smtClean="0">
                <a:solidFill>
                  <a:srgbClr val="000000"/>
                </a:solidFill>
                <a:ea typeface="新細明體" charset="-120"/>
              </a:rPr>
              <a:t>符號</a:t>
            </a:r>
            <a:r>
              <a:rPr lang="en-US" altLang="zh-TW" dirty="0" smtClean="0">
                <a:solidFill>
                  <a:srgbClr val="000000"/>
                </a:solidFill>
                <a:ea typeface="新細明體" charset="-120"/>
              </a:rPr>
              <a:t>, </a:t>
            </a:r>
            <a:r>
              <a:rPr lang="zh-TW" altLang="en-US" dirty="0" smtClean="0">
                <a:solidFill>
                  <a:srgbClr val="000000"/>
                </a:solidFill>
                <a:ea typeface="新細明體" charset="-120"/>
              </a:rPr>
              <a:t>氣氛</a:t>
            </a:r>
            <a:r>
              <a:rPr lang="en-US" altLang="zh-TW" dirty="0" smtClean="0">
                <a:solidFill>
                  <a:srgbClr val="000000"/>
                </a:solidFill>
                <a:ea typeface="新細明體" charset="-120"/>
              </a:rPr>
              <a:t>, </a:t>
            </a:r>
            <a:r>
              <a:rPr lang="zh-TW" altLang="en-US" dirty="0" smtClean="0">
                <a:solidFill>
                  <a:srgbClr val="000000"/>
                </a:solidFill>
                <a:ea typeface="新細明體" charset="-120"/>
              </a:rPr>
              <a:t>事件</a:t>
            </a:r>
            <a:endParaRPr lang="en-US" altLang="zh-TW" dirty="0">
              <a:solidFill>
                <a:srgbClr val="000000"/>
              </a:solidFill>
              <a:ea typeface="新細明體" charset="-120"/>
            </a:endParaRPr>
          </a:p>
        </p:txBody>
      </p:sp>
      <p:sp>
        <p:nvSpPr>
          <p:cNvPr id="1277965" name="Rectangle 13"/>
          <p:cNvSpPr>
            <a:spLocks noChangeArrowheads="1"/>
          </p:cNvSpPr>
          <p:nvPr/>
        </p:nvSpPr>
        <p:spPr bwMode="auto">
          <a:xfrm>
            <a:off x="5181600" y="4343400"/>
            <a:ext cx="3352800" cy="1419363"/>
          </a:xfrm>
          <a:prstGeom prst="rect">
            <a:avLst/>
          </a:prstGeom>
          <a:noFill/>
          <a:ln w="12700">
            <a:noFill/>
            <a:miter lim="800000"/>
            <a:headEnd/>
            <a:tailEnd/>
          </a:ln>
          <a:effectLst/>
        </p:spPr>
        <p:txBody>
          <a:bodyPr lIns="90488" tIns="44450" rIns="90488" bIns="44450">
            <a:spAutoFit/>
          </a:bodyPr>
          <a:lstStyle/>
          <a:p>
            <a:pPr eaLnBrk="0" hangingPunct="0">
              <a:lnSpc>
                <a:spcPct val="90000"/>
              </a:lnSpc>
            </a:pPr>
            <a:r>
              <a:rPr lang="zh-TW" altLang="en-US" dirty="0">
                <a:solidFill>
                  <a:srgbClr val="000000"/>
                </a:solidFill>
                <a:ea typeface="新細明體" charset="-120"/>
              </a:rPr>
              <a:t>人員差異化</a:t>
            </a:r>
            <a:endParaRPr lang="en-US" altLang="zh-TW" dirty="0">
              <a:solidFill>
                <a:srgbClr val="000000"/>
              </a:solidFill>
              <a:ea typeface="新細明體" charset="-120"/>
            </a:endParaRPr>
          </a:p>
          <a:p>
            <a:pPr eaLnBrk="0" hangingPunct="0">
              <a:lnSpc>
                <a:spcPct val="90000"/>
              </a:lnSpc>
            </a:pPr>
            <a:endParaRPr lang="en-US" altLang="zh-TW" dirty="0" smtClean="0">
              <a:solidFill>
                <a:srgbClr val="000000"/>
              </a:solidFill>
              <a:ea typeface="新細明體" charset="-120"/>
            </a:endParaRPr>
          </a:p>
          <a:p>
            <a:pPr eaLnBrk="0" hangingPunct="0">
              <a:lnSpc>
                <a:spcPct val="90000"/>
              </a:lnSpc>
            </a:pPr>
            <a:r>
              <a:rPr lang="en-US" altLang="zh-TW" dirty="0" smtClean="0">
                <a:solidFill>
                  <a:srgbClr val="000000"/>
                </a:solidFill>
                <a:ea typeface="新細明體" charset="-120"/>
              </a:rPr>
              <a:t>Ex. </a:t>
            </a:r>
            <a:r>
              <a:rPr lang="zh-TW" altLang="en-US" dirty="0">
                <a:solidFill>
                  <a:srgbClr val="000000"/>
                </a:solidFill>
                <a:ea typeface="新細明體" charset="-120"/>
              </a:rPr>
              <a:t>僱用</a:t>
            </a:r>
            <a:r>
              <a:rPr lang="en-US" altLang="zh-TW" dirty="0" smtClean="0">
                <a:solidFill>
                  <a:srgbClr val="000000"/>
                </a:solidFill>
                <a:ea typeface="新細明體" charset="-120"/>
              </a:rPr>
              <a:t>, </a:t>
            </a:r>
            <a:r>
              <a:rPr lang="zh-TW" altLang="en-US" dirty="0" smtClean="0">
                <a:solidFill>
                  <a:srgbClr val="000000"/>
                </a:solidFill>
                <a:ea typeface="新細明體" charset="-120"/>
              </a:rPr>
              <a:t>訓練比競爭者更好的員工</a:t>
            </a:r>
            <a:endParaRPr lang="en-US" altLang="zh-TW" dirty="0">
              <a:solidFill>
                <a:srgbClr val="000000"/>
              </a:solidFill>
              <a:ea typeface="新細明體" charset="-12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77963"/>
                                        </p:tgtEl>
                                        <p:attrNameLst>
                                          <p:attrName>style.visibility</p:attrName>
                                        </p:attrNameLst>
                                      </p:cBhvr>
                                      <p:to>
                                        <p:strVal val="visible"/>
                                      </p:to>
                                    </p:set>
                                    <p:animEffect transition="in" filter="randombar(horizontal)">
                                      <p:cBhvr>
                                        <p:cTn id="7" dur="500"/>
                                        <p:tgtEl>
                                          <p:spTgt spid="127796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77960"/>
                                        </p:tgtEl>
                                        <p:attrNameLst>
                                          <p:attrName>style.visibility</p:attrName>
                                        </p:attrNameLst>
                                      </p:cBhvr>
                                      <p:to>
                                        <p:strVal val="visible"/>
                                      </p:to>
                                    </p:set>
                                    <p:animEffect transition="in" filter="randombar(horizontal)">
                                      <p:cBhvr>
                                        <p:cTn id="12" dur="500"/>
                                        <p:tgtEl>
                                          <p:spTgt spid="127796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77965"/>
                                        </p:tgtEl>
                                        <p:attrNameLst>
                                          <p:attrName>style.visibility</p:attrName>
                                        </p:attrNameLst>
                                      </p:cBhvr>
                                      <p:to>
                                        <p:strVal val="visible"/>
                                      </p:to>
                                    </p:set>
                                    <p:animEffect transition="in" filter="randombar(horizontal)">
                                      <p:cBhvr>
                                        <p:cTn id="17" dur="500"/>
                                        <p:tgtEl>
                                          <p:spTgt spid="127796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77964"/>
                                        </p:tgtEl>
                                        <p:attrNameLst>
                                          <p:attrName>style.visibility</p:attrName>
                                        </p:attrNameLst>
                                      </p:cBhvr>
                                      <p:to>
                                        <p:strVal val="visible"/>
                                      </p:to>
                                    </p:set>
                                    <p:animEffect transition="in" filter="randombar(horizontal)">
                                      <p:cBhvr>
                                        <p:cTn id="22" dur="500"/>
                                        <p:tgtEl>
                                          <p:spTgt spid="1277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60" grpId="0" autoUpdateAnimBg="0"/>
      <p:bldP spid="1277963" grpId="0" autoUpdateAnimBg="0"/>
      <p:bldP spid="1277964" grpId="0" autoUpdateAnimBg="0"/>
      <p:bldP spid="127796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1" name="Rectangle 21"/>
          <p:cNvSpPr>
            <a:spLocks noGrp="1" noChangeArrowheads="1"/>
          </p:cNvSpPr>
          <p:nvPr>
            <p:ph type="title"/>
          </p:nvPr>
        </p:nvSpPr>
        <p:spPr>
          <a:xfrm>
            <a:off x="1331640" y="617538"/>
            <a:ext cx="7612335" cy="1143000"/>
          </a:xfrm>
        </p:spPr>
        <p:txBody>
          <a:bodyPr anchor="ctr"/>
          <a:lstStyle/>
          <a:p>
            <a:r>
              <a:rPr lang="zh-TW" altLang="en-US" sz="3600" dirty="0" smtClean="0">
                <a:ea typeface="新細明體" charset="-120"/>
              </a:rPr>
              <a:t>步驟</a:t>
            </a:r>
            <a:r>
              <a:rPr lang="en-US" altLang="zh-TW" sz="3600" dirty="0" smtClean="0">
                <a:ea typeface="新細明體" charset="-120"/>
              </a:rPr>
              <a:t>2</a:t>
            </a:r>
            <a:br>
              <a:rPr lang="en-US" altLang="zh-TW" sz="3600" dirty="0" smtClean="0">
                <a:ea typeface="新細明體" charset="-120"/>
              </a:rPr>
            </a:br>
            <a:r>
              <a:rPr lang="zh-TW" altLang="en-US" sz="3600" dirty="0" smtClean="0">
                <a:ea typeface="新細明體" charset="-120"/>
              </a:rPr>
              <a:t>選擇正確的競爭優勢</a:t>
            </a:r>
            <a:endParaRPr lang="en-US" altLang="zh-TW" sz="3600" dirty="0">
              <a:ea typeface="新細明體" charset="-120"/>
            </a:endParaRPr>
          </a:p>
        </p:txBody>
      </p:sp>
      <p:sp>
        <p:nvSpPr>
          <p:cNvPr id="12" name="投影片編號版面配置區 4"/>
          <p:cNvSpPr>
            <a:spLocks noGrp="1"/>
          </p:cNvSpPr>
          <p:nvPr>
            <p:ph type="sldNum" sz="quarter" idx="12"/>
          </p:nvPr>
        </p:nvSpPr>
        <p:spPr/>
        <p:txBody>
          <a:bodyPr/>
          <a:lstStyle/>
          <a:p>
            <a:fld id="{C3913D48-E5FC-4D2D-868F-FCDDF341248D}" type="slidenum">
              <a:rPr lang="en-US" altLang="zh-TW"/>
              <a:pPr/>
              <a:t>39</a:t>
            </a:fld>
            <a:endParaRPr lang="en-US" altLang="zh-TW"/>
          </a:p>
        </p:txBody>
      </p:sp>
      <p:sp>
        <p:nvSpPr>
          <p:cNvPr id="1228806" name="Oval 6"/>
          <p:cNvSpPr>
            <a:spLocks noChangeArrowheads="1"/>
          </p:cNvSpPr>
          <p:nvPr/>
        </p:nvSpPr>
        <p:spPr bwMode="auto">
          <a:xfrm>
            <a:off x="2057400" y="2438400"/>
            <a:ext cx="5181600" cy="3733800"/>
          </a:xfrm>
          <a:prstGeom prst="ellipse">
            <a:avLst/>
          </a:prstGeom>
          <a:solidFill>
            <a:srgbClr val="3366FF"/>
          </a:solidFill>
          <a:ln w="12700">
            <a:round/>
            <a:headEnd/>
            <a:tailEnd/>
          </a:ln>
          <a:effectLst/>
          <a:scene3d>
            <a:camera prst="legacyPerspectiveTopRight"/>
            <a:lightRig rig="legacyFlat3" dir="b"/>
          </a:scene3d>
          <a:sp3d extrusionH="887400" prstMaterial="legacyMatte">
            <a:bevelT w="13500" h="13500" prst="angle"/>
            <a:bevelB w="13500" h="13500" prst="angle"/>
            <a:extrusionClr>
              <a:srgbClr val="3366FF"/>
            </a:extrusionClr>
          </a:sp3d>
        </p:spPr>
        <p:txBody>
          <a:bodyPr wrap="none" lIns="81204" tIns="39889" rIns="81204" bIns="39889" anchor="ctr">
            <a:flatTx/>
          </a:bodyPr>
          <a:lstStyle/>
          <a:p>
            <a:pPr defTabSz="820738" eaLnBrk="0" hangingPunct="0">
              <a:lnSpc>
                <a:spcPct val="90000"/>
              </a:lnSpc>
            </a:pPr>
            <a:endParaRPr lang="en-US" altLang="zh-TW" sz="2800" dirty="0">
              <a:solidFill>
                <a:srgbClr val="FFFFFF"/>
              </a:solidFill>
              <a:ea typeface="新細明體" charset="-120"/>
            </a:endParaRPr>
          </a:p>
          <a:p>
            <a:pPr defTabSz="820738" eaLnBrk="0" hangingPunct="0">
              <a:lnSpc>
                <a:spcPct val="90000"/>
              </a:lnSpc>
            </a:pPr>
            <a:endParaRPr lang="en-US" altLang="zh-TW" sz="2800" dirty="0" smtClean="0">
              <a:solidFill>
                <a:srgbClr val="FFFFFF"/>
              </a:solidFill>
              <a:ea typeface="新細明體" charset="-120"/>
            </a:endParaRPr>
          </a:p>
          <a:p>
            <a:pPr defTabSz="820738" eaLnBrk="0" hangingPunct="0">
              <a:lnSpc>
                <a:spcPct val="90000"/>
              </a:lnSpc>
            </a:pPr>
            <a:endParaRPr lang="en-US" altLang="zh-TW" sz="2800" dirty="0">
              <a:solidFill>
                <a:srgbClr val="FFFFFF"/>
              </a:solidFill>
              <a:ea typeface="新細明體" charset="-120"/>
            </a:endParaRPr>
          </a:p>
          <a:p>
            <a:pPr defTabSz="820738" eaLnBrk="0" hangingPunct="0">
              <a:lnSpc>
                <a:spcPct val="90000"/>
              </a:lnSpc>
            </a:pPr>
            <a:r>
              <a:rPr lang="zh-TW" altLang="en-US" sz="2800" dirty="0" smtClean="0">
                <a:solidFill>
                  <a:srgbClr val="FFFFFF"/>
                </a:solidFill>
                <a:ea typeface="新細明體" charset="-120"/>
              </a:rPr>
              <a:t>衡量</a:t>
            </a:r>
            <a:endParaRPr lang="en-US" altLang="zh-TW" sz="2800" dirty="0" smtClean="0">
              <a:solidFill>
                <a:srgbClr val="FFFFFF"/>
              </a:solidFill>
              <a:ea typeface="新細明體" charset="-120"/>
            </a:endParaRPr>
          </a:p>
          <a:p>
            <a:pPr defTabSz="820738" eaLnBrk="0" hangingPunct="0">
              <a:lnSpc>
                <a:spcPct val="90000"/>
              </a:lnSpc>
            </a:pPr>
            <a:r>
              <a:rPr lang="zh-TW" altLang="en-US" sz="2800" dirty="0" smtClean="0">
                <a:solidFill>
                  <a:srgbClr val="FFFFFF"/>
                </a:solidFill>
                <a:ea typeface="新細明體" charset="-120"/>
              </a:rPr>
              <a:t>值得促銷差異</a:t>
            </a:r>
            <a:endParaRPr lang="en-US" altLang="zh-TW" sz="2800" dirty="0" smtClean="0">
              <a:solidFill>
                <a:srgbClr val="FFFFFF"/>
              </a:solidFill>
              <a:ea typeface="新細明體" charset="-120"/>
            </a:endParaRPr>
          </a:p>
          <a:p>
            <a:pPr defTabSz="820738" eaLnBrk="0" hangingPunct="0">
              <a:lnSpc>
                <a:spcPct val="90000"/>
              </a:lnSpc>
            </a:pPr>
            <a:r>
              <a:rPr lang="zh-TW" altLang="en-US" sz="2800" dirty="0">
                <a:solidFill>
                  <a:srgbClr val="FFFFFF"/>
                </a:solidFill>
                <a:ea typeface="新細明體" charset="-120"/>
              </a:rPr>
              <a:t>的準則</a:t>
            </a:r>
            <a:endParaRPr lang="en-US" altLang="zh-TW" sz="2800" dirty="0" smtClean="0">
              <a:solidFill>
                <a:srgbClr val="FFFFFF"/>
              </a:solidFill>
              <a:ea typeface="新細明體" charset="-120"/>
            </a:endParaRPr>
          </a:p>
          <a:p>
            <a:pPr defTabSz="820738" eaLnBrk="0" hangingPunct="0">
              <a:lnSpc>
                <a:spcPct val="90000"/>
              </a:lnSpc>
            </a:pPr>
            <a:endParaRPr lang="en-US" altLang="zh-TW" sz="2800" dirty="0">
              <a:solidFill>
                <a:srgbClr val="FFFFFF"/>
              </a:solidFill>
              <a:ea typeface="新細明體" charset="-120"/>
            </a:endParaRPr>
          </a:p>
          <a:p>
            <a:pPr defTabSz="820738" eaLnBrk="0" hangingPunct="0">
              <a:lnSpc>
                <a:spcPct val="90000"/>
              </a:lnSpc>
            </a:pPr>
            <a:endParaRPr lang="en-US" altLang="zh-TW" sz="2800" dirty="0" smtClean="0">
              <a:solidFill>
                <a:srgbClr val="FFFFFF"/>
              </a:solidFill>
              <a:ea typeface="新細明體" charset="-120"/>
            </a:endParaRPr>
          </a:p>
          <a:p>
            <a:pPr defTabSz="820738" eaLnBrk="0" hangingPunct="0">
              <a:lnSpc>
                <a:spcPct val="90000"/>
              </a:lnSpc>
            </a:pPr>
            <a:endParaRPr lang="en-US" altLang="zh-TW" sz="2800" dirty="0">
              <a:solidFill>
                <a:srgbClr val="FFFFFF"/>
              </a:solidFill>
              <a:ea typeface="新細明體" charset="-120"/>
            </a:endParaRPr>
          </a:p>
          <a:p>
            <a:pPr defTabSz="820738" eaLnBrk="0" hangingPunct="0">
              <a:lnSpc>
                <a:spcPct val="90000"/>
              </a:lnSpc>
            </a:pPr>
            <a:endParaRPr lang="en-US" altLang="zh-TW" sz="2800" dirty="0">
              <a:solidFill>
                <a:srgbClr val="FFFFFF"/>
              </a:solidFill>
              <a:ea typeface="新細明體" charset="-120"/>
            </a:endParaRPr>
          </a:p>
        </p:txBody>
      </p:sp>
      <p:sp>
        <p:nvSpPr>
          <p:cNvPr id="1228807" name="AutoShape 7"/>
          <p:cNvSpPr>
            <a:spLocks noChangeArrowheads="1"/>
          </p:cNvSpPr>
          <p:nvPr/>
        </p:nvSpPr>
        <p:spPr bwMode="auto">
          <a:xfrm rot="5400000">
            <a:off x="1366044" y="3612357"/>
            <a:ext cx="812800" cy="2652712"/>
          </a:xfrm>
          <a:prstGeom prst="wave">
            <a:avLst>
              <a:gd name="adj1" fmla="val 13005"/>
              <a:gd name="adj2" fmla="val 0"/>
            </a:avLst>
          </a:prstGeom>
          <a:solidFill>
            <a:srgbClr val="FEFF72"/>
          </a:solidFill>
          <a:ln w="12700">
            <a:solidFill>
              <a:srgbClr val="000000"/>
            </a:solidFill>
            <a:round/>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dirty="0" smtClean="0">
                <a:solidFill>
                  <a:srgbClr val="000000"/>
                </a:solidFill>
                <a:ea typeface="新細明體" charset="-120"/>
              </a:rPr>
              <a:t>可負擔性</a:t>
            </a:r>
            <a:endParaRPr lang="en-US" altLang="zh-TW" dirty="0">
              <a:solidFill>
                <a:srgbClr val="000000"/>
              </a:solidFill>
              <a:ea typeface="新細明體" charset="-120"/>
            </a:endParaRPr>
          </a:p>
        </p:txBody>
      </p:sp>
      <p:sp>
        <p:nvSpPr>
          <p:cNvPr id="1228808" name="AutoShape 8"/>
          <p:cNvSpPr>
            <a:spLocks noChangeArrowheads="1"/>
          </p:cNvSpPr>
          <p:nvPr/>
        </p:nvSpPr>
        <p:spPr bwMode="auto">
          <a:xfrm rot="5400000">
            <a:off x="7090569" y="3425031"/>
            <a:ext cx="812800" cy="2649538"/>
          </a:xfrm>
          <a:prstGeom prst="wave">
            <a:avLst>
              <a:gd name="adj1" fmla="val 13005"/>
              <a:gd name="adj2" fmla="val 0"/>
            </a:avLst>
          </a:prstGeom>
          <a:solidFill>
            <a:srgbClr val="FEFF72"/>
          </a:solidFill>
          <a:ln w="12700">
            <a:solidFill>
              <a:srgbClr val="000000"/>
            </a:solidFill>
            <a:round/>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dirty="0" smtClean="0">
                <a:solidFill>
                  <a:srgbClr val="000000"/>
                </a:solidFill>
                <a:ea typeface="新細明體" charset="-120"/>
              </a:rPr>
              <a:t>優越性</a:t>
            </a:r>
            <a:endParaRPr lang="en-US" altLang="zh-TW" dirty="0">
              <a:solidFill>
                <a:srgbClr val="000000"/>
              </a:solidFill>
              <a:ea typeface="新細明體" charset="-120"/>
            </a:endParaRPr>
          </a:p>
        </p:txBody>
      </p:sp>
      <p:sp>
        <p:nvSpPr>
          <p:cNvPr id="1228810" name="AutoShape 10"/>
          <p:cNvSpPr>
            <a:spLocks noChangeArrowheads="1"/>
          </p:cNvSpPr>
          <p:nvPr/>
        </p:nvSpPr>
        <p:spPr bwMode="auto">
          <a:xfrm rot="5400000">
            <a:off x="1377157" y="1975643"/>
            <a:ext cx="812800" cy="2652713"/>
          </a:xfrm>
          <a:prstGeom prst="wave">
            <a:avLst>
              <a:gd name="adj1" fmla="val 13005"/>
              <a:gd name="adj2" fmla="val 0"/>
            </a:avLst>
          </a:prstGeom>
          <a:solidFill>
            <a:srgbClr val="FEFF72"/>
          </a:solidFill>
          <a:ln w="12700">
            <a:solidFill>
              <a:srgbClr val="000000"/>
            </a:solidFill>
            <a:round/>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dirty="0" smtClean="0">
                <a:solidFill>
                  <a:srgbClr val="000000"/>
                </a:solidFill>
                <a:ea typeface="新細明體" charset="-120"/>
              </a:rPr>
              <a:t>獲利性</a:t>
            </a:r>
            <a:endParaRPr lang="en-US" altLang="zh-TW" dirty="0">
              <a:solidFill>
                <a:srgbClr val="000000"/>
              </a:solidFill>
              <a:ea typeface="新細明體" charset="-120"/>
            </a:endParaRPr>
          </a:p>
        </p:txBody>
      </p:sp>
      <p:sp>
        <p:nvSpPr>
          <p:cNvPr id="1228812" name="AutoShape 12"/>
          <p:cNvSpPr>
            <a:spLocks noChangeArrowheads="1"/>
          </p:cNvSpPr>
          <p:nvPr/>
        </p:nvSpPr>
        <p:spPr bwMode="auto">
          <a:xfrm rot="5400000">
            <a:off x="2369344" y="4874419"/>
            <a:ext cx="812800" cy="2652712"/>
          </a:xfrm>
          <a:prstGeom prst="wave">
            <a:avLst>
              <a:gd name="adj1" fmla="val 13005"/>
              <a:gd name="adj2" fmla="val 0"/>
            </a:avLst>
          </a:prstGeom>
          <a:solidFill>
            <a:srgbClr val="FEFF72"/>
          </a:solidFill>
          <a:ln w="12700">
            <a:solidFill>
              <a:srgbClr val="000000"/>
            </a:solidFill>
            <a:round/>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dirty="0" smtClean="0">
                <a:solidFill>
                  <a:srgbClr val="000000"/>
                </a:solidFill>
                <a:ea typeface="新細明體" charset="-120"/>
              </a:rPr>
              <a:t>獨佔性</a:t>
            </a:r>
            <a:endParaRPr lang="en-US" altLang="zh-TW" dirty="0">
              <a:solidFill>
                <a:srgbClr val="000000"/>
              </a:solidFill>
              <a:ea typeface="新細明體" charset="-120"/>
            </a:endParaRPr>
          </a:p>
        </p:txBody>
      </p:sp>
      <p:sp>
        <p:nvSpPr>
          <p:cNvPr id="1228814" name="AutoShape 14"/>
          <p:cNvSpPr>
            <a:spLocks noChangeArrowheads="1"/>
          </p:cNvSpPr>
          <p:nvPr/>
        </p:nvSpPr>
        <p:spPr bwMode="auto">
          <a:xfrm rot="5400000">
            <a:off x="6938169" y="1977231"/>
            <a:ext cx="812800" cy="2649538"/>
          </a:xfrm>
          <a:prstGeom prst="wave">
            <a:avLst>
              <a:gd name="adj1" fmla="val 13005"/>
              <a:gd name="adj2" fmla="val 0"/>
            </a:avLst>
          </a:prstGeom>
          <a:solidFill>
            <a:srgbClr val="FEFF72"/>
          </a:solidFill>
          <a:ln w="12700">
            <a:solidFill>
              <a:srgbClr val="000000"/>
            </a:solidFill>
            <a:round/>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dirty="0" smtClean="0">
                <a:solidFill>
                  <a:srgbClr val="000000"/>
                </a:solidFill>
                <a:ea typeface="新細明體" charset="-120"/>
              </a:rPr>
              <a:t>獨特性</a:t>
            </a:r>
            <a:endParaRPr lang="en-US" altLang="zh-TW" dirty="0">
              <a:solidFill>
                <a:srgbClr val="000000"/>
              </a:solidFill>
              <a:ea typeface="新細明體" charset="-120"/>
            </a:endParaRPr>
          </a:p>
        </p:txBody>
      </p:sp>
      <p:sp>
        <p:nvSpPr>
          <p:cNvPr id="1228817" name="AutoShape 17"/>
          <p:cNvSpPr>
            <a:spLocks noChangeArrowheads="1"/>
          </p:cNvSpPr>
          <p:nvPr/>
        </p:nvSpPr>
        <p:spPr bwMode="auto">
          <a:xfrm rot="5400000">
            <a:off x="4173537" y="984251"/>
            <a:ext cx="811213" cy="2652712"/>
          </a:xfrm>
          <a:prstGeom prst="wave">
            <a:avLst>
              <a:gd name="adj1" fmla="val 13005"/>
              <a:gd name="adj2" fmla="val 0"/>
            </a:avLst>
          </a:prstGeom>
          <a:solidFill>
            <a:srgbClr val="FEFF72"/>
          </a:solidFill>
          <a:ln w="12700">
            <a:solidFill>
              <a:srgbClr val="000000"/>
            </a:solidFill>
            <a:round/>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dirty="0" smtClean="0">
                <a:solidFill>
                  <a:srgbClr val="000000"/>
                </a:solidFill>
                <a:ea typeface="新細明體" charset="-120"/>
              </a:rPr>
              <a:t>重要性</a:t>
            </a:r>
            <a:endParaRPr lang="en-US" altLang="zh-TW" dirty="0">
              <a:solidFill>
                <a:srgbClr val="000000"/>
              </a:solidFill>
              <a:ea typeface="新細明體" charset="-120"/>
            </a:endParaRPr>
          </a:p>
        </p:txBody>
      </p:sp>
      <p:sp>
        <p:nvSpPr>
          <p:cNvPr id="1228818" name="AutoShape 18"/>
          <p:cNvSpPr>
            <a:spLocks noChangeArrowheads="1"/>
          </p:cNvSpPr>
          <p:nvPr/>
        </p:nvSpPr>
        <p:spPr bwMode="auto">
          <a:xfrm rot="5400000">
            <a:off x="6175375" y="4651375"/>
            <a:ext cx="815975" cy="3140075"/>
          </a:xfrm>
          <a:prstGeom prst="wave">
            <a:avLst>
              <a:gd name="adj1" fmla="val 13005"/>
              <a:gd name="adj2" fmla="val 0"/>
            </a:avLst>
          </a:prstGeom>
          <a:solidFill>
            <a:srgbClr val="FEFF72"/>
          </a:solidFill>
          <a:ln w="12700">
            <a:solidFill>
              <a:srgbClr val="000000"/>
            </a:solidFill>
            <a:round/>
            <a:headEnd/>
            <a:tailEnd/>
          </a:ln>
          <a:effectLst>
            <a:outerShdw dist="107763" dir="2700000" algn="ctr" rotWithShape="0">
              <a:srgbClr val="676767"/>
            </a:outerShdw>
          </a:effectLst>
        </p:spPr>
        <p:txBody>
          <a:bodyPr rot="10800000" vert="eaVert" wrap="none" lIns="78355" tIns="39889" rIns="78355" bIns="39889" anchor="ctr"/>
          <a:lstStyle/>
          <a:p>
            <a:pPr defTabSz="769938" eaLnBrk="0" hangingPunct="0"/>
            <a:r>
              <a:rPr lang="zh-TW" altLang="en-US" dirty="0" smtClean="0">
                <a:solidFill>
                  <a:srgbClr val="000000"/>
                </a:solidFill>
                <a:ea typeface="新細明體" charset="-120"/>
              </a:rPr>
              <a:t>傳達性</a:t>
            </a:r>
            <a:endParaRPr lang="en-US" altLang="zh-TW" dirty="0">
              <a:solidFill>
                <a:srgbClr val="000000"/>
              </a:solidFill>
              <a:ea typeface="新細明體" charset="-12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06"/>
                                        </p:tgtEl>
                                        <p:attrNameLst>
                                          <p:attrName>style.visibility</p:attrName>
                                        </p:attrNameLst>
                                      </p:cBhvr>
                                      <p:to>
                                        <p:strVal val="visible"/>
                                      </p:to>
                                    </p:set>
                                    <p:anim calcmode="lin" valueType="num">
                                      <p:cBhvr additive="base">
                                        <p:cTn id="7" dur="500" fill="hold"/>
                                        <p:tgtEl>
                                          <p:spTgt spid="1228806"/>
                                        </p:tgtEl>
                                        <p:attrNameLst>
                                          <p:attrName>ppt_x</p:attrName>
                                        </p:attrNameLst>
                                      </p:cBhvr>
                                      <p:tavLst>
                                        <p:tav tm="0">
                                          <p:val>
                                            <p:strVal val="0-#ppt_w/2"/>
                                          </p:val>
                                        </p:tav>
                                        <p:tav tm="100000">
                                          <p:val>
                                            <p:strVal val="#ppt_x"/>
                                          </p:val>
                                        </p:tav>
                                      </p:tavLst>
                                    </p:anim>
                                    <p:anim calcmode="lin" valueType="num">
                                      <p:cBhvr additive="base">
                                        <p:cTn id="8" dur="500" fill="hold"/>
                                        <p:tgtEl>
                                          <p:spTgt spid="12288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17"/>
                                        </p:tgtEl>
                                        <p:attrNameLst>
                                          <p:attrName>style.visibility</p:attrName>
                                        </p:attrNameLst>
                                      </p:cBhvr>
                                      <p:to>
                                        <p:strVal val="visible"/>
                                      </p:to>
                                    </p:set>
                                    <p:anim calcmode="lin" valueType="num">
                                      <p:cBhvr additive="base">
                                        <p:cTn id="13" dur="500" fill="hold"/>
                                        <p:tgtEl>
                                          <p:spTgt spid="1228817"/>
                                        </p:tgtEl>
                                        <p:attrNameLst>
                                          <p:attrName>ppt_x</p:attrName>
                                        </p:attrNameLst>
                                      </p:cBhvr>
                                      <p:tavLst>
                                        <p:tav tm="0">
                                          <p:val>
                                            <p:strVal val="0-#ppt_w/2"/>
                                          </p:val>
                                        </p:tav>
                                        <p:tav tm="100000">
                                          <p:val>
                                            <p:strVal val="#ppt_x"/>
                                          </p:val>
                                        </p:tav>
                                      </p:tavLst>
                                    </p:anim>
                                    <p:anim calcmode="lin" valueType="num">
                                      <p:cBhvr additive="base">
                                        <p:cTn id="14" dur="500" fill="hold"/>
                                        <p:tgtEl>
                                          <p:spTgt spid="12288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14"/>
                                        </p:tgtEl>
                                        <p:attrNameLst>
                                          <p:attrName>style.visibility</p:attrName>
                                        </p:attrNameLst>
                                      </p:cBhvr>
                                      <p:to>
                                        <p:strVal val="visible"/>
                                      </p:to>
                                    </p:set>
                                    <p:anim calcmode="lin" valueType="num">
                                      <p:cBhvr additive="base">
                                        <p:cTn id="19" dur="500" fill="hold"/>
                                        <p:tgtEl>
                                          <p:spTgt spid="1228814"/>
                                        </p:tgtEl>
                                        <p:attrNameLst>
                                          <p:attrName>ppt_x</p:attrName>
                                        </p:attrNameLst>
                                      </p:cBhvr>
                                      <p:tavLst>
                                        <p:tav tm="0">
                                          <p:val>
                                            <p:strVal val="0-#ppt_w/2"/>
                                          </p:val>
                                        </p:tav>
                                        <p:tav tm="100000">
                                          <p:val>
                                            <p:strVal val="#ppt_x"/>
                                          </p:val>
                                        </p:tav>
                                      </p:tavLst>
                                    </p:anim>
                                    <p:anim calcmode="lin" valueType="num">
                                      <p:cBhvr additive="base">
                                        <p:cTn id="20" dur="500" fill="hold"/>
                                        <p:tgtEl>
                                          <p:spTgt spid="12288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8808"/>
                                        </p:tgtEl>
                                        <p:attrNameLst>
                                          <p:attrName>style.visibility</p:attrName>
                                        </p:attrNameLst>
                                      </p:cBhvr>
                                      <p:to>
                                        <p:strVal val="visible"/>
                                      </p:to>
                                    </p:set>
                                    <p:anim calcmode="lin" valueType="num">
                                      <p:cBhvr additive="base">
                                        <p:cTn id="25" dur="500" fill="hold"/>
                                        <p:tgtEl>
                                          <p:spTgt spid="1228808"/>
                                        </p:tgtEl>
                                        <p:attrNameLst>
                                          <p:attrName>ppt_x</p:attrName>
                                        </p:attrNameLst>
                                      </p:cBhvr>
                                      <p:tavLst>
                                        <p:tav tm="0">
                                          <p:val>
                                            <p:strVal val="0-#ppt_w/2"/>
                                          </p:val>
                                        </p:tav>
                                        <p:tav tm="100000">
                                          <p:val>
                                            <p:strVal val="#ppt_x"/>
                                          </p:val>
                                        </p:tav>
                                      </p:tavLst>
                                    </p:anim>
                                    <p:anim calcmode="lin" valueType="num">
                                      <p:cBhvr additive="base">
                                        <p:cTn id="26" dur="500" fill="hold"/>
                                        <p:tgtEl>
                                          <p:spTgt spid="12288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8818"/>
                                        </p:tgtEl>
                                        <p:attrNameLst>
                                          <p:attrName>style.visibility</p:attrName>
                                        </p:attrNameLst>
                                      </p:cBhvr>
                                      <p:to>
                                        <p:strVal val="visible"/>
                                      </p:to>
                                    </p:set>
                                    <p:anim calcmode="lin" valueType="num">
                                      <p:cBhvr additive="base">
                                        <p:cTn id="31" dur="500" fill="hold"/>
                                        <p:tgtEl>
                                          <p:spTgt spid="1228818"/>
                                        </p:tgtEl>
                                        <p:attrNameLst>
                                          <p:attrName>ppt_x</p:attrName>
                                        </p:attrNameLst>
                                      </p:cBhvr>
                                      <p:tavLst>
                                        <p:tav tm="0">
                                          <p:val>
                                            <p:strVal val="0-#ppt_w/2"/>
                                          </p:val>
                                        </p:tav>
                                        <p:tav tm="100000">
                                          <p:val>
                                            <p:strVal val="#ppt_x"/>
                                          </p:val>
                                        </p:tav>
                                      </p:tavLst>
                                    </p:anim>
                                    <p:anim calcmode="lin" valueType="num">
                                      <p:cBhvr additive="base">
                                        <p:cTn id="32" dur="500" fill="hold"/>
                                        <p:tgtEl>
                                          <p:spTgt spid="12288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8812"/>
                                        </p:tgtEl>
                                        <p:attrNameLst>
                                          <p:attrName>style.visibility</p:attrName>
                                        </p:attrNameLst>
                                      </p:cBhvr>
                                      <p:to>
                                        <p:strVal val="visible"/>
                                      </p:to>
                                    </p:set>
                                    <p:anim calcmode="lin" valueType="num">
                                      <p:cBhvr additive="base">
                                        <p:cTn id="37" dur="500" fill="hold"/>
                                        <p:tgtEl>
                                          <p:spTgt spid="1228812"/>
                                        </p:tgtEl>
                                        <p:attrNameLst>
                                          <p:attrName>ppt_x</p:attrName>
                                        </p:attrNameLst>
                                      </p:cBhvr>
                                      <p:tavLst>
                                        <p:tav tm="0">
                                          <p:val>
                                            <p:strVal val="0-#ppt_w/2"/>
                                          </p:val>
                                        </p:tav>
                                        <p:tav tm="100000">
                                          <p:val>
                                            <p:strVal val="#ppt_x"/>
                                          </p:val>
                                        </p:tav>
                                      </p:tavLst>
                                    </p:anim>
                                    <p:anim calcmode="lin" valueType="num">
                                      <p:cBhvr additive="base">
                                        <p:cTn id="38" dur="500" fill="hold"/>
                                        <p:tgtEl>
                                          <p:spTgt spid="12288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8807"/>
                                        </p:tgtEl>
                                        <p:attrNameLst>
                                          <p:attrName>style.visibility</p:attrName>
                                        </p:attrNameLst>
                                      </p:cBhvr>
                                      <p:to>
                                        <p:strVal val="visible"/>
                                      </p:to>
                                    </p:set>
                                    <p:anim calcmode="lin" valueType="num">
                                      <p:cBhvr additive="base">
                                        <p:cTn id="43" dur="500" fill="hold"/>
                                        <p:tgtEl>
                                          <p:spTgt spid="1228807"/>
                                        </p:tgtEl>
                                        <p:attrNameLst>
                                          <p:attrName>ppt_x</p:attrName>
                                        </p:attrNameLst>
                                      </p:cBhvr>
                                      <p:tavLst>
                                        <p:tav tm="0">
                                          <p:val>
                                            <p:strVal val="0-#ppt_w/2"/>
                                          </p:val>
                                        </p:tav>
                                        <p:tav tm="100000">
                                          <p:val>
                                            <p:strVal val="#ppt_x"/>
                                          </p:val>
                                        </p:tav>
                                      </p:tavLst>
                                    </p:anim>
                                    <p:anim calcmode="lin" valueType="num">
                                      <p:cBhvr additive="base">
                                        <p:cTn id="44" dur="500" fill="hold"/>
                                        <p:tgtEl>
                                          <p:spTgt spid="12288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28810"/>
                                        </p:tgtEl>
                                        <p:attrNameLst>
                                          <p:attrName>style.visibility</p:attrName>
                                        </p:attrNameLst>
                                      </p:cBhvr>
                                      <p:to>
                                        <p:strVal val="visible"/>
                                      </p:to>
                                    </p:set>
                                    <p:anim calcmode="lin" valueType="num">
                                      <p:cBhvr additive="base">
                                        <p:cTn id="49" dur="500" fill="hold"/>
                                        <p:tgtEl>
                                          <p:spTgt spid="1228810"/>
                                        </p:tgtEl>
                                        <p:attrNameLst>
                                          <p:attrName>ppt_x</p:attrName>
                                        </p:attrNameLst>
                                      </p:cBhvr>
                                      <p:tavLst>
                                        <p:tav tm="0">
                                          <p:val>
                                            <p:strVal val="0-#ppt_w/2"/>
                                          </p:val>
                                        </p:tav>
                                        <p:tav tm="100000">
                                          <p:val>
                                            <p:strVal val="#ppt_x"/>
                                          </p:val>
                                        </p:tav>
                                      </p:tavLst>
                                    </p:anim>
                                    <p:anim calcmode="lin" valueType="num">
                                      <p:cBhvr additive="base">
                                        <p:cTn id="50" dur="500" fill="hold"/>
                                        <p:tgtEl>
                                          <p:spTgt spid="12288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06" grpId="0" animBg="1" autoUpdateAnimBg="0"/>
      <p:bldP spid="1228807" grpId="0" animBg="1" autoUpdateAnimBg="0"/>
      <p:bldP spid="1228808" grpId="0" animBg="1" autoUpdateAnimBg="0"/>
      <p:bldP spid="1228810" grpId="0" animBg="1" autoUpdateAnimBg="0"/>
      <p:bldP spid="1228812" grpId="0" animBg="1" autoUpdateAnimBg="0"/>
      <p:bldP spid="1228814" grpId="0" animBg="1" autoUpdateAnimBg="0"/>
      <p:bldP spid="1228817" grpId="0" animBg="1" autoUpdateAnimBg="0"/>
      <p:bldP spid="122881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p:txBody>
          <a:bodyPr/>
          <a:lstStyle/>
          <a:p>
            <a:r>
              <a:rPr lang="en-US" altLang="zh-TW" smtClean="0"/>
              <a:t>www.tunghua.com.tw</a:t>
            </a:r>
            <a:endParaRPr lang="en-US" altLang="zh-TW" dirty="0"/>
          </a:p>
        </p:txBody>
      </p:sp>
      <p:sp>
        <p:nvSpPr>
          <p:cNvPr id="4" name="投影片編號版面配置區 3"/>
          <p:cNvSpPr>
            <a:spLocks noGrp="1"/>
          </p:cNvSpPr>
          <p:nvPr>
            <p:ph type="sldNum" sz="quarter" idx="12"/>
          </p:nvPr>
        </p:nvSpPr>
        <p:spPr/>
        <p:txBody>
          <a:bodyPr/>
          <a:lstStyle/>
          <a:p>
            <a:fld id="{DFACABA2-7C3C-4719-9951-392E1DC9344E}" type="slidenum">
              <a:rPr lang="en-US" altLang="zh-TW" smtClean="0"/>
              <a:pPr/>
              <a:t>4</a:t>
            </a:fld>
            <a:endParaRPr lang="en-US" altLang="zh-TW"/>
          </a:p>
        </p:txBody>
      </p:sp>
      <p:pic>
        <p:nvPicPr>
          <p:cNvPr id="1026" name="Picture 2"/>
          <p:cNvPicPr>
            <a:picLocks noChangeAspect="1" noChangeArrowheads="1"/>
          </p:cNvPicPr>
          <p:nvPr/>
        </p:nvPicPr>
        <p:blipFill>
          <a:blip r:embed="rId2" cstate="print"/>
          <a:srcRect/>
          <a:stretch>
            <a:fillRect/>
          </a:stretch>
        </p:blipFill>
        <p:spPr bwMode="auto">
          <a:xfrm>
            <a:off x="155545" y="2132856"/>
            <a:ext cx="8880951" cy="3128553"/>
          </a:xfrm>
          <a:prstGeom prst="rect">
            <a:avLst/>
          </a:prstGeom>
          <a:noFill/>
          <a:ln w="9525">
            <a:noFill/>
            <a:miter lim="800000"/>
            <a:headEnd/>
            <a:tailEnd/>
          </a:ln>
          <a:effectLst/>
        </p:spPr>
      </p:pic>
      <p:sp>
        <p:nvSpPr>
          <p:cNvPr id="6" name="矩形 5"/>
          <p:cNvSpPr/>
          <p:nvPr/>
        </p:nvSpPr>
        <p:spPr>
          <a:xfrm>
            <a:off x="1403648" y="1332057"/>
            <a:ext cx="6019597" cy="584775"/>
          </a:xfrm>
          <a:prstGeom prst="rect">
            <a:avLst/>
          </a:prstGeom>
        </p:spPr>
        <p:txBody>
          <a:bodyPr wrap="none">
            <a:spAutoFit/>
          </a:bodyPr>
          <a:lstStyle/>
          <a:p>
            <a:r>
              <a:rPr lang="zh-TW" altLang="en-US" sz="3200" b="1" spc="300" dirty="0" smtClean="0"/>
              <a:t>市場區隔、選擇與定位的步驟</a:t>
            </a:r>
            <a:endParaRPr lang="zh-TW" altLang="en-US" sz="3200" b="1" spc="300" dirty="0"/>
          </a:p>
        </p:txBody>
      </p:sp>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403648" y="617538"/>
            <a:ext cx="7540327" cy="1143000"/>
          </a:xfrm>
        </p:spPr>
        <p:txBody>
          <a:bodyPr/>
          <a:lstStyle/>
          <a:p>
            <a:r>
              <a:rPr lang="zh-TW" altLang="en-US" sz="3600" dirty="0">
                <a:ea typeface="新細明體" charset="-120"/>
              </a:rPr>
              <a:t>步驟</a:t>
            </a:r>
            <a:r>
              <a:rPr lang="zh-TW" altLang="en-US" sz="3600" dirty="0" smtClean="0">
                <a:ea typeface="新細明體" charset="-120"/>
              </a:rPr>
              <a:t>三</a:t>
            </a:r>
            <a:r>
              <a:rPr lang="en-US" altLang="zh-TW" sz="3600" dirty="0" smtClean="0">
                <a:ea typeface="新細明體" charset="-120"/>
              </a:rPr>
              <a:t/>
            </a:r>
            <a:br>
              <a:rPr lang="en-US" altLang="zh-TW" sz="3600" dirty="0" smtClean="0">
                <a:ea typeface="新細明體" charset="-120"/>
              </a:rPr>
            </a:br>
            <a:r>
              <a:rPr lang="zh-TW" altLang="en-US" sz="3600" dirty="0" smtClean="0">
                <a:ea typeface="新細明體" charset="-120"/>
              </a:rPr>
              <a:t>選擇一個整體的定位策略</a:t>
            </a:r>
            <a:r>
              <a:rPr lang="en-US" altLang="zh-TW" sz="3600" dirty="0" smtClean="0">
                <a:ea typeface="新細明體" charset="-120"/>
              </a:rPr>
              <a:t>(</a:t>
            </a:r>
            <a:r>
              <a:rPr lang="zh-TW" altLang="en-US" sz="3600" dirty="0" smtClean="0">
                <a:ea typeface="新細明體" charset="-120"/>
              </a:rPr>
              <a:t>圖</a:t>
            </a:r>
            <a:r>
              <a:rPr lang="en-US" altLang="zh-TW" sz="3600" dirty="0" smtClean="0">
                <a:ea typeface="新細明體" charset="-120"/>
              </a:rPr>
              <a:t>. 8.3)</a:t>
            </a:r>
            <a:endParaRPr lang="en-US" altLang="zh-TW" sz="3600" dirty="0">
              <a:ea typeface="新細明體" charset="-120"/>
            </a:endParaRPr>
          </a:p>
        </p:txBody>
      </p:sp>
      <p:sp>
        <p:nvSpPr>
          <p:cNvPr id="11" name="投影片編號版面配置區 4"/>
          <p:cNvSpPr>
            <a:spLocks noGrp="1"/>
          </p:cNvSpPr>
          <p:nvPr>
            <p:ph type="sldNum" sz="quarter" idx="12"/>
          </p:nvPr>
        </p:nvSpPr>
        <p:spPr/>
        <p:txBody>
          <a:bodyPr/>
          <a:lstStyle/>
          <a:p>
            <a:fld id="{B3941B08-3EC0-4A83-85C0-372B03143B5A}" type="slidenum">
              <a:rPr lang="en-US" altLang="zh-TW"/>
              <a:pPr/>
              <a:t>40</a:t>
            </a:fld>
            <a:endParaRPr lang="en-US" altLang="zh-TW"/>
          </a:p>
        </p:txBody>
      </p:sp>
      <p:sp>
        <p:nvSpPr>
          <p:cNvPr id="1296391" name="Text Box 7"/>
          <p:cNvSpPr txBox="1">
            <a:spLocks noChangeArrowheads="1"/>
          </p:cNvSpPr>
          <p:nvPr/>
        </p:nvSpPr>
        <p:spPr bwMode="auto">
          <a:xfrm>
            <a:off x="2438400" y="3246075"/>
            <a:ext cx="1219200" cy="830997"/>
          </a:xfrm>
          <a:prstGeom prst="rect">
            <a:avLst/>
          </a:prstGeom>
          <a:solidFill>
            <a:schemeClr val="accent2"/>
          </a:solidFill>
          <a:ln w="12700">
            <a:noFill/>
            <a:miter lim="800000"/>
            <a:headEnd type="none" w="sm" len="sm"/>
            <a:tailEnd type="none" w="sm" len="sm"/>
          </a:ln>
          <a:effectLst>
            <a:outerShdw dist="107763" dir="2700000" algn="ctr" rotWithShape="0">
              <a:schemeClr val="bg2"/>
            </a:outerShdw>
          </a:effectLst>
        </p:spPr>
        <p:txBody>
          <a:bodyPr>
            <a:spAutoFit/>
          </a:bodyPr>
          <a:lstStyle/>
          <a:p>
            <a:r>
              <a:rPr lang="zh-TW" altLang="en-US" dirty="0" smtClean="0">
                <a:ea typeface="新細明體" charset="-120"/>
              </a:rPr>
              <a:t>高利益高價格</a:t>
            </a:r>
            <a:endParaRPr lang="en-US" altLang="zh-TW" dirty="0">
              <a:ea typeface="新細明體" charset="-120"/>
            </a:endParaRPr>
          </a:p>
        </p:txBody>
      </p:sp>
      <p:sp>
        <p:nvSpPr>
          <p:cNvPr id="1296392" name="Text Box 8"/>
          <p:cNvSpPr txBox="1">
            <a:spLocks noChangeArrowheads="1"/>
          </p:cNvSpPr>
          <p:nvPr/>
        </p:nvSpPr>
        <p:spPr bwMode="auto">
          <a:xfrm>
            <a:off x="4211960" y="3284984"/>
            <a:ext cx="1442715" cy="830997"/>
          </a:xfrm>
          <a:prstGeom prst="rect">
            <a:avLst/>
          </a:prstGeom>
          <a:solidFill>
            <a:schemeClr val="accent2"/>
          </a:solidFill>
          <a:ln w="12700">
            <a:noFill/>
            <a:miter lim="800000"/>
            <a:headEnd type="none" w="sm" len="sm"/>
            <a:tailEnd type="none" w="sm" len="sm"/>
          </a:ln>
          <a:effectLst>
            <a:outerShdw dist="107763" dir="2700000" algn="ctr" rotWithShape="0">
              <a:schemeClr val="bg2"/>
            </a:outerShdw>
          </a:effectLst>
        </p:spPr>
        <p:txBody>
          <a:bodyPr wrap="square">
            <a:spAutoFit/>
          </a:bodyPr>
          <a:lstStyle/>
          <a:p>
            <a:r>
              <a:rPr lang="zh-TW" altLang="en-US" dirty="0" smtClean="0">
                <a:ea typeface="新細明體" charset="-120"/>
              </a:rPr>
              <a:t>高利益</a:t>
            </a:r>
            <a:endParaRPr lang="en-US" altLang="zh-TW" dirty="0" smtClean="0">
              <a:ea typeface="新細明體" charset="-120"/>
            </a:endParaRPr>
          </a:p>
          <a:p>
            <a:r>
              <a:rPr lang="zh-TW" altLang="en-US" dirty="0">
                <a:ea typeface="新細明體" charset="-120"/>
              </a:rPr>
              <a:t>一般價格</a:t>
            </a:r>
            <a:endParaRPr lang="en-US" altLang="zh-TW" dirty="0">
              <a:ea typeface="新細明體" charset="-120"/>
            </a:endParaRPr>
          </a:p>
        </p:txBody>
      </p:sp>
      <p:sp>
        <p:nvSpPr>
          <p:cNvPr id="1296393" name="Text Box 9"/>
          <p:cNvSpPr txBox="1">
            <a:spLocks noChangeArrowheads="1"/>
          </p:cNvSpPr>
          <p:nvPr/>
        </p:nvSpPr>
        <p:spPr bwMode="auto">
          <a:xfrm>
            <a:off x="6019800" y="3246075"/>
            <a:ext cx="1219200" cy="830997"/>
          </a:xfrm>
          <a:prstGeom prst="rect">
            <a:avLst/>
          </a:prstGeom>
          <a:solidFill>
            <a:schemeClr val="accent1"/>
          </a:solidFill>
          <a:ln w="12700">
            <a:noFill/>
            <a:miter lim="800000"/>
            <a:headEnd type="none" w="sm" len="sm"/>
            <a:tailEnd type="none" w="sm" len="sm"/>
          </a:ln>
          <a:effectLst>
            <a:outerShdw dist="107763" dir="2700000" algn="ctr" rotWithShape="0">
              <a:schemeClr val="bg2"/>
            </a:outerShdw>
          </a:effectLst>
        </p:spPr>
        <p:txBody>
          <a:bodyPr>
            <a:spAutoFit/>
          </a:bodyPr>
          <a:lstStyle/>
          <a:p>
            <a:r>
              <a:rPr lang="zh-TW" altLang="en-US" dirty="0" smtClean="0">
                <a:ea typeface="新細明體" charset="-120"/>
              </a:rPr>
              <a:t>高利益低價格</a:t>
            </a:r>
            <a:endParaRPr lang="en-US" altLang="zh-TW" dirty="0">
              <a:ea typeface="新細明體" charset="-120"/>
            </a:endParaRPr>
          </a:p>
        </p:txBody>
      </p:sp>
      <p:sp>
        <p:nvSpPr>
          <p:cNvPr id="1296394" name="Text Box 10"/>
          <p:cNvSpPr txBox="1">
            <a:spLocks noChangeArrowheads="1"/>
          </p:cNvSpPr>
          <p:nvPr/>
        </p:nvSpPr>
        <p:spPr bwMode="auto">
          <a:xfrm>
            <a:off x="5940152" y="4254187"/>
            <a:ext cx="1527448" cy="830997"/>
          </a:xfrm>
          <a:prstGeom prst="rect">
            <a:avLst/>
          </a:prstGeom>
          <a:solidFill>
            <a:schemeClr val="accent1"/>
          </a:solidFill>
          <a:ln w="12700">
            <a:noFill/>
            <a:miter lim="800000"/>
            <a:headEnd type="none" w="sm" len="sm"/>
            <a:tailEnd type="none" w="sm" len="sm"/>
          </a:ln>
          <a:effectLst>
            <a:outerShdw dist="107763" dir="2700000" algn="ctr" rotWithShape="0">
              <a:schemeClr val="bg2"/>
            </a:outerShdw>
          </a:effectLst>
        </p:spPr>
        <p:txBody>
          <a:bodyPr wrap="square">
            <a:spAutoFit/>
          </a:bodyPr>
          <a:lstStyle/>
          <a:p>
            <a:r>
              <a:rPr lang="zh-TW" altLang="en-US" dirty="0" smtClean="0">
                <a:ea typeface="新細明體" charset="-120"/>
              </a:rPr>
              <a:t>一般利益</a:t>
            </a:r>
            <a:endParaRPr lang="en-US" altLang="zh-TW" dirty="0" smtClean="0">
              <a:ea typeface="新細明體" charset="-120"/>
            </a:endParaRPr>
          </a:p>
          <a:p>
            <a:r>
              <a:rPr lang="zh-TW" altLang="en-US" dirty="0" smtClean="0">
                <a:ea typeface="新細明體" charset="-120"/>
              </a:rPr>
              <a:t>低價格</a:t>
            </a:r>
            <a:endParaRPr lang="en-US" altLang="zh-TW" dirty="0">
              <a:ea typeface="新細明體" charset="-120"/>
            </a:endParaRPr>
          </a:p>
        </p:txBody>
      </p:sp>
      <p:sp>
        <p:nvSpPr>
          <p:cNvPr id="1296395" name="Text Box 11"/>
          <p:cNvSpPr txBox="1">
            <a:spLocks noChangeArrowheads="1"/>
          </p:cNvSpPr>
          <p:nvPr/>
        </p:nvSpPr>
        <p:spPr bwMode="auto">
          <a:xfrm>
            <a:off x="6084131" y="5334000"/>
            <a:ext cx="1107996" cy="830997"/>
          </a:xfrm>
          <a:prstGeom prst="rect">
            <a:avLst/>
          </a:prstGeom>
          <a:solidFill>
            <a:schemeClr val="accent1"/>
          </a:solidFill>
          <a:ln w="12700">
            <a:noFill/>
            <a:miter lim="800000"/>
            <a:headEnd type="none" w="sm" len="sm"/>
            <a:tailEnd type="none" w="sm" len="sm"/>
          </a:ln>
          <a:effectLst>
            <a:outerShdw dist="107763" dir="2700000" algn="ctr" rotWithShape="0">
              <a:schemeClr val="bg2"/>
            </a:outerShdw>
          </a:effectLst>
        </p:spPr>
        <p:txBody>
          <a:bodyPr wrap="none">
            <a:spAutoFit/>
          </a:bodyPr>
          <a:lstStyle/>
          <a:p>
            <a:r>
              <a:rPr lang="zh-TW" altLang="en-US" dirty="0" smtClean="0">
                <a:ea typeface="新細明體" charset="-120"/>
              </a:rPr>
              <a:t>低利益</a:t>
            </a:r>
            <a:endParaRPr lang="en-US" altLang="zh-TW" dirty="0" smtClean="0">
              <a:ea typeface="新細明體" charset="-120"/>
            </a:endParaRPr>
          </a:p>
          <a:p>
            <a:r>
              <a:rPr lang="zh-TW" altLang="en-US" dirty="0">
                <a:ea typeface="新細明體" charset="-120"/>
              </a:rPr>
              <a:t>低價格</a:t>
            </a:r>
            <a:endParaRPr lang="en-US" altLang="zh-TW" dirty="0">
              <a:ea typeface="新細明體" charset="-120"/>
            </a:endParaRPr>
          </a:p>
        </p:txBody>
      </p:sp>
      <p:sp>
        <p:nvSpPr>
          <p:cNvPr id="1296396" name="Text Box 12"/>
          <p:cNvSpPr txBox="1">
            <a:spLocks noChangeArrowheads="1"/>
          </p:cNvSpPr>
          <p:nvPr/>
        </p:nvSpPr>
        <p:spPr bwMode="auto">
          <a:xfrm>
            <a:off x="2752076" y="1905000"/>
            <a:ext cx="4204998" cy="1015663"/>
          </a:xfrm>
          <a:prstGeom prst="rect">
            <a:avLst/>
          </a:prstGeom>
          <a:noFill/>
          <a:ln w="12700">
            <a:noFill/>
            <a:miter lim="800000"/>
            <a:headEnd type="none" w="sm" len="sm"/>
            <a:tailEnd type="none" w="sm" len="sm"/>
          </a:ln>
          <a:effectLst/>
        </p:spPr>
        <p:txBody>
          <a:bodyPr wrap="none">
            <a:spAutoFit/>
          </a:bodyPr>
          <a:lstStyle/>
          <a:p>
            <a:pPr>
              <a:spcBef>
                <a:spcPct val="50000"/>
              </a:spcBef>
            </a:pPr>
            <a:r>
              <a:rPr lang="zh-TW" altLang="en-US" dirty="0" smtClean="0">
                <a:ea typeface="新細明體" charset="-120"/>
              </a:rPr>
              <a:t>價格</a:t>
            </a:r>
            <a:endParaRPr lang="en-US" altLang="zh-TW" dirty="0">
              <a:ea typeface="新細明體" charset="-120"/>
            </a:endParaRPr>
          </a:p>
          <a:p>
            <a:pPr>
              <a:spcBef>
                <a:spcPct val="50000"/>
              </a:spcBef>
            </a:pPr>
            <a:r>
              <a:rPr lang="zh-TW" altLang="en-US" dirty="0" smtClean="0">
                <a:ea typeface="新細明體" charset="-120"/>
              </a:rPr>
              <a:t>高   </a:t>
            </a:r>
            <a:r>
              <a:rPr lang="en-US" altLang="zh-TW" dirty="0" smtClean="0">
                <a:ea typeface="新細明體" charset="-120"/>
              </a:rPr>
              <a:t> </a:t>
            </a:r>
            <a:r>
              <a:rPr lang="zh-TW" altLang="en-US" dirty="0" smtClean="0">
                <a:ea typeface="新細明體" charset="-120"/>
              </a:rPr>
              <a:t>  </a:t>
            </a:r>
            <a:r>
              <a:rPr lang="en-US" altLang="zh-TW" dirty="0" smtClean="0">
                <a:ea typeface="新細明體" charset="-120"/>
              </a:rPr>
              <a:t>        </a:t>
            </a:r>
            <a:r>
              <a:rPr lang="zh-TW" altLang="en-US" dirty="0" smtClean="0">
                <a:ea typeface="新細明體" charset="-120"/>
              </a:rPr>
              <a:t>一般</a:t>
            </a:r>
            <a:r>
              <a:rPr lang="en-US" altLang="zh-TW" dirty="0" smtClean="0">
                <a:ea typeface="新細明體" charset="-120"/>
              </a:rPr>
              <a:t>     </a:t>
            </a:r>
            <a:r>
              <a:rPr lang="zh-TW" altLang="en-US" dirty="0" smtClean="0">
                <a:ea typeface="新細明體" charset="-120"/>
              </a:rPr>
              <a:t>       </a:t>
            </a:r>
            <a:r>
              <a:rPr lang="en-US" altLang="zh-TW" dirty="0" smtClean="0">
                <a:ea typeface="新細明體" charset="-120"/>
              </a:rPr>
              <a:t>   </a:t>
            </a:r>
            <a:r>
              <a:rPr lang="zh-TW" altLang="en-US" dirty="0" smtClean="0">
                <a:ea typeface="新細明體" charset="-120"/>
              </a:rPr>
              <a:t>低</a:t>
            </a:r>
            <a:endParaRPr lang="en-US" altLang="zh-TW" dirty="0">
              <a:ea typeface="新細明體" charset="-120"/>
            </a:endParaRPr>
          </a:p>
        </p:txBody>
      </p:sp>
      <p:sp>
        <p:nvSpPr>
          <p:cNvPr id="1296397" name="Text Box 13"/>
          <p:cNvSpPr txBox="1">
            <a:spLocks noChangeArrowheads="1"/>
          </p:cNvSpPr>
          <p:nvPr/>
        </p:nvSpPr>
        <p:spPr bwMode="auto">
          <a:xfrm>
            <a:off x="1319152" y="2895600"/>
            <a:ext cx="800220" cy="3231654"/>
          </a:xfrm>
          <a:prstGeom prst="rect">
            <a:avLst/>
          </a:prstGeom>
          <a:noFill/>
          <a:ln w="12700">
            <a:noFill/>
            <a:miter lim="800000"/>
            <a:headEnd type="none" w="sm" len="sm"/>
            <a:tailEnd type="none" w="sm" len="sm"/>
          </a:ln>
          <a:effectLst/>
        </p:spPr>
        <p:txBody>
          <a:bodyPr wrap="none">
            <a:spAutoFit/>
          </a:bodyPr>
          <a:lstStyle/>
          <a:p>
            <a:pPr>
              <a:spcBef>
                <a:spcPct val="50000"/>
              </a:spcBef>
            </a:pPr>
            <a:endParaRPr lang="en-US" altLang="zh-TW" dirty="0" smtClean="0">
              <a:ea typeface="新細明體" charset="-120"/>
            </a:endParaRPr>
          </a:p>
          <a:p>
            <a:pPr>
              <a:spcBef>
                <a:spcPct val="50000"/>
              </a:spcBef>
            </a:pPr>
            <a:r>
              <a:rPr lang="zh-TW" altLang="en-US" dirty="0" smtClean="0">
                <a:ea typeface="新細明體" charset="-120"/>
              </a:rPr>
              <a:t>高</a:t>
            </a:r>
            <a:endParaRPr lang="en-US" altLang="zh-TW" dirty="0">
              <a:ea typeface="新細明體" charset="-120"/>
            </a:endParaRPr>
          </a:p>
          <a:p>
            <a:pPr>
              <a:spcBef>
                <a:spcPct val="50000"/>
              </a:spcBef>
            </a:pPr>
            <a:endParaRPr lang="en-US" altLang="zh-TW" dirty="0">
              <a:ea typeface="新細明體" charset="-120"/>
            </a:endParaRPr>
          </a:p>
          <a:p>
            <a:pPr>
              <a:spcBef>
                <a:spcPct val="50000"/>
              </a:spcBef>
            </a:pPr>
            <a:r>
              <a:rPr lang="zh-TW" altLang="en-US" dirty="0" smtClean="0">
                <a:ea typeface="新細明體" charset="-120"/>
              </a:rPr>
              <a:t>一般</a:t>
            </a:r>
            <a:endParaRPr lang="en-US" altLang="zh-TW" dirty="0">
              <a:ea typeface="新細明體" charset="-120"/>
            </a:endParaRPr>
          </a:p>
          <a:p>
            <a:pPr>
              <a:spcBef>
                <a:spcPct val="50000"/>
              </a:spcBef>
            </a:pPr>
            <a:endParaRPr lang="en-US" altLang="zh-TW" dirty="0">
              <a:ea typeface="新細明體" charset="-120"/>
            </a:endParaRPr>
          </a:p>
          <a:p>
            <a:pPr>
              <a:spcBef>
                <a:spcPct val="50000"/>
              </a:spcBef>
            </a:pPr>
            <a:r>
              <a:rPr lang="zh-TW" altLang="en-US" dirty="0" smtClean="0">
                <a:ea typeface="新細明體" charset="-120"/>
              </a:rPr>
              <a:t>少</a:t>
            </a:r>
            <a:endParaRPr lang="en-US" altLang="zh-TW" dirty="0">
              <a:ea typeface="新細明體" charset="-120"/>
            </a:endParaRPr>
          </a:p>
        </p:txBody>
      </p:sp>
      <p:sp>
        <p:nvSpPr>
          <p:cNvPr id="1296398" name="Text Box 14"/>
          <p:cNvSpPr txBox="1">
            <a:spLocks noChangeArrowheads="1"/>
          </p:cNvSpPr>
          <p:nvPr/>
        </p:nvSpPr>
        <p:spPr bwMode="auto">
          <a:xfrm rot="-10883367">
            <a:off x="227013" y="3946525"/>
            <a:ext cx="549275" cy="1350963"/>
          </a:xfrm>
          <a:prstGeom prst="rect">
            <a:avLst/>
          </a:prstGeom>
          <a:noFill/>
          <a:ln w="12700">
            <a:noFill/>
            <a:miter lim="800000"/>
            <a:headEnd type="none" w="sm" len="sm"/>
            <a:tailEnd type="none" w="sm" len="sm"/>
          </a:ln>
          <a:effectLst/>
        </p:spPr>
        <p:txBody>
          <a:bodyPr vert="eaVert" wrap="none">
            <a:spAutoFit/>
          </a:bodyPr>
          <a:lstStyle/>
          <a:p>
            <a:pPr>
              <a:spcBef>
                <a:spcPct val="50000"/>
              </a:spcBef>
            </a:pPr>
            <a:r>
              <a:rPr lang="en-US" altLang="zh-TW" b="1">
                <a:ea typeface="新細明體" charset="-120"/>
              </a:rPr>
              <a:t>Benefits</a:t>
            </a:r>
            <a:endParaRPr lang="en-US" altLang="zh-TW">
              <a:ea typeface="新細明體" charset="-120"/>
            </a:endParaRPr>
          </a:p>
        </p:txBody>
      </p:sp>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頁尾版面配置區 4"/>
          <p:cNvSpPr>
            <a:spLocks noGrp="1"/>
          </p:cNvSpPr>
          <p:nvPr>
            <p:ph type="ftr" sz="quarter" idx="11"/>
          </p:nvPr>
        </p:nvSpPr>
        <p:spPr/>
        <p:txBody>
          <a:bodyPr/>
          <a:lstStyle/>
          <a:p>
            <a:r>
              <a:rPr lang="en-US" altLang="zh-TW" smtClean="0"/>
              <a:t>www.tunghua.com.tw</a:t>
            </a:r>
            <a:endParaRPr lang="en-US" altLang="zh-TW"/>
          </a:p>
        </p:txBody>
      </p:sp>
      <p:sp>
        <p:nvSpPr>
          <p:cNvPr id="43" name="投影片編號版面配置區 42"/>
          <p:cNvSpPr>
            <a:spLocks noGrp="1"/>
          </p:cNvSpPr>
          <p:nvPr>
            <p:ph type="sldNum" sz="quarter" idx="12"/>
          </p:nvPr>
        </p:nvSpPr>
        <p:spPr/>
        <p:txBody>
          <a:bodyPr/>
          <a:lstStyle/>
          <a:p>
            <a:fld id="{C6CFB24B-0069-4523-956F-71AA73C163A4}" type="slidenum">
              <a:rPr lang="en-US" altLang="zh-TW" smtClean="0"/>
              <a:pPr/>
              <a:t>41</a:t>
            </a:fld>
            <a:endParaRPr lang="en-US" altLang="zh-TW"/>
          </a:p>
        </p:txBody>
      </p:sp>
      <p:grpSp>
        <p:nvGrpSpPr>
          <p:cNvPr id="2" name="群組 44"/>
          <p:cNvGrpSpPr/>
          <p:nvPr/>
        </p:nvGrpSpPr>
        <p:grpSpPr>
          <a:xfrm>
            <a:off x="1331640" y="476672"/>
            <a:ext cx="6248400" cy="1506538"/>
            <a:chOff x="1447800" y="4622800"/>
            <a:chExt cx="6248400" cy="1506538"/>
          </a:xfrm>
        </p:grpSpPr>
        <p:sp>
          <p:nvSpPr>
            <p:cNvPr id="85018" name="AutoShape 26"/>
            <p:cNvSpPr>
              <a:spLocks noChangeArrowheads="1"/>
            </p:cNvSpPr>
            <p:nvPr/>
          </p:nvSpPr>
          <p:spPr bwMode="gray">
            <a:xfrm>
              <a:off x="1447800" y="4918075"/>
              <a:ext cx="6248400" cy="1211263"/>
            </a:xfrm>
            <a:prstGeom prst="roundRect">
              <a:avLst>
                <a:gd name="adj" fmla="val 17509"/>
              </a:avLst>
            </a:prstGeom>
            <a:solidFill>
              <a:schemeClr val="accent1"/>
            </a:solidFill>
            <a:ln w="9525">
              <a:noFill/>
              <a:round/>
              <a:headEnd/>
              <a:tailEnd/>
            </a:ln>
            <a:effectLst/>
          </p:spPr>
          <p:txBody>
            <a:bodyPr wrap="none" anchor="ctr"/>
            <a:lstStyle/>
            <a:p>
              <a:endParaRPr lang="zh-TW" altLang="en-US"/>
            </a:p>
          </p:txBody>
        </p:sp>
        <p:grpSp>
          <p:nvGrpSpPr>
            <p:cNvPr id="3" name="Group 27"/>
            <p:cNvGrpSpPr>
              <a:grpSpLocks/>
            </p:cNvGrpSpPr>
            <p:nvPr/>
          </p:nvGrpSpPr>
          <p:grpSpPr bwMode="auto">
            <a:xfrm>
              <a:off x="1463675" y="4927600"/>
              <a:ext cx="6224588" cy="1179513"/>
              <a:chOff x="744" y="1407"/>
              <a:chExt cx="3988" cy="444"/>
            </a:xfrm>
          </p:grpSpPr>
          <p:sp>
            <p:nvSpPr>
              <p:cNvPr id="85020" name="AutoShape 28"/>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41176"/>
                      <a:invGamma/>
                    </a:schemeClr>
                  </a:gs>
                </a:gsLst>
                <a:lin ang="5400000" scaled="1"/>
              </a:gradFill>
              <a:ln w="9525">
                <a:noFill/>
                <a:round/>
                <a:headEnd/>
                <a:tailEnd/>
              </a:ln>
              <a:effectLst/>
            </p:spPr>
            <p:txBody>
              <a:bodyPr wrap="none" anchor="ctr"/>
              <a:lstStyle/>
              <a:p>
                <a:endParaRPr lang="zh-TW" altLang="en-US"/>
              </a:p>
            </p:txBody>
          </p:sp>
          <p:sp>
            <p:nvSpPr>
              <p:cNvPr id="85021" name="AutoShape 29"/>
              <p:cNvSpPr>
                <a:spLocks noChangeArrowheads="1"/>
              </p:cNvSpPr>
              <p:nvPr/>
            </p:nvSpPr>
            <p:spPr bwMode="gray">
              <a:xfrm>
                <a:off x="744" y="1407"/>
                <a:ext cx="3988" cy="115"/>
              </a:xfrm>
              <a:prstGeom prst="roundRect">
                <a:avLst>
                  <a:gd name="adj" fmla="val 50000"/>
                </a:avLst>
              </a:prstGeom>
              <a:gradFill rotWithShape="1">
                <a:gsLst>
                  <a:gs pos="0">
                    <a:schemeClr val="accent1">
                      <a:gamma/>
                      <a:tint val="33333"/>
                      <a:invGamma/>
                    </a:schemeClr>
                  </a:gs>
                  <a:gs pos="100000">
                    <a:schemeClr val="accent1">
                      <a:alpha val="0"/>
                    </a:schemeClr>
                  </a:gs>
                </a:gsLst>
                <a:lin ang="5400000" scaled="1"/>
              </a:gradFill>
              <a:ln w="9525">
                <a:noFill/>
                <a:round/>
                <a:headEnd/>
                <a:tailEnd/>
              </a:ln>
              <a:effectLst/>
            </p:spPr>
            <p:txBody>
              <a:bodyPr wrap="none" anchor="ctr"/>
              <a:lstStyle/>
              <a:p>
                <a:endParaRPr lang="zh-TW" altLang="en-US"/>
              </a:p>
            </p:txBody>
          </p:sp>
        </p:grpSp>
        <p:grpSp>
          <p:nvGrpSpPr>
            <p:cNvPr id="4" name="Group 30"/>
            <p:cNvGrpSpPr>
              <a:grpSpLocks/>
            </p:cNvGrpSpPr>
            <p:nvPr/>
          </p:nvGrpSpPr>
          <p:grpSpPr bwMode="auto">
            <a:xfrm>
              <a:off x="4183063" y="4622800"/>
              <a:ext cx="611187" cy="608013"/>
              <a:chOff x="579" y="1386"/>
              <a:chExt cx="385" cy="383"/>
            </a:xfrm>
          </p:grpSpPr>
          <p:sp>
            <p:nvSpPr>
              <p:cNvPr id="85023" name="Oval 31"/>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zh-TW" altLang="en-US"/>
              </a:p>
            </p:txBody>
          </p:sp>
          <p:grpSp>
            <p:nvGrpSpPr>
              <p:cNvPr id="5" name="Group 32"/>
              <p:cNvGrpSpPr>
                <a:grpSpLocks/>
              </p:cNvGrpSpPr>
              <p:nvPr/>
            </p:nvGrpSpPr>
            <p:grpSpPr bwMode="auto">
              <a:xfrm>
                <a:off x="587" y="1392"/>
                <a:ext cx="369" cy="369"/>
                <a:chOff x="587" y="1392"/>
                <a:chExt cx="369" cy="369"/>
              </a:xfrm>
            </p:grpSpPr>
            <p:sp>
              <p:nvSpPr>
                <p:cNvPr id="85025" name="Oval 33"/>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TW" altLang="en-US"/>
                </a:p>
              </p:txBody>
            </p:sp>
            <p:sp>
              <p:nvSpPr>
                <p:cNvPr id="85026" name="Oval 34"/>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TW" altLang="en-US"/>
                </a:p>
              </p:txBody>
            </p:sp>
            <p:sp>
              <p:nvSpPr>
                <p:cNvPr id="85027" name="Oval 35"/>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TW" altLang="en-US"/>
                </a:p>
              </p:txBody>
            </p:sp>
            <p:sp>
              <p:nvSpPr>
                <p:cNvPr id="85028" name="Oval 36"/>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TW" altLang="en-US"/>
                </a:p>
              </p:txBody>
            </p:sp>
          </p:grpSp>
        </p:grpSp>
        <p:sp>
          <p:nvSpPr>
            <p:cNvPr id="85029" name="Text Box 37"/>
            <p:cNvSpPr txBox="1">
              <a:spLocks noChangeArrowheads="1"/>
            </p:cNvSpPr>
            <p:nvPr/>
          </p:nvSpPr>
          <p:spPr bwMode="gray">
            <a:xfrm>
              <a:off x="4291013" y="4692650"/>
              <a:ext cx="381000" cy="457200"/>
            </a:xfrm>
            <a:prstGeom prst="rect">
              <a:avLst/>
            </a:prstGeom>
            <a:noFill/>
            <a:ln w="9525">
              <a:noFill/>
              <a:miter lim="800000"/>
              <a:headEnd/>
              <a:tailEnd/>
            </a:ln>
            <a:effectLst/>
          </p:spPr>
          <p:txBody>
            <a:bodyPr>
              <a:spAutoFit/>
            </a:bodyPr>
            <a:lstStyle/>
            <a:p>
              <a:pPr algn="ctr">
                <a:spcBef>
                  <a:spcPct val="50000"/>
                </a:spcBef>
              </a:pPr>
              <a:r>
                <a:rPr lang="en-US" altLang="zh-TW" sz="2400" b="1">
                  <a:ea typeface="新細明體" charset="-120"/>
                </a:rPr>
                <a:t>3</a:t>
              </a:r>
            </a:p>
          </p:txBody>
        </p:sp>
        <p:sp>
          <p:nvSpPr>
            <p:cNvPr id="85032" name="Text Box 40"/>
            <p:cNvSpPr txBox="1">
              <a:spLocks noChangeArrowheads="1"/>
            </p:cNvSpPr>
            <p:nvPr/>
          </p:nvSpPr>
          <p:spPr bwMode="white">
            <a:xfrm>
              <a:off x="1811338" y="5270500"/>
              <a:ext cx="5638800" cy="584775"/>
            </a:xfrm>
            <a:prstGeom prst="rect">
              <a:avLst/>
            </a:prstGeom>
            <a:noFill/>
            <a:ln w="9525" algn="ctr">
              <a:noFill/>
              <a:miter lim="800000"/>
              <a:headEnd/>
              <a:tailEnd/>
            </a:ln>
            <a:effectLst/>
          </p:spPr>
          <p:txBody>
            <a:bodyPr>
              <a:spAutoFit/>
            </a:bodyPr>
            <a:lstStyle/>
            <a:p>
              <a:pPr algn="ctr" eaLnBrk="0" hangingPunct="0"/>
              <a:r>
                <a:rPr lang="zh-TW" altLang="en-US" sz="3200" b="1" spc="300" dirty="0" smtClean="0">
                  <a:solidFill>
                    <a:srgbClr val="FEFFFF"/>
                  </a:solidFill>
                  <a:ea typeface="新細明體" charset="-120"/>
                </a:rPr>
                <a:t>選擇整體定位策略</a:t>
              </a:r>
              <a:endParaRPr lang="en-US" altLang="zh-TW" sz="3200" b="1" spc="300" dirty="0">
                <a:solidFill>
                  <a:srgbClr val="FEFFFF"/>
                </a:solidFill>
                <a:ea typeface="新細明體" charset="-120"/>
              </a:endParaRPr>
            </a:p>
          </p:txBody>
        </p:sp>
      </p:grpSp>
      <p:pic>
        <p:nvPicPr>
          <p:cNvPr id="2050" name="Picture 2"/>
          <p:cNvPicPr>
            <a:picLocks noChangeAspect="1" noChangeArrowheads="1"/>
          </p:cNvPicPr>
          <p:nvPr/>
        </p:nvPicPr>
        <p:blipFill>
          <a:blip r:embed="rId3" cstate="print"/>
          <a:srcRect/>
          <a:stretch>
            <a:fillRect/>
          </a:stretch>
        </p:blipFill>
        <p:spPr bwMode="auto">
          <a:xfrm>
            <a:off x="4427984" y="2087688"/>
            <a:ext cx="4531057" cy="4362609"/>
          </a:xfrm>
          <a:prstGeom prst="rect">
            <a:avLst/>
          </a:prstGeom>
          <a:noFill/>
          <a:ln w="9525">
            <a:noFill/>
            <a:miter lim="800000"/>
            <a:headEnd/>
            <a:tailEnd/>
          </a:ln>
          <a:effectLst/>
        </p:spPr>
      </p:pic>
      <p:sp>
        <p:nvSpPr>
          <p:cNvPr id="46" name="矩形 45"/>
          <p:cNvSpPr/>
          <p:nvPr/>
        </p:nvSpPr>
        <p:spPr>
          <a:xfrm>
            <a:off x="395536" y="2220828"/>
            <a:ext cx="3672408" cy="4093428"/>
          </a:xfrm>
          <a:prstGeom prst="rect">
            <a:avLst/>
          </a:prstGeom>
        </p:spPr>
        <p:txBody>
          <a:bodyPr wrap="square">
            <a:spAutoFit/>
          </a:bodyPr>
          <a:lstStyle/>
          <a:p>
            <a:pPr algn="just">
              <a:lnSpc>
                <a:spcPts val="3200"/>
              </a:lnSpc>
              <a:buClr>
                <a:srgbClr val="92D050"/>
              </a:buClr>
              <a:buFont typeface="Wingdings" pitchFamily="2" charset="2"/>
              <a:buChar char="v"/>
            </a:pPr>
            <a:r>
              <a:rPr lang="zh-TW" altLang="en-US" sz="2000" spc="300" dirty="0" smtClean="0">
                <a:solidFill>
                  <a:schemeClr val="tx2"/>
                </a:solidFill>
              </a:rPr>
              <a:t> 一個品牌的整體定位，稱為價值提案</a:t>
            </a:r>
            <a:r>
              <a:rPr lang="zh-TW" altLang="en-US" sz="2000" spc="-150" dirty="0" smtClean="0">
                <a:solidFill>
                  <a:schemeClr val="tx2"/>
                </a:solidFill>
              </a:rPr>
              <a:t>──</a:t>
            </a:r>
            <a:r>
              <a:rPr lang="zh-TW" altLang="en-US" sz="2000" spc="300" dirty="0" smtClean="0">
                <a:solidFill>
                  <a:schemeClr val="tx2"/>
                </a:solidFill>
              </a:rPr>
              <a:t>作為品牌差異化與定位的整體利益組合。</a:t>
            </a:r>
          </a:p>
          <a:p>
            <a:pPr algn="just">
              <a:lnSpc>
                <a:spcPts val="3200"/>
              </a:lnSpc>
              <a:spcBef>
                <a:spcPts val="2400"/>
              </a:spcBef>
              <a:buClr>
                <a:schemeClr val="accent1"/>
              </a:buClr>
              <a:buFont typeface="Wingdings" pitchFamily="2" charset="2"/>
              <a:buChar char="v"/>
            </a:pPr>
            <a:r>
              <a:rPr lang="zh-TW" altLang="en-US" sz="2000" spc="300" dirty="0" smtClean="0">
                <a:solidFill>
                  <a:schemeClr val="tx2"/>
                </a:solidFill>
              </a:rPr>
              <a:t> 公司可用來定位其產品的五個成功的價值提案</a:t>
            </a:r>
            <a:r>
              <a:rPr lang="en-US" altLang="zh-TW" sz="2000" spc="300" dirty="0" smtClean="0">
                <a:solidFill>
                  <a:schemeClr val="tx2"/>
                </a:solidFill>
              </a:rPr>
              <a:t>︰</a:t>
            </a:r>
            <a:r>
              <a:rPr lang="zh-TW" altLang="en-US" sz="2000" spc="300" dirty="0" smtClean="0">
                <a:solidFill>
                  <a:schemeClr val="tx2"/>
                </a:solidFill>
              </a:rPr>
              <a:t>高質高價、高質同價、同質低價、同質超低價、高質低價。</a:t>
            </a:r>
            <a:endParaRPr lang="zh-TW" altLang="en-US" sz="2000" spc="300" dirty="0">
              <a:solidFill>
                <a:schemeClr val="tx2"/>
              </a:solidFill>
            </a:endParaRPr>
          </a:p>
        </p:txBody>
      </p:sp>
      <p:cxnSp>
        <p:nvCxnSpPr>
          <p:cNvPr id="47" name="Straight Connector 52"/>
          <p:cNvCxnSpPr>
            <a:cxnSpLocks noChangeShapeType="1"/>
          </p:cNvCxnSpPr>
          <p:nvPr/>
        </p:nvCxnSpPr>
        <p:spPr bwMode="auto">
          <a:xfrm rot="5400000">
            <a:off x="2164672" y="4293096"/>
            <a:ext cx="4320480" cy="0"/>
          </a:xfrm>
          <a:prstGeom prst="line">
            <a:avLst/>
          </a:prstGeom>
          <a:noFill/>
          <a:ln w="6350" algn="ctr">
            <a:solidFill>
              <a:srgbClr val="000000"/>
            </a:solidFill>
            <a:prstDash val="dash"/>
            <a:round/>
            <a:headEnd/>
            <a:tailEnd/>
          </a:ln>
        </p:spPr>
      </p:cxnSp>
    </p:spTree>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88" name="Rectangle 32"/>
          <p:cNvSpPr>
            <a:spLocks noGrp="1" noChangeArrowheads="1"/>
          </p:cNvSpPr>
          <p:nvPr>
            <p:ph type="title"/>
          </p:nvPr>
        </p:nvSpPr>
        <p:spPr/>
        <p:txBody>
          <a:bodyPr/>
          <a:lstStyle/>
          <a:p>
            <a:r>
              <a:rPr lang="zh-TW" altLang="en-US" dirty="0" smtClean="0">
                <a:ea typeface="新細明體" charset="-120"/>
              </a:rPr>
              <a:t>發展定位宣言</a:t>
            </a:r>
            <a:endParaRPr lang="en-US" altLang="zh-TW" dirty="0">
              <a:ea typeface="新細明體" charset="-120"/>
            </a:endParaRPr>
          </a:p>
        </p:txBody>
      </p:sp>
      <p:sp>
        <p:nvSpPr>
          <p:cNvPr id="34" name="頁尾版面配置區 4"/>
          <p:cNvSpPr>
            <a:spLocks noGrp="1"/>
          </p:cNvSpPr>
          <p:nvPr>
            <p:ph type="ftr" sz="quarter" idx="11"/>
          </p:nvPr>
        </p:nvSpPr>
        <p:spPr/>
        <p:txBody>
          <a:bodyPr/>
          <a:lstStyle/>
          <a:p>
            <a:r>
              <a:rPr lang="en-US" altLang="zh-TW" smtClean="0"/>
              <a:t>www.tunghua.com.tw</a:t>
            </a:r>
            <a:endParaRPr lang="en-US" altLang="zh-TW"/>
          </a:p>
        </p:txBody>
      </p:sp>
      <p:sp>
        <p:nvSpPr>
          <p:cNvPr id="35" name="投影片編號版面配置區 34"/>
          <p:cNvSpPr>
            <a:spLocks noGrp="1"/>
          </p:cNvSpPr>
          <p:nvPr>
            <p:ph type="sldNum" sz="quarter" idx="12"/>
          </p:nvPr>
        </p:nvSpPr>
        <p:spPr/>
        <p:txBody>
          <a:bodyPr/>
          <a:lstStyle/>
          <a:p>
            <a:fld id="{C6CFB24B-0069-4523-956F-71AA73C163A4}" type="slidenum">
              <a:rPr lang="en-US" altLang="zh-TW" smtClean="0"/>
              <a:pPr/>
              <a:t>42</a:t>
            </a:fld>
            <a:endParaRPr lang="en-US" altLang="zh-TW"/>
          </a:p>
        </p:txBody>
      </p:sp>
      <p:sp>
        <p:nvSpPr>
          <p:cNvPr id="96280" name="Freeform 24"/>
          <p:cNvSpPr>
            <a:spLocks/>
          </p:cNvSpPr>
          <p:nvPr/>
        </p:nvSpPr>
        <p:spPr bwMode="gray">
          <a:xfrm>
            <a:off x="1187624" y="3212976"/>
            <a:ext cx="6912768" cy="2664296"/>
          </a:xfrm>
          <a:custGeom>
            <a:avLst/>
            <a:gdLst/>
            <a:ahLst/>
            <a:cxnLst>
              <a:cxn ang="0">
                <a:pos x="4" y="391"/>
              </a:cxn>
              <a:cxn ang="0">
                <a:pos x="6" y="788"/>
              </a:cxn>
              <a:cxn ang="0">
                <a:pos x="1098" y="782"/>
              </a:cxn>
              <a:cxn ang="0">
                <a:pos x="1314" y="388"/>
              </a:cxn>
              <a:cxn ang="0">
                <a:pos x="1315" y="0"/>
              </a:cxn>
              <a:cxn ang="0">
                <a:pos x="244" y="3"/>
              </a:cxn>
              <a:cxn ang="0">
                <a:pos x="4" y="391"/>
              </a:cxn>
            </a:cxnLst>
            <a:rect l="0" t="0" r="r" b="b"/>
            <a:pathLst>
              <a:path w="1321" h="788">
                <a:moveTo>
                  <a:pt x="4" y="391"/>
                </a:moveTo>
                <a:cubicBezTo>
                  <a:pt x="5" y="589"/>
                  <a:pt x="6" y="788"/>
                  <a:pt x="6" y="788"/>
                </a:cubicBezTo>
                <a:lnTo>
                  <a:pt x="1098" y="782"/>
                </a:lnTo>
                <a:cubicBezTo>
                  <a:pt x="1321" y="782"/>
                  <a:pt x="1315" y="667"/>
                  <a:pt x="1314" y="388"/>
                </a:cubicBezTo>
                <a:cubicBezTo>
                  <a:pt x="1314" y="193"/>
                  <a:pt x="1315" y="0"/>
                  <a:pt x="1315" y="0"/>
                </a:cubicBezTo>
                <a:lnTo>
                  <a:pt x="244" y="3"/>
                </a:lnTo>
                <a:cubicBezTo>
                  <a:pt x="0" y="3"/>
                  <a:pt x="5" y="138"/>
                  <a:pt x="4" y="391"/>
                </a:cubicBezTo>
                <a:close/>
              </a:path>
            </a:pathLst>
          </a:custGeom>
          <a:solidFill>
            <a:srgbClr val="DDDDDD"/>
          </a:solidFill>
          <a:ln w="9525">
            <a:noFill/>
            <a:round/>
            <a:headEnd/>
            <a:tailEnd/>
          </a:ln>
          <a:effectLst>
            <a:prstShdw prst="shdw17" dist="17961" dir="2700000">
              <a:srgbClr val="DDDDDD">
                <a:gamma/>
                <a:shade val="60000"/>
                <a:invGamma/>
              </a:srgbClr>
            </a:prstShdw>
          </a:effectLst>
        </p:spPr>
        <p:txBody>
          <a:bodyPr/>
          <a:lstStyle/>
          <a:p>
            <a:endParaRPr lang="zh-TW" altLang="en-US" dirty="0"/>
          </a:p>
        </p:txBody>
      </p:sp>
      <p:sp>
        <p:nvSpPr>
          <p:cNvPr id="37" name="矩形 36"/>
          <p:cNvSpPr/>
          <p:nvPr/>
        </p:nvSpPr>
        <p:spPr>
          <a:xfrm>
            <a:off x="1043608" y="1772816"/>
            <a:ext cx="7416824" cy="738664"/>
          </a:xfrm>
          <a:prstGeom prst="rect">
            <a:avLst/>
          </a:prstGeom>
        </p:spPr>
        <p:txBody>
          <a:bodyPr wrap="square">
            <a:spAutoFit/>
          </a:bodyPr>
          <a:lstStyle/>
          <a:p>
            <a:pPr lvl="0">
              <a:lnSpc>
                <a:spcPct val="150000"/>
              </a:lnSpc>
              <a:spcBef>
                <a:spcPts val="0"/>
              </a:spcBef>
            </a:pPr>
            <a:r>
              <a:rPr lang="zh-TW" altLang="en-US" sz="2800" b="1" spc="300" dirty="0" smtClean="0">
                <a:solidFill>
                  <a:srgbClr val="161614"/>
                </a:solidFill>
                <a:ea typeface="新細明體" charset="-120"/>
              </a:rPr>
              <a:t>公司及品牌的定位必須彙總於定位宣言。</a:t>
            </a:r>
          </a:p>
        </p:txBody>
      </p:sp>
      <p:sp>
        <p:nvSpPr>
          <p:cNvPr id="38" name="矩形 37"/>
          <p:cNvSpPr/>
          <p:nvPr/>
        </p:nvSpPr>
        <p:spPr>
          <a:xfrm>
            <a:off x="1047376" y="2420888"/>
            <a:ext cx="4955203" cy="662104"/>
          </a:xfrm>
          <a:prstGeom prst="rect">
            <a:avLst/>
          </a:prstGeom>
        </p:spPr>
        <p:txBody>
          <a:bodyPr wrap="none">
            <a:spAutoFit/>
          </a:bodyPr>
          <a:lstStyle/>
          <a:p>
            <a:pPr lvl="0">
              <a:lnSpc>
                <a:spcPct val="150000"/>
              </a:lnSpc>
              <a:spcBef>
                <a:spcPts val="0"/>
              </a:spcBef>
            </a:pPr>
            <a:r>
              <a:rPr lang="zh-TW" altLang="en-US" sz="2800" b="1" spc="300" dirty="0" smtClean="0">
                <a:solidFill>
                  <a:srgbClr val="161614"/>
                </a:solidFill>
                <a:ea typeface="新細明體" charset="-120"/>
              </a:rPr>
              <a:t>該宣言必須依循下列形式</a:t>
            </a:r>
            <a:r>
              <a:rPr lang="en-US" altLang="zh-TW" sz="2800" b="1" spc="300" dirty="0" smtClean="0">
                <a:solidFill>
                  <a:srgbClr val="161614"/>
                </a:solidFill>
                <a:ea typeface="新細明體" charset="-120"/>
              </a:rPr>
              <a:t>︰</a:t>
            </a:r>
          </a:p>
        </p:txBody>
      </p:sp>
      <p:grpSp>
        <p:nvGrpSpPr>
          <p:cNvPr id="2" name="群組 41"/>
          <p:cNvGrpSpPr/>
          <p:nvPr/>
        </p:nvGrpSpPr>
        <p:grpSpPr>
          <a:xfrm>
            <a:off x="2384464" y="3140968"/>
            <a:ext cx="4419784" cy="2677656"/>
            <a:chOff x="2312456" y="3140968"/>
            <a:chExt cx="4419784" cy="2677656"/>
          </a:xfrm>
        </p:grpSpPr>
        <p:sp>
          <p:nvSpPr>
            <p:cNvPr id="96281" name="Oval 25"/>
            <p:cNvSpPr>
              <a:spLocks noChangeArrowheads="1"/>
            </p:cNvSpPr>
            <p:nvPr/>
          </p:nvSpPr>
          <p:spPr bwMode="gray">
            <a:xfrm>
              <a:off x="2312456" y="3406452"/>
              <a:ext cx="309884" cy="309884"/>
            </a:xfrm>
            <a:prstGeom prst="ellipse">
              <a:avLst/>
            </a:prstGeom>
            <a:solidFill>
              <a:schemeClr val="hlink"/>
            </a:solidFill>
            <a:ln w="12700">
              <a:solidFill>
                <a:schemeClr val="accent3"/>
              </a:solidFill>
              <a:round/>
              <a:headEnd/>
              <a:tailEnd/>
            </a:ln>
            <a:effectLst/>
          </p:spPr>
          <p:txBody>
            <a:bodyPr wrap="none" anchor="ctr"/>
            <a:lstStyle/>
            <a:p>
              <a:endParaRPr lang="zh-TW" altLang="en-US"/>
            </a:p>
          </p:txBody>
        </p:sp>
        <p:sp>
          <p:nvSpPr>
            <p:cNvPr id="96282" name="Oval 26"/>
            <p:cNvSpPr>
              <a:spLocks noChangeArrowheads="1"/>
            </p:cNvSpPr>
            <p:nvPr/>
          </p:nvSpPr>
          <p:spPr bwMode="gray">
            <a:xfrm>
              <a:off x="2312456" y="4055220"/>
              <a:ext cx="309884" cy="309884"/>
            </a:xfrm>
            <a:prstGeom prst="ellipse">
              <a:avLst/>
            </a:prstGeom>
            <a:solidFill>
              <a:schemeClr val="folHlink"/>
            </a:solidFill>
            <a:ln w="12700">
              <a:solidFill>
                <a:schemeClr val="accent3"/>
              </a:solidFill>
              <a:round/>
              <a:headEnd/>
              <a:tailEnd/>
            </a:ln>
            <a:effectLst/>
          </p:spPr>
          <p:txBody>
            <a:bodyPr wrap="none" anchor="ctr"/>
            <a:lstStyle/>
            <a:p>
              <a:endParaRPr lang="zh-TW" altLang="en-US"/>
            </a:p>
          </p:txBody>
        </p:sp>
        <p:sp>
          <p:nvSpPr>
            <p:cNvPr id="96283" name="Oval 27"/>
            <p:cNvSpPr>
              <a:spLocks noChangeArrowheads="1"/>
            </p:cNvSpPr>
            <p:nvPr/>
          </p:nvSpPr>
          <p:spPr bwMode="gray">
            <a:xfrm>
              <a:off x="2312456" y="4653136"/>
              <a:ext cx="309884" cy="309884"/>
            </a:xfrm>
            <a:prstGeom prst="ellipse">
              <a:avLst/>
            </a:prstGeom>
            <a:solidFill>
              <a:schemeClr val="accent1"/>
            </a:solidFill>
            <a:ln w="12700">
              <a:solidFill>
                <a:schemeClr val="accent3"/>
              </a:solidFill>
              <a:round/>
              <a:headEnd/>
              <a:tailEnd/>
            </a:ln>
            <a:effectLst/>
          </p:spPr>
          <p:txBody>
            <a:bodyPr wrap="none" anchor="ctr"/>
            <a:lstStyle/>
            <a:p>
              <a:endParaRPr lang="zh-TW" altLang="en-US"/>
            </a:p>
          </p:txBody>
        </p:sp>
        <p:sp>
          <p:nvSpPr>
            <p:cNvPr id="96285" name="Text Box 29"/>
            <p:cNvSpPr txBox="1">
              <a:spLocks noChangeArrowheads="1"/>
            </p:cNvSpPr>
            <p:nvPr/>
          </p:nvSpPr>
          <p:spPr bwMode="auto">
            <a:xfrm>
              <a:off x="2627784" y="3140968"/>
              <a:ext cx="4104456" cy="2677656"/>
            </a:xfrm>
            <a:prstGeom prst="rect">
              <a:avLst/>
            </a:prstGeom>
            <a:noFill/>
            <a:ln w="9525">
              <a:noFill/>
              <a:miter lim="800000"/>
              <a:headEnd/>
              <a:tailEnd/>
            </a:ln>
            <a:effectLst/>
          </p:spPr>
          <p:txBody>
            <a:bodyPr wrap="square">
              <a:spAutoFit/>
            </a:bodyPr>
            <a:lstStyle/>
            <a:p>
              <a:pPr>
                <a:lnSpc>
                  <a:spcPct val="150000"/>
                </a:lnSpc>
                <a:spcBef>
                  <a:spcPts val="0"/>
                </a:spcBef>
              </a:pPr>
              <a:r>
                <a:rPr lang="zh-TW" altLang="en-US" sz="2800" b="1" spc="300" dirty="0" smtClean="0">
                  <a:solidFill>
                    <a:srgbClr val="161614"/>
                  </a:solidFill>
                  <a:ea typeface="新細明體" charset="-120"/>
                </a:rPr>
                <a:t>對 </a:t>
              </a:r>
              <a:r>
                <a:rPr lang="en-US" altLang="zh-TW" sz="2800" b="1" spc="300" dirty="0" smtClean="0">
                  <a:solidFill>
                    <a:srgbClr val="161614"/>
                  </a:solidFill>
                  <a:ea typeface="新細明體" charset="-120"/>
                </a:rPr>
                <a:t>(</a:t>
              </a:r>
              <a:r>
                <a:rPr lang="zh-TW" altLang="en-US" sz="2800" b="1" spc="300" dirty="0" smtClean="0">
                  <a:solidFill>
                    <a:srgbClr val="161614"/>
                  </a:solidFill>
                  <a:ea typeface="新細明體" charset="-120"/>
                </a:rPr>
                <a:t>目標市場與其需要</a:t>
              </a:r>
              <a:r>
                <a:rPr lang="en-US" altLang="zh-TW" sz="2800" b="1" spc="300" dirty="0" smtClean="0">
                  <a:solidFill>
                    <a:srgbClr val="161614"/>
                  </a:solidFill>
                  <a:ea typeface="新細明體" charset="-120"/>
                </a:rPr>
                <a:t>) </a:t>
              </a:r>
            </a:p>
            <a:p>
              <a:pPr>
                <a:lnSpc>
                  <a:spcPct val="150000"/>
                </a:lnSpc>
                <a:spcBef>
                  <a:spcPts val="0"/>
                </a:spcBef>
              </a:pPr>
              <a:r>
                <a:rPr lang="zh-TW" altLang="en-US" sz="2800" b="1" spc="300" dirty="0" smtClean="0">
                  <a:solidFill>
                    <a:srgbClr val="161614"/>
                  </a:solidFill>
                  <a:ea typeface="新細明體" charset="-120"/>
                </a:rPr>
                <a:t>我們的 </a:t>
              </a:r>
              <a:r>
                <a:rPr lang="en-US" altLang="zh-TW" sz="2800" b="1" spc="300" dirty="0" smtClean="0">
                  <a:solidFill>
                    <a:srgbClr val="161614"/>
                  </a:solidFill>
                  <a:ea typeface="新細明體" charset="-120"/>
                </a:rPr>
                <a:t>(</a:t>
              </a:r>
              <a:r>
                <a:rPr lang="zh-TW" altLang="en-US" sz="2800" b="1" spc="300" dirty="0" smtClean="0">
                  <a:solidFill>
                    <a:srgbClr val="161614"/>
                  </a:solidFill>
                  <a:ea typeface="新細明體" charset="-120"/>
                </a:rPr>
                <a:t>品牌</a:t>
              </a:r>
              <a:r>
                <a:rPr lang="en-US" altLang="zh-TW" sz="2800" b="1" spc="300" dirty="0" smtClean="0">
                  <a:solidFill>
                    <a:srgbClr val="161614"/>
                  </a:solidFill>
                  <a:ea typeface="新細明體" charset="-120"/>
                </a:rPr>
                <a:t>) </a:t>
              </a:r>
            </a:p>
            <a:p>
              <a:pPr>
                <a:lnSpc>
                  <a:spcPct val="150000"/>
                </a:lnSpc>
                <a:spcBef>
                  <a:spcPts val="0"/>
                </a:spcBef>
              </a:pPr>
              <a:r>
                <a:rPr lang="zh-TW" altLang="en-US" sz="2800" b="1" spc="300" dirty="0" smtClean="0">
                  <a:solidFill>
                    <a:srgbClr val="161614"/>
                  </a:solidFill>
                  <a:ea typeface="新細明體" charset="-120"/>
                </a:rPr>
                <a:t>是 </a:t>
              </a:r>
              <a:r>
                <a:rPr lang="en-US" altLang="zh-TW" sz="2800" b="1" spc="300" dirty="0" smtClean="0">
                  <a:solidFill>
                    <a:srgbClr val="161614"/>
                  </a:solidFill>
                  <a:ea typeface="新細明體" charset="-120"/>
                </a:rPr>
                <a:t>(</a:t>
              </a:r>
              <a:r>
                <a:rPr lang="zh-TW" altLang="en-US" sz="2800" b="1" spc="300" dirty="0" smtClean="0">
                  <a:solidFill>
                    <a:srgbClr val="161614"/>
                  </a:solidFill>
                  <a:ea typeface="新細明體" charset="-120"/>
                </a:rPr>
                <a:t>觀念</a:t>
              </a:r>
              <a:r>
                <a:rPr lang="en-US" altLang="zh-TW" sz="2800" b="1" spc="300" dirty="0" smtClean="0">
                  <a:solidFill>
                    <a:srgbClr val="161614"/>
                  </a:solidFill>
                  <a:ea typeface="新細明體" charset="-120"/>
                </a:rPr>
                <a:t>) </a:t>
              </a:r>
            </a:p>
            <a:p>
              <a:pPr>
                <a:lnSpc>
                  <a:spcPct val="150000"/>
                </a:lnSpc>
                <a:spcBef>
                  <a:spcPts val="0"/>
                </a:spcBef>
              </a:pPr>
              <a:r>
                <a:rPr lang="zh-TW" altLang="en-US" sz="2800" b="1" spc="300" dirty="0" smtClean="0">
                  <a:solidFill>
                    <a:srgbClr val="161614"/>
                  </a:solidFill>
                  <a:ea typeface="新細明體" charset="-120"/>
                </a:rPr>
                <a:t>能夠 </a:t>
              </a:r>
              <a:r>
                <a:rPr lang="en-US" altLang="zh-TW" sz="2800" b="1" spc="300" dirty="0" smtClean="0">
                  <a:solidFill>
                    <a:srgbClr val="161614"/>
                  </a:solidFill>
                  <a:ea typeface="新細明體" charset="-120"/>
                </a:rPr>
                <a:t>(</a:t>
              </a:r>
              <a:r>
                <a:rPr lang="zh-TW" altLang="en-US" sz="2800" b="1" spc="300" dirty="0" smtClean="0">
                  <a:solidFill>
                    <a:srgbClr val="161614"/>
                  </a:solidFill>
                  <a:ea typeface="新細明體" charset="-120"/>
                </a:rPr>
                <a:t>差異點</a:t>
              </a:r>
              <a:r>
                <a:rPr lang="en-US" altLang="zh-TW" sz="2800" b="1" spc="300" dirty="0" smtClean="0">
                  <a:solidFill>
                    <a:srgbClr val="161614"/>
                  </a:solidFill>
                  <a:ea typeface="新細明體" charset="-120"/>
                </a:rPr>
                <a:t>)</a:t>
              </a:r>
              <a:endParaRPr lang="en-US" altLang="zh-TW" sz="2800" b="1" spc="300" dirty="0">
                <a:solidFill>
                  <a:srgbClr val="161614"/>
                </a:solidFill>
                <a:ea typeface="新細明體" charset="-120"/>
              </a:endParaRPr>
            </a:p>
          </p:txBody>
        </p:sp>
        <p:sp>
          <p:nvSpPr>
            <p:cNvPr id="39" name="Oval 25"/>
            <p:cNvSpPr>
              <a:spLocks noChangeArrowheads="1"/>
            </p:cNvSpPr>
            <p:nvPr/>
          </p:nvSpPr>
          <p:spPr bwMode="gray">
            <a:xfrm>
              <a:off x="2312456" y="5301208"/>
              <a:ext cx="309884" cy="309884"/>
            </a:xfrm>
            <a:prstGeom prst="ellipse">
              <a:avLst/>
            </a:prstGeom>
            <a:solidFill>
              <a:schemeClr val="accent2"/>
            </a:solidFill>
            <a:ln w="12700">
              <a:solidFill>
                <a:schemeClr val="accent3"/>
              </a:solidFill>
              <a:round/>
              <a:headEnd/>
              <a:tailEnd/>
            </a:ln>
            <a:effectLst/>
          </p:spPr>
          <p:txBody>
            <a:bodyPr wrap="none" anchor="ctr"/>
            <a:lstStyle/>
            <a:p>
              <a:endParaRPr lang="zh-TW" altLang="en-US"/>
            </a:p>
          </p:txBody>
        </p:sp>
      </p:grpSp>
    </p:spTree>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617538"/>
            <a:ext cx="7540327" cy="1143000"/>
          </a:xfrm>
        </p:spPr>
        <p:txBody>
          <a:bodyPr/>
          <a:lstStyle/>
          <a:p>
            <a:r>
              <a:rPr lang="zh-TW" altLang="en-US" sz="3600" dirty="0" smtClean="0">
                <a:ea typeface="新細明體" charset="-120"/>
              </a:rPr>
              <a:t>步驟</a:t>
            </a:r>
            <a:r>
              <a:rPr lang="en-US" altLang="zh-TW" sz="3600" dirty="0" smtClean="0">
                <a:ea typeface="新細明體" charset="-120"/>
              </a:rPr>
              <a:t>3</a:t>
            </a:r>
            <a:br>
              <a:rPr lang="en-US" altLang="zh-TW" sz="3600" dirty="0" smtClean="0">
                <a:ea typeface="新細明體" charset="-120"/>
              </a:rPr>
            </a:br>
            <a:r>
              <a:rPr lang="zh-TW" altLang="en-US" sz="3600" dirty="0" smtClean="0">
                <a:ea typeface="新細明體" charset="-120"/>
              </a:rPr>
              <a:t>選擇一個整體的定位策略</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43</a:t>
            </a:fld>
            <a:endParaRPr lang="en-US" altLang="zh-TW"/>
          </a:p>
        </p:txBody>
      </p:sp>
      <p:sp>
        <p:nvSpPr>
          <p:cNvPr id="1323010" name="Rectangle 2"/>
          <p:cNvSpPr>
            <a:spLocks noChangeArrowheads="1"/>
          </p:cNvSpPr>
          <p:nvPr/>
        </p:nvSpPr>
        <p:spPr bwMode="auto">
          <a:xfrm>
            <a:off x="395536" y="1934830"/>
            <a:ext cx="8496944" cy="3046988"/>
          </a:xfrm>
          <a:prstGeom prst="rect">
            <a:avLst/>
          </a:prstGeom>
          <a:noFill/>
          <a:ln w="12700" cap="flat" cmpd="sng">
            <a:no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定位說明書的格式</a:t>
            </a:r>
            <a:endParaRPr kumimoji="0" lang="zh-TW" altLang="en-US" b="0"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針對 </a:t>
            </a:r>
            <a:r>
              <a:rPr kumimoji="0" lang="en-US" altLang="zh-TW"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r>
              <a:rPr kumimoji="0" lang="zh-TW" altLang="en-US"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目標區隔與需求</a:t>
            </a:r>
            <a:r>
              <a:rPr kumimoji="0" lang="en-US" altLang="zh-TW"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r>
              <a:rPr kumimoji="0" lang="zh-TW" altLang="en-US"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，我們的</a:t>
            </a:r>
            <a:r>
              <a:rPr kumimoji="0" lang="en-US" altLang="zh-TW"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r>
              <a:rPr kumimoji="0" lang="zh-TW" altLang="en-US"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品牌</a:t>
            </a:r>
            <a:r>
              <a:rPr kumimoji="0" lang="en-US" altLang="zh-TW"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r>
              <a:rPr kumimoji="0" lang="zh-TW" altLang="en-US"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是</a:t>
            </a:r>
            <a:r>
              <a:rPr kumimoji="0" lang="en-US" altLang="zh-TW"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r>
              <a:rPr kumimoji="0" lang="zh-TW" altLang="en-US"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，這些是</a:t>
            </a:r>
            <a:r>
              <a:rPr kumimoji="0" lang="en-US" altLang="zh-TW"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r>
              <a:rPr kumimoji="0" lang="zh-TW" altLang="en-US"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差異點</a:t>
            </a:r>
            <a:r>
              <a:rPr kumimoji="0" lang="en-US" altLang="zh-TW"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b="0"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例如：</a:t>
            </a:r>
            <a:endParaRPr kumimoji="0" lang="en-US" altLang="zh-TW"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針對需要持續整理資料的忙碌專業人士，</a:t>
            </a:r>
            <a:r>
              <a:rPr kumimoji="0" lang="en-US" altLang="zh-TW"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Palm Pilot </a:t>
            </a:r>
            <a:r>
              <a:rPr kumimoji="0"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是一種電子資料整理機器，可讓你在</a:t>
            </a:r>
            <a:r>
              <a:rPr kumimoji="0" lang="en-US" altLang="zh-TW"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PC</a:t>
            </a:r>
            <a:r>
              <a:rPr kumimoji="0" lang="zh-TW" altLang="en-US" b="0" i="0" u="none" strike="noStrike" cap="none" normalizeH="0" baseline="0" dirty="0" smtClean="0">
                <a:ln>
                  <a:noFill/>
                </a:ln>
                <a:solidFill>
                  <a:schemeClr val="tx1"/>
                </a:solidFill>
                <a:effectLst/>
                <a:latin typeface="新細明體" pitchFamily="18" charset="-120"/>
                <a:ea typeface="新細明體" pitchFamily="18" charset="-120"/>
                <a:cs typeface="Times New Roman" pitchFamily="18" charset="0"/>
              </a:rPr>
              <a:t>進行備份檔案工作，他比競爭者的產品更容易操作而且可靠。</a:t>
            </a:r>
            <a:r>
              <a:rPr kumimoji="0" lang="zh-TW" altLang="en-US" b="0" i="0" u="none" strike="noStrike" cap="none" normalizeH="0" baseline="0" dirty="0" smtClean="0">
                <a:ln>
                  <a:noFill/>
                </a:ln>
                <a:solidFill>
                  <a:schemeClr val="tx1"/>
                </a:solidFill>
                <a:effectLst/>
                <a:latin typeface="Tahoma" pitchFamily="34" charset="0"/>
              </a:rPr>
              <a:t> </a:t>
            </a:r>
            <a:endParaRPr kumimoji="0" lang="zh-TW" altLang="en-US"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Grp="1" noChangeArrowheads="1"/>
          </p:cNvSpPr>
          <p:nvPr>
            <p:ph type="title"/>
          </p:nvPr>
        </p:nvSpPr>
        <p:spPr>
          <a:xfrm>
            <a:off x="1403648" y="617538"/>
            <a:ext cx="7540327" cy="1143000"/>
          </a:xfrm>
        </p:spPr>
        <p:txBody>
          <a:bodyPr/>
          <a:lstStyle/>
          <a:p>
            <a:r>
              <a:rPr lang="zh-TW" altLang="en-US" sz="3600" dirty="0" smtClean="0">
                <a:ea typeface="新細明體" charset="-120"/>
              </a:rPr>
              <a:t>溝通與傳達選定的定位</a:t>
            </a:r>
            <a:endParaRPr lang="en-US" altLang="zh-TW" sz="3600" dirty="0">
              <a:ea typeface="新細明體" charset="-120"/>
            </a:endParaRPr>
          </a:p>
        </p:txBody>
      </p:sp>
      <p:sp>
        <p:nvSpPr>
          <p:cNvPr id="1282051" name="Rectangle 3"/>
          <p:cNvSpPr>
            <a:spLocks noGrp="1" noChangeArrowheads="1"/>
          </p:cNvSpPr>
          <p:nvPr>
            <p:ph idx="1"/>
          </p:nvPr>
        </p:nvSpPr>
        <p:spPr>
          <a:xfrm>
            <a:off x="533400" y="2017713"/>
            <a:ext cx="8421688" cy="4507631"/>
          </a:xfrm>
        </p:spPr>
        <p:txBody>
          <a:bodyPr/>
          <a:lstStyle/>
          <a:p>
            <a:pPr>
              <a:lnSpc>
                <a:spcPct val="90000"/>
              </a:lnSpc>
            </a:pPr>
            <a:r>
              <a:rPr lang="zh-TW" altLang="en-US" dirty="0" smtClean="0">
                <a:ea typeface="新細明體" charset="-120"/>
              </a:rPr>
              <a:t>一旦選好定位，公司必須採取有力的步驟以便跟目標顧客溝通此一必要的定位。</a:t>
            </a:r>
            <a:endParaRPr lang="en-US" altLang="zh-TW" dirty="0">
              <a:ea typeface="新細明體" charset="-120"/>
            </a:endParaRPr>
          </a:p>
          <a:p>
            <a:pPr>
              <a:lnSpc>
                <a:spcPct val="90000"/>
              </a:lnSpc>
            </a:pPr>
            <a:r>
              <a:rPr lang="zh-TW" altLang="en-US" dirty="0" smtClean="0">
                <a:ea typeface="新細明體" charset="-120"/>
              </a:rPr>
              <a:t>公司的行銷組合都應該支持公司的定位策略。</a:t>
            </a:r>
            <a:endParaRPr lang="en-US" altLang="zh-TW" dirty="0">
              <a:ea typeface="新細明體" charset="-120"/>
            </a:endParaRPr>
          </a:p>
          <a:p>
            <a:pPr>
              <a:lnSpc>
                <a:spcPct val="90000"/>
              </a:lnSpc>
            </a:pPr>
            <a:r>
              <a:rPr lang="zh-TW" altLang="en-US" dirty="0" smtClean="0">
                <a:ea typeface="新細明體" charset="-120"/>
              </a:rPr>
              <a:t>定位策略必須經常加以監測以適時配合消費者需求與競爭者策略的改變。</a:t>
            </a:r>
            <a:endParaRPr lang="en-US" altLang="zh-TW" dirty="0" smtClean="0">
              <a:ea typeface="新細明體" charset="-120"/>
            </a:endParaRPr>
          </a:p>
          <a:p>
            <a:pPr>
              <a:lnSpc>
                <a:spcPct val="90000"/>
              </a:lnSpc>
            </a:pPr>
            <a:r>
              <a:rPr lang="zh-TW" altLang="en-US" dirty="0" smtClean="0">
                <a:ea typeface="新細明體" charset="-120"/>
              </a:rPr>
              <a:t>但，應該極力避免突然改變定位而擾亂消費者的印象。</a:t>
            </a:r>
            <a:endParaRPr lang="en-US" altLang="zh-TW" dirty="0">
              <a:ea typeface="新細明體" charset="-120"/>
            </a:endParaRPr>
          </a:p>
        </p:txBody>
      </p:sp>
      <p:sp>
        <p:nvSpPr>
          <p:cNvPr id="4" name="投影片編號版面配置區 5"/>
          <p:cNvSpPr>
            <a:spLocks noGrp="1"/>
          </p:cNvSpPr>
          <p:nvPr>
            <p:ph type="sldNum" sz="quarter" idx="12"/>
          </p:nvPr>
        </p:nvSpPr>
        <p:spPr/>
        <p:txBody>
          <a:bodyPr/>
          <a:lstStyle/>
          <a:p>
            <a:fld id="{C3576EF2-D2F5-4B25-B44F-F839B626DFC9}" type="slidenum">
              <a:rPr lang="en-US" altLang="zh-TW"/>
              <a:pPr/>
              <a:t>44</a:t>
            </a:fld>
            <a:endParaRPr lang="en-US" altLang="zh-TW"/>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p:txBody>
          <a:bodyPr/>
          <a:lstStyle/>
          <a:p>
            <a:r>
              <a:rPr lang="en-US" altLang="zh-TW" smtClean="0"/>
              <a:t>www.tunghua.com.tw</a:t>
            </a:r>
            <a:endParaRPr lang="en-US" altLang="zh-TW" dirty="0"/>
          </a:p>
        </p:txBody>
      </p:sp>
      <p:sp>
        <p:nvSpPr>
          <p:cNvPr id="4" name="投影片編號版面配置區 3"/>
          <p:cNvSpPr>
            <a:spLocks noGrp="1"/>
          </p:cNvSpPr>
          <p:nvPr>
            <p:ph type="sldNum" sz="quarter" idx="12"/>
          </p:nvPr>
        </p:nvSpPr>
        <p:spPr/>
        <p:txBody>
          <a:bodyPr/>
          <a:lstStyle/>
          <a:p>
            <a:fld id="{DFACABA2-7C3C-4719-9951-392E1DC9344E}" type="slidenum">
              <a:rPr lang="en-US" altLang="zh-TW" smtClean="0"/>
              <a:pPr/>
              <a:t>5</a:t>
            </a:fld>
            <a:endParaRPr lang="en-US" altLang="zh-TW"/>
          </a:p>
        </p:txBody>
      </p:sp>
      <p:sp>
        <p:nvSpPr>
          <p:cNvPr id="5" name="Rectangle 112"/>
          <p:cNvSpPr>
            <a:spLocks noChangeArrowheads="1"/>
          </p:cNvSpPr>
          <p:nvPr/>
        </p:nvSpPr>
        <p:spPr bwMode="auto">
          <a:xfrm>
            <a:off x="2407642" y="1569566"/>
            <a:ext cx="6484838" cy="1015663"/>
          </a:xfrm>
          <a:prstGeom prst="rect">
            <a:avLst/>
          </a:prstGeom>
          <a:noFill/>
          <a:ln w="9525" algn="ctr">
            <a:noFill/>
            <a:miter lim="800000"/>
            <a:headEnd/>
            <a:tailEnd/>
          </a:ln>
          <a:effectLst/>
        </p:spPr>
        <p:txBody>
          <a:bodyPr wrap="square">
            <a:spAutoFit/>
          </a:bodyPr>
          <a:lstStyle/>
          <a:p>
            <a:pPr algn="just"/>
            <a:r>
              <a:rPr lang="zh-TW" altLang="en-US" sz="2000" spc="300" dirty="0" smtClean="0">
                <a:ea typeface="新細明體" charset="-120"/>
              </a:rPr>
              <a:t>係公司依照顧客不同的需求、特性、行為，將市場細分為較小的群體，每個不同群體可能需要不同的產品或適用不同的行銷組合。</a:t>
            </a:r>
            <a:endParaRPr lang="en-US" altLang="zh-TW" sz="2000" spc="300" dirty="0">
              <a:ea typeface="新細明體" charset="-120"/>
            </a:endParaRPr>
          </a:p>
        </p:txBody>
      </p:sp>
      <p:sp>
        <p:nvSpPr>
          <p:cNvPr id="6" name="Rectangle 113"/>
          <p:cNvSpPr>
            <a:spLocks noChangeArrowheads="1"/>
          </p:cNvSpPr>
          <p:nvPr/>
        </p:nvSpPr>
        <p:spPr bwMode="auto">
          <a:xfrm>
            <a:off x="251520" y="1551296"/>
            <a:ext cx="2376265" cy="646331"/>
          </a:xfrm>
          <a:prstGeom prst="rect">
            <a:avLst/>
          </a:prstGeom>
          <a:noFill/>
          <a:ln w="9525" algn="ctr">
            <a:noFill/>
            <a:miter lim="800000"/>
            <a:headEnd/>
            <a:tailEnd/>
          </a:ln>
          <a:effectLst/>
        </p:spPr>
        <p:txBody>
          <a:bodyPr wrap="square">
            <a:spAutoFit/>
          </a:bodyPr>
          <a:lstStyle/>
          <a:p>
            <a:r>
              <a:rPr lang="zh-TW" altLang="en-US" sz="3600" b="1" dirty="0" smtClean="0">
                <a:solidFill>
                  <a:srgbClr val="D7181F"/>
                </a:solidFill>
                <a:ea typeface="新細明體" charset="-120"/>
              </a:rPr>
              <a:t>市場區隔</a:t>
            </a:r>
            <a:endParaRPr lang="en-US" altLang="zh-TW" sz="3600" b="1" dirty="0">
              <a:solidFill>
                <a:srgbClr val="D7181F"/>
              </a:solidFill>
              <a:ea typeface="新細明體" charset="-120"/>
            </a:endParaRPr>
          </a:p>
        </p:txBody>
      </p:sp>
      <p:sp>
        <p:nvSpPr>
          <p:cNvPr id="7" name="Rectangle 112"/>
          <p:cNvSpPr>
            <a:spLocks noChangeArrowheads="1"/>
          </p:cNvSpPr>
          <p:nvPr/>
        </p:nvSpPr>
        <p:spPr bwMode="auto">
          <a:xfrm>
            <a:off x="3347864" y="2938592"/>
            <a:ext cx="5544616" cy="707886"/>
          </a:xfrm>
          <a:prstGeom prst="rect">
            <a:avLst/>
          </a:prstGeom>
          <a:noFill/>
          <a:ln w="9525" algn="ctr">
            <a:noFill/>
            <a:miter lim="800000"/>
            <a:headEnd/>
            <a:tailEnd/>
          </a:ln>
          <a:effectLst/>
        </p:spPr>
        <p:txBody>
          <a:bodyPr wrap="square">
            <a:spAutoFit/>
          </a:bodyPr>
          <a:lstStyle/>
          <a:p>
            <a:pPr algn="just"/>
            <a:r>
              <a:rPr lang="zh-TW" altLang="en-US" sz="2000" spc="300" dirty="0" smtClean="0">
                <a:ea typeface="新細明體" charset="-120"/>
              </a:rPr>
              <a:t>為評估每個市場區隔的吸引力，並選擇進入一個或多個區隔。</a:t>
            </a:r>
            <a:endParaRPr lang="en-US" altLang="zh-TW" sz="2000" spc="300" dirty="0">
              <a:ea typeface="新細明體" charset="-120"/>
            </a:endParaRPr>
          </a:p>
        </p:txBody>
      </p:sp>
      <p:sp>
        <p:nvSpPr>
          <p:cNvPr id="8" name="Rectangle 113"/>
          <p:cNvSpPr>
            <a:spLocks noChangeArrowheads="1"/>
          </p:cNvSpPr>
          <p:nvPr/>
        </p:nvSpPr>
        <p:spPr bwMode="auto">
          <a:xfrm>
            <a:off x="251520" y="2899123"/>
            <a:ext cx="3096344" cy="646331"/>
          </a:xfrm>
          <a:prstGeom prst="rect">
            <a:avLst/>
          </a:prstGeom>
          <a:noFill/>
          <a:ln w="9525" algn="ctr">
            <a:noFill/>
            <a:miter lim="800000"/>
            <a:headEnd/>
            <a:tailEnd/>
          </a:ln>
          <a:effectLst/>
        </p:spPr>
        <p:txBody>
          <a:bodyPr wrap="square">
            <a:spAutoFit/>
          </a:bodyPr>
          <a:lstStyle/>
          <a:p>
            <a:r>
              <a:rPr lang="zh-TW" altLang="en-US" sz="3600" b="1" dirty="0" smtClean="0">
                <a:solidFill>
                  <a:srgbClr val="D7181F"/>
                </a:solidFill>
                <a:ea typeface="新細明體" charset="-120"/>
              </a:rPr>
              <a:t>目標市場選擇</a:t>
            </a:r>
            <a:endParaRPr lang="en-US" altLang="zh-TW" sz="3600" b="1" dirty="0">
              <a:solidFill>
                <a:srgbClr val="D7181F"/>
              </a:solidFill>
              <a:ea typeface="新細明體" charset="-120"/>
            </a:endParaRPr>
          </a:p>
        </p:txBody>
      </p:sp>
      <p:sp>
        <p:nvSpPr>
          <p:cNvPr id="9" name="Rectangle 112"/>
          <p:cNvSpPr>
            <a:spLocks noChangeArrowheads="1"/>
          </p:cNvSpPr>
          <p:nvPr/>
        </p:nvSpPr>
        <p:spPr bwMode="auto">
          <a:xfrm>
            <a:off x="1979712" y="4023334"/>
            <a:ext cx="6912768" cy="707886"/>
          </a:xfrm>
          <a:prstGeom prst="rect">
            <a:avLst/>
          </a:prstGeom>
          <a:noFill/>
          <a:ln w="9525" algn="ctr">
            <a:noFill/>
            <a:miter lim="800000"/>
            <a:headEnd/>
            <a:tailEnd/>
          </a:ln>
          <a:effectLst/>
        </p:spPr>
        <p:txBody>
          <a:bodyPr wrap="square">
            <a:spAutoFit/>
          </a:bodyPr>
          <a:lstStyle/>
          <a:p>
            <a:pPr algn="just"/>
            <a:r>
              <a:rPr lang="zh-TW" altLang="en-US" sz="2000" spc="300" dirty="0" smtClean="0">
                <a:ea typeface="新細明體" charset="-120"/>
              </a:rPr>
              <a:t>將公司的市場提案清楚地與其他產品區隔，以創造更優越的顧客價值。</a:t>
            </a:r>
            <a:endParaRPr lang="en-US" altLang="zh-TW" sz="2000" spc="300" dirty="0">
              <a:ea typeface="新細明體" charset="-120"/>
            </a:endParaRPr>
          </a:p>
        </p:txBody>
      </p:sp>
      <p:sp>
        <p:nvSpPr>
          <p:cNvPr id="10" name="Rectangle 113"/>
          <p:cNvSpPr>
            <a:spLocks noChangeArrowheads="1"/>
          </p:cNvSpPr>
          <p:nvPr/>
        </p:nvSpPr>
        <p:spPr bwMode="auto">
          <a:xfrm>
            <a:off x="251521" y="4005064"/>
            <a:ext cx="1872208" cy="646331"/>
          </a:xfrm>
          <a:prstGeom prst="rect">
            <a:avLst/>
          </a:prstGeom>
          <a:noFill/>
          <a:ln w="9525" algn="ctr">
            <a:noFill/>
            <a:miter lim="800000"/>
            <a:headEnd/>
            <a:tailEnd/>
          </a:ln>
          <a:effectLst/>
        </p:spPr>
        <p:txBody>
          <a:bodyPr wrap="square">
            <a:spAutoFit/>
          </a:bodyPr>
          <a:lstStyle/>
          <a:p>
            <a:r>
              <a:rPr lang="zh-TW" altLang="en-US" sz="3600" b="1" dirty="0" smtClean="0">
                <a:solidFill>
                  <a:srgbClr val="D7181F"/>
                </a:solidFill>
                <a:ea typeface="新細明體" charset="-120"/>
              </a:rPr>
              <a:t>差異化</a:t>
            </a:r>
            <a:endParaRPr lang="en-US" altLang="zh-TW" sz="3600" b="1" dirty="0">
              <a:solidFill>
                <a:srgbClr val="D7181F"/>
              </a:solidFill>
              <a:ea typeface="新細明體" charset="-120"/>
            </a:endParaRPr>
          </a:p>
        </p:txBody>
      </p:sp>
      <p:sp>
        <p:nvSpPr>
          <p:cNvPr id="11" name="Rectangle 112"/>
          <p:cNvSpPr>
            <a:spLocks noChangeArrowheads="1"/>
          </p:cNvSpPr>
          <p:nvPr/>
        </p:nvSpPr>
        <p:spPr bwMode="auto">
          <a:xfrm>
            <a:off x="1619672" y="5175462"/>
            <a:ext cx="7272808" cy="1015663"/>
          </a:xfrm>
          <a:prstGeom prst="rect">
            <a:avLst/>
          </a:prstGeom>
          <a:noFill/>
          <a:ln w="9525" algn="ctr">
            <a:noFill/>
            <a:miter lim="800000"/>
            <a:headEnd/>
            <a:tailEnd/>
          </a:ln>
          <a:effectLst/>
        </p:spPr>
        <p:txBody>
          <a:bodyPr wrap="square">
            <a:spAutoFit/>
          </a:bodyPr>
          <a:lstStyle/>
          <a:p>
            <a:pPr algn="just"/>
            <a:r>
              <a:rPr lang="zh-TW" altLang="en-US" sz="2000" spc="300" dirty="0" smtClean="0">
                <a:ea typeface="新細明體" charset="-120"/>
              </a:rPr>
              <a:t>是公司的市場提案在與競爭產品相較時，公司為該產品在目標顧客的心目中，安排一個更清晰、更獨特、更渴望的位置。</a:t>
            </a:r>
            <a:endParaRPr lang="en-US" altLang="zh-TW" sz="2000" spc="300" dirty="0">
              <a:ea typeface="新細明體" charset="-120"/>
            </a:endParaRPr>
          </a:p>
        </p:txBody>
      </p:sp>
      <p:sp>
        <p:nvSpPr>
          <p:cNvPr id="12" name="Rectangle 113"/>
          <p:cNvSpPr>
            <a:spLocks noChangeArrowheads="1"/>
          </p:cNvSpPr>
          <p:nvPr/>
        </p:nvSpPr>
        <p:spPr bwMode="auto">
          <a:xfrm>
            <a:off x="251521" y="5157192"/>
            <a:ext cx="1368151" cy="646331"/>
          </a:xfrm>
          <a:prstGeom prst="rect">
            <a:avLst/>
          </a:prstGeom>
          <a:noFill/>
          <a:ln w="9525" algn="ctr">
            <a:noFill/>
            <a:miter lim="800000"/>
            <a:headEnd/>
            <a:tailEnd/>
          </a:ln>
          <a:effectLst/>
        </p:spPr>
        <p:txBody>
          <a:bodyPr wrap="square">
            <a:spAutoFit/>
          </a:bodyPr>
          <a:lstStyle/>
          <a:p>
            <a:r>
              <a:rPr lang="zh-TW" altLang="en-US" sz="3600" b="1" dirty="0" smtClean="0">
                <a:solidFill>
                  <a:srgbClr val="D7181F"/>
                </a:solidFill>
                <a:ea typeface="新細明體" charset="-120"/>
              </a:rPr>
              <a:t>定位</a:t>
            </a:r>
            <a:endParaRPr lang="en-US" altLang="zh-TW" sz="3600" b="1" dirty="0">
              <a:solidFill>
                <a:srgbClr val="D7181F"/>
              </a:solidFill>
              <a:ea typeface="新細明體" charset="-120"/>
            </a:endParaRP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一、市場區隔</a:t>
            </a:r>
            <a:r>
              <a:rPr lang="en-US" altLang="zh-TW" sz="3600" dirty="0" smtClean="0"/>
              <a:t/>
            </a:r>
            <a:br>
              <a:rPr lang="en-US" altLang="zh-TW" sz="3600" dirty="0" smtClean="0"/>
            </a:br>
            <a:r>
              <a:rPr lang="zh-TW" altLang="en-US" sz="3600" dirty="0" smtClean="0"/>
              <a:t>圖</a:t>
            </a:r>
            <a:r>
              <a:rPr lang="en-US" altLang="zh-TW" sz="3600" dirty="0" smtClean="0"/>
              <a:t>8-1</a:t>
            </a:r>
            <a:r>
              <a:rPr lang="zh-TW" altLang="en-US" sz="3600" dirty="0" smtClean="0"/>
              <a:t> 目標行銷的三個主要步驟</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6</a:t>
            </a:fld>
            <a:endParaRPr lang="en-US" altLang="zh-TW"/>
          </a:p>
        </p:txBody>
      </p:sp>
      <p:graphicFrame>
        <p:nvGraphicFramePr>
          <p:cNvPr id="6" name="資料庫圖表 5"/>
          <p:cNvGraphicFramePr/>
          <p:nvPr/>
        </p:nvGraphicFramePr>
        <p:xfrm>
          <a:off x="467544" y="1905000"/>
          <a:ext cx="8496944" cy="4306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a:xfrm>
            <a:off x="1219200" y="0"/>
            <a:ext cx="7924800" cy="1760538"/>
          </a:xfrm>
        </p:spPr>
        <p:txBody>
          <a:bodyPr/>
          <a:lstStyle/>
          <a:p>
            <a:pPr lvl="0"/>
            <a:r>
              <a:rPr lang="zh-TW" altLang="en-US" sz="4000" b="0" i="0" baseline="0" dirty="0" smtClean="0"/>
              <a:t>導言（市場區隔、市場定位）</a:t>
            </a:r>
            <a:r>
              <a:rPr lang="en-US" altLang="zh-TW" sz="4000" b="0" i="0" baseline="0" dirty="0" smtClean="0"/>
              <a:t/>
            </a:r>
            <a:br>
              <a:rPr lang="en-US" altLang="zh-TW" sz="4000" b="0" i="0" baseline="0" dirty="0" smtClean="0"/>
            </a:br>
            <a:endParaRPr lang="zh-TW" altLang="en-US" sz="4000" b="0" i="0" baseline="0" dirty="0"/>
          </a:p>
        </p:txBody>
      </p:sp>
      <p:sp>
        <p:nvSpPr>
          <p:cNvPr id="6" name="投影片編號版面配置區 4"/>
          <p:cNvSpPr>
            <a:spLocks noGrp="1"/>
          </p:cNvSpPr>
          <p:nvPr>
            <p:ph type="sldNum" sz="quarter" idx="12"/>
          </p:nvPr>
        </p:nvSpPr>
        <p:spPr/>
        <p:txBody>
          <a:bodyPr/>
          <a:lstStyle/>
          <a:p>
            <a:fld id="{53509FA5-0DB0-4EE8-8F61-868F3BDB8154}" type="slidenum">
              <a:rPr lang="en-US" altLang="zh-TW"/>
              <a:pPr/>
              <a:t>7</a:t>
            </a:fld>
            <a:endParaRPr lang="en-US" altLang="zh-TW"/>
          </a:p>
        </p:txBody>
      </p:sp>
      <p:graphicFrame>
        <p:nvGraphicFramePr>
          <p:cNvPr id="9" name="資料庫圖表 8"/>
          <p:cNvGraphicFramePr/>
          <p:nvPr>
            <p:extLst>
              <p:ext uri="{D42A27DB-BD31-4B8C-83A1-F6EECF244321}">
                <p14:modId xmlns:p14="http://schemas.microsoft.com/office/powerpoint/2010/main" val="2876510355"/>
              </p:ext>
            </p:extLst>
          </p:nvPr>
        </p:nvGraphicFramePr>
        <p:xfrm>
          <a:off x="467544" y="1772816"/>
          <a:ext cx="806489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11156"/>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一、市場區隔</a:t>
            </a:r>
            <a:r>
              <a:rPr lang="en-US" altLang="zh-TW" sz="3600" dirty="0" smtClean="0"/>
              <a:t/>
            </a:r>
            <a:br>
              <a:rPr lang="en-US" altLang="zh-TW" sz="3600" dirty="0" smtClean="0"/>
            </a:br>
            <a:r>
              <a:rPr lang="zh-TW" altLang="en-US" sz="3600" dirty="0" smtClean="0"/>
              <a:t>區隔</a:t>
            </a:r>
            <a:r>
              <a:rPr lang="zh-TW" altLang="zh-TW" sz="3600" dirty="0" smtClean="0">
                <a:solidFill>
                  <a:schemeClr val="tx2"/>
                </a:solidFill>
                <a:latin typeface="+mj-lt"/>
                <a:ea typeface="+mj-ea"/>
                <a:cs typeface="+mj-cs"/>
              </a:rPr>
              <a:t>消費者市場</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8</a:t>
            </a:fld>
            <a:endParaRPr lang="en-US" altLang="zh-TW"/>
          </a:p>
        </p:txBody>
      </p:sp>
      <p:graphicFrame>
        <p:nvGraphicFramePr>
          <p:cNvPr id="9" name="資料庫圖表 8"/>
          <p:cNvGraphicFramePr/>
          <p:nvPr/>
        </p:nvGraphicFramePr>
        <p:xfrm>
          <a:off x="395536" y="1884109"/>
          <a:ext cx="8496944" cy="4555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一、市場區隔</a:t>
            </a:r>
            <a:r>
              <a:rPr lang="en-US" altLang="zh-TW" sz="3600" dirty="0" smtClean="0"/>
              <a:t/>
            </a:r>
            <a:br>
              <a:rPr lang="en-US" altLang="zh-TW" sz="3600" dirty="0" smtClean="0"/>
            </a:br>
            <a:r>
              <a:rPr lang="en-US" altLang="zh-TW" sz="3600" dirty="0" smtClean="0"/>
              <a:t>1</a:t>
            </a:r>
            <a:r>
              <a:rPr lang="zh-TW" altLang="en-US" sz="3600" dirty="0" smtClean="0">
                <a:solidFill>
                  <a:schemeClr val="tx2"/>
                </a:solidFill>
                <a:latin typeface="+mj-lt"/>
                <a:ea typeface="+mj-ea"/>
                <a:cs typeface="+mj-cs"/>
              </a:rPr>
              <a:t>、地理性區隔變數</a:t>
            </a:r>
            <a:endParaRPr lang="zh-TW" altLang="en-US" sz="3600" dirty="0"/>
          </a:p>
        </p:txBody>
      </p:sp>
      <p:sp>
        <p:nvSpPr>
          <p:cNvPr id="3" name="投影片編號版面配置區 2"/>
          <p:cNvSpPr>
            <a:spLocks noGrp="1"/>
          </p:cNvSpPr>
          <p:nvPr>
            <p:ph type="sldNum" sz="quarter" idx="12"/>
          </p:nvPr>
        </p:nvSpPr>
        <p:spPr/>
        <p:txBody>
          <a:bodyPr/>
          <a:lstStyle/>
          <a:p>
            <a:fld id="{682A54ED-0A6F-4A51-9596-BC00A865C675}" type="slidenum">
              <a:rPr lang="en-US" altLang="zh-TW" smtClean="0"/>
              <a:pPr/>
              <a:t>9</a:t>
            </a:fld>
            <a:endParaRPr lang="en-US" altLang="zh-TW"/>
          </a:p>
        </p:txBody>
      </p:sp>
      <p:graphicFrame>
        <p:nvGraphicFramePr>
          <p:cNvPr id="14" name="資料庫圖表 13"/>
          <p:cNvGraphicFramePr/>
          <p:nvPr/>
        </p:nvGraphicFramePr>
        <p:xfrm>
          <a:off x="323528" y="1844824"/>
          <a:ext cx="8568952" cy="3722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15844" name="Rectangle 4"/>
          <p:cNvSpPr>
            <a:spLocks noChangeArrowheads="1"/>
          </p:cNvSpPr>
          <p:nvPr/>
        </p:nvSpPr>
        <p:spPr bwMode="auto">
          <a:xfrm>
            <a:off x="324544" y="5633863"/>
            <a:ext cx="8567936" cy="461665"/>
          </a:xfrm>
          <a:prstGeom prst="rect">
            <a:avLst/>
          </a:prstGeom>
          <a:noFill/>
          <a:ln w="12700" cap="flat" cmpd="sng">
            <a:no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zh-TW" altLang="en-US" b="0" i="0" u="none" strike="noStrike" cap="none" normalizeH="0" baseline="0" dirty="0" smtClean="0">
                <a:ln>
                  <a:noFill/>
                </a:ln>
                <a:solidFill>
                  <a:srgbClr val="FF0000"/>
                </a:solidFill>
                <a:effectLst/>
                <a:latin typeface="Times New Roman" pitchFamily="18" charset="0"/>
                <a:ea typeface="細明體" pitchFamily="49" charset="-120"/>
                <a:cs typeface="Times New Roman" pitchFamily="18" charset="0"/>
              </a:rPr>
              <a:t>地理變數所涵括的消費者差異過大，通常要搭配其他變數</a:t>
            </a:r>
            <a:endParaRPr kumimoji="0" lang="zh-TW" altLang="en-US" b="0" i="0" u="none" strike="noStrike" cap="none" normalizeH="0" baseline="0" dirty="0" smtClean="0">
              <a:ln>
                <a:noFill/>
              </a:ln>
              <a:solidFill>
                <a:srgbClr val="FF0000"/>
              </a:solidFill>
              <a:effectLst/>
              <a:latin typeface="Arial" pitchFamily="34" charset="0"/>
            </a:endParaRPr>
          </a:p>
        </p:txBody>
      </p:sp>
    </p:spTree>
  </p:cSld>
  <p:clrMapOvr>
    <a:masterClrMapping/>
  </p:clrMapOvr>
  <p:transition spd="slow">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7084</TotalTime>
  <Words>2727</Words>
  <Application>Microsoft Office PowerPoint</Application>
  <PresentationFormat>如螢幕大小 (4:3)</PresentationFormat>
  <Paragraphs>436</Paragraphs>
  <Slides>44</Slides>
  <Notes>19</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44</vt:i4>
      </vt:variant>
    </vt:vector>
  </HeadingPairs>
  <TitlesOfParts>
    <vt:vector size="56" baseType="lpstr">
      <vt:lpstr>Arial</vt:lpstr>
      <vt:lpstr>新細明體</vt:lpstr>
      <vt:lpstr>Wingdings 2</vt:lpstr>
      <vt:lpstr>細明體</vt:lpstr>
      <vt:lpstr>微軟正黑體</vt:lpstr>
      <vt:lpstr>Calibri</vt:lpstr>
      <vt:lpstr>Tahoma</vt:lpstr>
      <vt:lpstr>Times New Roman</vt:lpstr>
      <vt:lpstr>Constantia</vt:lpstr>
      <vt:lpstr>Wingdings</vt:lpstr>
      <vt:lpstr>Verdana</vt:lpstr>
      <vt:lpstr>流線</vt:lpstr>
      <vt:lpstr>目    錄</vt:lpstr>
      <vt:lpstr>PowerPoint 簡報</vt:lpstr>
      <vt:lpstr>導言（市場區隔、市場定位） </vt:lpstr>
      <vt:lpstr>PowerPoint 簡報</vt:lpstr>
      <vt:lpstr>PowerPoint 簡報</vt:lpstr>
      <vt:lpstr>一、市場區隔 圖8-1 目標行銷的三個主要步驟</vt:lpstr>
      <vt:lpstr>導言（市場區隔、市場定位） </vt:lpstr>
      <vt:lpstr>一、市場區隔 區隔消費者市場</vt:lpstr>
      <vt:lpstr>一、市場區隔 1、地理性區隔變數</vt:lpstr>
      <vt:lpstr>一、市場區隔 2、人口統計變數(保力達廣告)</vt:lpstr>
      <vt:lpstr>導言（市場區隔、市場定位） </vt:lpstr>
      <vt:lpstr>一、市場區隔 3、心理統計變數(三菱汽車 V.S BENZ)</vt:lpstr>
      <vt:lpstr>一、市場區隔 3、心理統計變數</vt:lpstr>
      <vt:lpstr>一、市場區隔 4、行為變數(大茂黑瓜、牙膏廣告) </vt:lpstr>
      <vt:lpstr>一、市場區隔 4、行為變數</vt:lpstr>
      <vt:lpstr>一、市場區隔 有效市場區隔的必備條件***</vt:lpstr>
      <vt:lpstr>一、市場區隔 有效市場區隔的必備條件***</vt:lpstr>
      <vt:lpstr>一、市場區隔 有效市場區隔的必備條件***</vt:lpstr>
      <vt:lpstr>一、市場區隔 有效市場區隔的必備條件***</vt:lpstr>
      <vt:lpstr>一、市場區隔 有效市場區隔的必備條件***</vt:lpstr>
      <vt:lpstr>一、市場區隔 有效市場區隔的必備條件***</vt:lpstr>
      <vt:lpstr>二、目標行銷 ： 2. 評估區隔市場：三種評估因素</vt:lpstr>
      <vt:lpstr>二、目標行銷  3、選擇市場涵蓋策略的考量因素</vt:lpstr>
      <vt:lpstr>二、目標行銷  2、市場選擇：市場涵蓋策略</vt:lpstr>
      <vt:lpstr>二、目標行銷  2、市場選擇：市場涵蓋策略</vt:lpstr>
      <vt:lpstr>二、目標行銷  2、市場選擇：市場涵蓋策略</vt:lpstr>
      <vt:lpstr>二、目標行銷  2、市場選擇：市場涵蓋策略</vt:lpstr>
      <vt:lpstr>二、目標行銷  3、選擇市場涵蓋策略的考量因素</vt:lpstr>
      <vt:lpstr>選擇市場涵蓋策略</vt:lpstr>
      <vt:lpstr>二、目標行銷  3、選擇市場涵蓋策略的考量因素</vt:lpstr>
      <vt:lpstr>二、目標行銷  3、選擇市場涵蓋策略的考量因素</vt:lpstr>
      <vt:lpstr>二、目標行銷  4、目標行銷所涉及的社會責任</vt:lpstr>
      <vt:lpstr>二、目標行銷  4、目標行銷所涉及的社會責任</vt:lpstr>
      <vt:lpstr>三、差異化與市場定位</vt:lpstr>
      <vt:lpstr>三、差異化與市場定位</vt:lpstr>
      <vt:lpstr>三、差異化與市場定位 1. 定位策略的選擇 </vt:lpstr>
      <vt:lpstr>步驟 1.  找出可行的競爭優勢</vt:lpstr>
      <vt:lpstr>步驟 1.  找出可行的競爭優勢</vt:lpstr>
      <vt:lpstr>步驟2 選擇正確的競爭優勢</vt:lpstr>
      <vt:lpstr>步驟三 選擇一個整體的定位策略(圖. 8.3)</vt:lpstr>
      <vt:lpstr>PowerPoint 簡報</vt:lpstr>
      <vt:lpstr>發展定位宣言</vt:lpstr>
      <vt:lpstr>步驟3 選擇一個整體的定位策略</vt:lpstr>
      <vt:lpstr>溝通與傳達選定的定位</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Valued Gateway Client</dc:creator>
  <cp:lastModifiedBy>keyuse</cp:lastModifiedBy>
  <cp:revision>588</cp:revision>
  <cp:lastPrinted>1601-01-01T00:00:00Z</cp:lastPrinted>
  <dcterms:created xsi:type="dcterms:W3CDTF">2000-02-16T07:12:11Z</dcterms:created>
  <dcterms:modified xsi:type="dcterms:W3CDTF">2014-03-22T10:18:10Z</dcterms:modified>
</cp:coreProperties>
</file>