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F398537-E1E7-4848-8A56-1362CD201704}" type="datetimeFigureOut">
              <a:rPr lang="zh-TW" altLang="en-US" smtClean="0"/>
              <a:t>2012/11/11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7DA02B5-B826-46F6-AEB8-894F1DB7C1C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2702683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班級</a:t>
            </a:r>
            <a:r>
              <a:rPr lang="en-US" altLang="zh-TW" dirty="0" smtClean="0"/>
              <a:t>:</a:t>
            </a:r>
            <a:r>
              <a:rPr lang="zh-TW" altLang="en-US" dirty="0" smtClean="0"/>
              <a:t>自控三甲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學號</a:t>
            </a:r>
            <a:r>
              <a:rPr lang="en-US" altLang="zh-TW" dirty="0" smtClean="0"/>
              <a:t>:</a:t>
            </a:r>
            <a:r>
              <a:rPr lang="en-US" altLang="zh-TW" dirty="0" smtClean="0"/>
              <a:t>49912019</a:t>
            </a:r>
            <a:br>
              <a:rPr lang="en-US" altLang="zh-TW" dirty="0" smtClean="0"/>
            </a:br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張峻誠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老師</a:t>
            </a:r>
            <a:r>
              <a:rPr lang="en-US" altLang="zh-TW" dirty="0" smtClean="0"/>
              <a:t>:</a:t>
            </a:r>
            <a:r>
              <a:rPr lang="zh-TW" altLang="en-US" dirty="0" smtClean="0"/>
              <a:t>林聰益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idx="1"/>
          </p:nvPr>
        </p:nvSpPr>
        <p:spPr>
          <a:xfrm>
            <a:off x="214282" y="500042"/>
            <a:ext cx="7429552" cy="1785950"/>
          </a:xfrm>
        </p:spPr>
        <p:txBody>
          <a:bodyPr>
            <a:noAutofit/>
          </a:bodyPr>
          <a:lstStyle/>
          <a:p>
            <a:r>
              <a:rPr lang="zh-TW" altLang="en-US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以適當科技與風險</a:t>
            </a:r>
            <a:r>
              <a:rPr lang="zh-TW" altLang="en-US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評估</a:t>
            </a:r>
            <a:endParaRPr lang="en-US" altLang="zh-TW" sz="5000" b="1" dirty="0" smtClean="0">
              <a:solidFill>
                <a:schemeClr val="bg1"/>
              </a:solidFill>
              <a:latin typeface="標楷體" pitchFamily="65" charset="-120"/>
              <a:ea typeface="標楷體" pitchFamily="65" charset="-120"/>
            </a:endParaRPr>
          </a:p>
          <a:p>
            <a:r>
              <a:rPr lang="en-US" altLang="zh-TW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TW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的</a:t>
            </a:r>
            <a:r>
              <a:rPr lang="zh-TW" altLang="en-US" sz="5000" b="1" dirty="0" smtClean="0">
                <a:solidFill>
                  <a:schemeClr val="bg1"/>
                </a:solidFill>
                <a:latin typeface="標楷體" pitchFamily="65" charset="-120"/>
                <a:ea typeface="標楷體" pitchFamily="65" charset="-120"/>
              </a:rPr>
              <a:t>角度來看太陽能系統</a:t>
            </a:r>
            <a:endParaRPr lang="zh-TW" altLang="en-US" sz="5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b="1" dirty="0" smtClean="0">
                <a:solidFill>
                  <a:schemeClr val="bg1"/>
                </a:solidFill>
                <a:latin typeface="+mn-ea"/>
                <a:ea typeface="+mn-ea"/>
              </a:rPr>
              <a:t>目  錄</a:t>
            </a:r>
            <a:endParaRPr lang="zh-TW" altLang="en-US" sz="60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200" b="1" dirty="0" smtClean="0"/>
              <a:t>何謂太陽能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何謂</a:t>
            </a:r>
            <a:r>
              <a:rPr lang="zh-TW" altLang="en-US" sz="3200" b="1" dirty="0" smtClean="0"/>
              <a:t>適當科技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用適當科技看</a:t>
            </a:r>
            <a:r>
              <a:rPr lang="zh-TW" altLang="en-US" sz="3200" b="1" dirty="0" smtClean="0"/>
              <a:t>太陽能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台灣是否合適發展</a:t>
            </a:r>
            <a:r>
              <a:rPr lang="zh-TW" altLang="en-US" sz="3200" b="1" dirty="0" smtClean="0"/>
              <a:t>太陽能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結論</a:t>
            </a:r>
            <a:endParaRPr lang="en-US" altLang="zh-TW" sz="3200" b="1" dirty="0" smtClean="0"/>
          </a:p>
          <a:p>
            <a:r>
              <a:rPr lang="zh-TW" altLang="en-US" sz="3200" b="1" dirty="0" smtClean="0"/>
              <a:t>來源及出處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何謂</a:t>
            </a:r>
            <a:r>
              <a:rPr lang="zh-TW" altLang="en-US" sz="4800" b="1" dirty="0" smtClean="0"/>
              <a:t>太陽能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zh-TW" altLang="en-US" sz="2800" dirty="0" smtClean="0"/>
              <a:t>    太陽能</a:t>
            </a:r>
            <a:r>
              <a:rPr lang="zh-TW" altLang="en-US" sz="2800" dirty="0" smtClean="0"/>
              <a:t>一般是指太陽光的輻射能量，在</a:t>
            </a:r>
            <a:r>
              <a:rPr lang="zh-TW" altLang="en-US" sz="2800" dirty="0" smtClean="0"/>
              <a:t>現代一般</a:t>
            </a:r>
            <a:r>
              <a:rPr lang="zh-TW" altLang="en-US" sz="2800" dirty="0" smtClean="0"/>
              <a:t>用作發電。</a:t>
            </a:r>
            <a:endParaRPr lang="en-US" altLang="zh-TW" sz="2800" dirty="0" smtClean="0"/>
          </a:p>
          <a:p>
            <a:pPr>
              <a:buNone/>
            </a:pPr>
            <a:r>
              <a:rPr lang="zh-TW" altLang="en-US" sz="2800" dirty="0" smtClean="0"/>
              <a:t>    太陽能</a:t>
            </a:r>
            <a:r>
              <a:rPr lang="zh-TW" altLang="en-US" sz="2800" dirty="0" smtClean="0"/>
              <a:t>技術分為有源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主動式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及無源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被動式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兩種，有源的例子有太陽能</a:t>
            </a:r>
            <a:r>
              <a:rPr lang="zh-TW" altLang="en-US" sz="2800" dirty="0" smtClean="0"/>
              <a:t>光電及</a:t>
            </a:r>
            <a:r>
              <a:rPr lang="zh-TW" altLang="en-US" sz="2800" dirty="0" smtClean="0"/>
              <a:t>光熱轉換，使用電力或機械設備作太陽能收集，而這些設備是依靠外部能源運作的，因此稱為有源。無源的例子有在建築物引入太陽光作照明等，當中是利用建築物的設計、選擇所使用物料等達至利用太陽能的目的，由於當中的運作無需由外部提供能源，因此稱為無源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4800" b="1" dirty="0" smtClean="0"/>
              <a:t>何謂適當</a:t>
            </a:r>
            <a:r>
              <a:rPr lang="zh-TW" altLang="en-US" sz="4800" b="1" dirty="0" smtClean="0"/>
              <a:t>科技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標楷體" pitchFamily="65" charset="-120"/>
              </a:rPr>
              <a:t>實用性</a:t>
            </a:r>
          </a:p>
          <a:p>
            <a:r>
              <a:rPr lang="zh-TW" altLang="en-US" dirty="0" smtClean="0">
                <a:latin typeface="標楷體" pitchFamily="65" charset="-120"/>
              </a:rPr>
              <a:t>方便</a:t>
            </a:r>
            <a:r>
              <a:rPr lang="zh-TW" altLang="en-US" dirty="0" smtClean="0">
                <a:latin typeface="標楷體" pitchFamily="65" charset="-120"/>
              </a:rPr>
              <a:t>性</a:t>
            </a:r>
          </a:p>
          <a:p>
            <a:r>
              <a:rPr lang="zh-TW" altLang="en-US" dirty="0" smtClean="0">
                <a:latin typeface="標楷體" pitchFamily="65" charset="-120"/>
              </a:rPr>
              <a:t>經濟性</a:t>
            </a:r>
          </a:p>
          <a:p>
            <a:pPr>
              <a:buNone/>
            </a:pPr>
            <a:endParaRPr lang="zh-TW" altLang="en-US" dirty="0" smtClean="0">
              <a:latin typeface="標楷體" pitchFamily="65" charset="-120"/>
            </a:endParaRP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500" b="1" dirty="0" smtClean="0">
                <a:latin typeface="標楷體" pitchFamily="65" charset="-120"/>
              </a:rPr>
              <a:t>實用</a:t>
            </a:r>
            <a:r>
              <a:rPr lang="zh-TW" altLang="en-US" sz="3500" b="1" dirty="0" smtClean="0">
                <a:latin typeface="標楷體" pitchFamily="65" charset="-120"/>
              </a:rPr>
              <a:t>性</a:t>
            </a:r>
            <a:r>
              <a:rPr lang="en-US" altLang="zh-TW" sz="3500" b="1" dirty="0" smtClean="0">
                <a:latin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</a:rPr>
              <a:t>例如工程計算機上常見太陽能板供電</a:t>
            </a:r>
            <a:r>
              <a:rPr lang="zh-TW" altLang="en-US" dirty="0" smtClean="0">
                <a:latin typeface="標楷體" pitchFamily="65" charset="-120"/>
              </a:rPr>
              <a:t>，義大利</a:t>
            </a:r>
            <a:r>
              <a:rPr lang="en-US" altLang="zh-TW" dirty="0" err="1" smtClean="0">
                <a:latin typeface="標楷體" pitchFamily="65" charset="-120"/>
              </a:rPr>
              <a:t>Ermenegildo</a:t>
            </a:r>
            <a:r>
              <a:rPr lang="en-US" altLang="zh-TW" dirty="0" smtClean="0">
                <a:latin typeface="標楷體" pitchFamily="65" charset="-120"/>
              </a:rPr>
              <a:t> </a:t>
            </a:r>
            <a:r>
              <a:rPr lang="en-US" altLang="zh-TW" dirty="0" err="1" smtClean="0">
                <a:latin typeface="標楷體" pitchFamily="65" charset="-120"/>
              </a:rPr>
              <a:t>Zegna</a:t>
            </a:r>
            <a:r>
              <a:rPr lang="zh-TW" altLang="en-US" dirty="0" smtClean="0">
                <a:latin typeface="標楷體" pitchFamily="65" charset="-120"/>
              </a:rPr>
              <a:t>所推出的太陽能夾克能提供</a:t>
            </a:r>
            <a:r>
              <a:rPr lang="en-US" altLang="zh-TW" dirty="0" smtClean="0">
                <a:latin typeface="標楷體" pitchFamily="65" charset="-120"/>
              </a:rPr>
              <a:t>3C</a:t>
            </a:r>
            <a:r>
              <a:rPr lang="zh-TW" altLang="en-US" dirty="0" smtClean="0">
                <a:latin typeface="標楷體" pitchFamily="65" charset="-120"/>
              </a:rPr>
              <a:t>產品隨身充電</a:t>
            </a:r>
            <a:r>
              <a:rPr lang="zh-TW" altLang="en-US" dirty="0" smtClean="0">
                <a:latin typeface="標楷體" pitchFamily="65" charset="-120"/>
              </a:rPr>
              <a:t>。</a:t>
            </a:r>
            <a:endParaRPr lang="en-US" altLang="zh-TW" dirty="0" smtClean="0">
              <a:latin typeface="標楷體" pitchFamily="65" charset="-120"/>
            </a:endParaRPr>
          </a:p>
          <a:p>
            <a:r>
              <a:rPr lang="zh-TW" altLang="en-US" sz="3500" b="1" dirty="0" smtClean="0">
                <a:latin typeface="標楷體" pitchFamily="65" charset="-120"/>
              </a:rPr>
              <a:t>方便性</a:t>
            </a:r>
            <a:r>
              <a:rPr lang="en-US" altLang="zh-TW" sz="3500" b="1" dirty="0" smtClean="0">
                <a:latin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</a:rPr>
              <a:t>在現今社會中，太陽能的產品已算是普遍，所以大家很方便取得</a:t>
            </a:r>
            <a:r>
              <a:rPr lang="zh-TW" altLang="en-US" sz="3500" b="1" dirty="0" smtClean="0">
                <a:latin typeface="標楷體" pitchFamily="65" charset="-120"/>
              </a:rPr>
              <a:t>。</a:t>
            </a:r>
            <a:endParaRPr lang="en-US" altLang="zh-TW" sz="3500" b="1" dirty="0" smtClean="0">
              <a:latin typeface="標楷體" pitchFamily="65" charset="-120"/>
            </a:endParaRPr>
          </a:p>
          <a:p>
            <a:r>
              <a:rPr lang="zh-TW" altLang="en-US" sz="3500" b="1" dirty="0" smtClean="0">
                <a:latin typeface="標楷體" pitchFamily="65" charset="-120"/>
              </a:rPr>
              <a:t>經濟性</a:t>
            </a:r>
            <a:r>
              <a:rPr lang="en-US" altLang="zh-TW" sz="3500" b="1" dirty="0" smtClean="0">
                <a:latin typeface="標楷體" pitchFamily="65" charset="-120"/>
              </a:rPr>
              <a:t>:</a:t>
            </a:r>
            <a:r>
              <a:rPr lang="zh-TW" altLang="en-US" dirty="0" smtClean="0">
                <a:latin typeface="標楷體" pitchFamily="65" charset="-120"/>
              </a:rPr>
              <a:t>由於現在的太陽能板的成本尚未很低，但這一定是未來的趨勢，想必以後價錢會平易近人。</a:t>
            </a:r>
          </a:p>
          <a:p>
            <a:endParaRPr lang="zh-TW" altLang="en-US" sz="3500" b="1" dirty="0" smtClean="0">
              <a:latin typeface="標楷體" pitchFamily="65" charset="-120"/>
            </a:endParaRPr>
          </a:p>
          <a:p>
            <a:endParaRPr lang="zh-TW" altLang="en-US" dirty="0" smtClean="0">
              <a:latin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28</TotalTime>
  <Words>245</Words>
  <Application>Microsoft Office PowerPoint</Application>
  <PresentationFormat>如螢幕大小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科技</vt:lpstr>
      <vt:lpstr>班級:自控三甲 學號:49912019 姓名:張峻誠 老師:林聰益</vt:lpstr>
      <vt:lpstr>目  錄</vt:lpstr>
      <vt:lpstr>何謂太陽能</vt:lpstr>
      <vt:lpstr>何謂適當科技</vt:lpstr>
      <vt:lpstr>投影片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班級:自控三甲 學號:49912019 姓名:張峻誠 老師:林聰益</dc:title>
  <dc:creator>Richard</dc:creator>
  <cp:lastModifiedBy>Richard</cp:lastModifiedBy>
  <cp:revision>7</cp:revision>
  <dcterms:created xsi:type="dcterms:W3CDTF">2012-11-11T08:48:40Z</dcterms:created>
  <dcterms:modified xsi:type="dcterms:W3CDTF">2012-11-11T09:17:03Z</dcterms:modified>
</cp:coreProperties>
</file>