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70" r:id="rId6"/>
    <p:sldId id="271" r:id="rId7"/>
    <p:sldId id="265" r:id="rId8"/>
    <p:sldId id="267" r:id="rId9"/>
    <p:sldId id="273" r:id="rId10"/>
    <p:sldId id="275" r:id="rId11"/>
    <p:sldId id="276" r:id="rId12"/>
    <p:sldId id="263" r:id="rId13"/>
    <p:sldId id="274" r:id="rId14"/>
    <p:sldId id="264" r:id="rId15"/>
    <p:sldId id="281" r:id="rId16"/>
    <p:sldId id="278" r:id="rId17"/>
    <p:sldId id="272" r:id="rId18"/>
    <p:sldId id="268" r:id="rId19"/>
    <p:sldId id="257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71F"/>
    <a:srgbClr val="FC2704"/>
    <a:srgbClr val="FC4A2C"/>
    <a:srgbClr val="AA33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9926;&#21147;%20%20%20&#32982;&#23376;&#32982;&#23376;&#21029;&#29983;&#27683;.doc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F:\&#22283;&#25991;&#20316;&#26989;\&#38515;&#26954;&#22899;&#22763;\&#26368;&#36196;&#35064;&#21578;&#30333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2952328" cy="14700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情緒叫名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29831029_408" descr="http://all.ind.sg/img/pic/cont/title/65/pic_4828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4176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835696" y="2924944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叫名</a:t>
            </a:r>
            <a:endParaRPr lang="zh-TW" altLang="en-US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RHkkbhGQR0_section1050_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08518"/>
            <a:ext cx="5040560" cy="614948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1224136" cy="581865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還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嗎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身心依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195" y="-1"/>
            <a:ext cx="8381269" cy="594928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9912" y="5373216"/>
            <a:ext cx="53640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身心一致的小撇步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給出情緒形狀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3334905743_390" descr="http://admin.eladies.sina.com.tw/news_images/img_tw/alifetale/2011/1221/4ef17cf224e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43924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3240360" cy="129614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C2704"/>
                </a:solidFill>
                <a:latin typeface="微軟正黑體" pitchFamily="34" charset="-120"/>
                <a:ea typeface="微軟正黑體" pitchFamily="34" charset="-120"/>
              </a:rPr>
              <a:t>情 緒 好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形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情緒</a:t>
            </a:r>
            <a:r>
              <a:rPr lang="zh-TW" altLang="en-US" sz="54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在說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916832"/>
            <a:ext cx="7355160" cy="3628999"/>
          </a:xfrm>
        </p:spPr>
        <p:txBody>
          <a:bodyPr/>
          <a:lstStyle/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不要帶任何已有的觀念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認為繪畫「應該」是任何特定的模樣。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這些被畫出的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線條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沒有任何「對錯」、「好壞」，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每一幅都是正確的，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因為它恰如其份地表達出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你自己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情緒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雞尾酒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35249388_460" descr="http://www.p9.com.tw/Upload/FTBImages/news_9902/mixed0331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701730" cy="51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thCABVRN6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86461" cy="504056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恰如其份地表達出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與自己一致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一個關於憤怒的事件</a:t>
            </a:r>
            <a:endParaRPr lang="zh-TW" altLang="en-US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04-1050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5715000" cy="2390775"/>
          </a:xfrm>
        </p:spPr>
      </p:pic>
      <p:sp>
        <p:nvSpPr>
          <p:cNvPr id="5" name="矩形 4"/>
          <p:cNvSpPr/>
          <p:nvPr/>
        </p:nvSpPr>
        <p:spPr>
          <a:xfrm>
            <a:off x="1619672" y="407707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迪士尼的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動畫片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：瓦力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引發美國胖子團體的反彈與批判，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固然讓很多人大吃一驚，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其實提供了很多有趣的創作思維觀察</a:t>
            </a:r>
            <a:r>
              <a:rPr lang="zh-TW" altLang="en-US" sz="2800" b="1" dirty="0" smtClean="0"/>
              <a:t>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3826768" cy="396044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一個關於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家的故事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最赤裸的告白</a:t>
            </a:r>
            <a:endParaRPr lang="zh-TW" altLang="en-US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38942999_445" descr="http://pic.pimg.tw/violetsauce/49158ec04c85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960440" cy="48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4797152"/>
            <a:ext cx="6840760" cy="132901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當我們能經歷：心碎、拓展自我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並停止抵抗悲傷這一連串的歷程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才可能修煉出悲傷的丹藥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感恩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35947431_408" descr="http://farm6.static.flickr.com/5087/5287130388_b506bd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8131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人無法憑著對偉大形象的空想而獲得啟迪，除非他願意對自己的陰暗面有所察覺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600" b="1" dirty="0" smtClean="0">
                <a:latin typeface="微軟正黑體" pitchFamily="34" charset="-120"/>
                <a:ea typeface="微軟正黑體" pitchFamily="34" charset="-120"/>
              </a:rPr>
              <a:t>榮格</a:t>
            </a:r>
            <a:endParaRPr lang="zh-TW" altLang="en-US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yui_3_5_1_8_1353329667969_444" descr="http://livedoor.2.blogimg.jp/nwknews/imgs/4/5/45f8fb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6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情緒來了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29998332_445" descr="http://www.xl995.com/Article/UploadFiles/200811/200811111708017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9300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5_1_8_1353329998332_445" descr="http://www.xl995.com/Article/UploadFiles/200811/20081111170801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8131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細明體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舒暢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6123135" cy="364914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身心</a:t>
            </a:r>
            <a:r>
              <a:rPr lang="zh-TW" altLang="en-US" sz="6600" dirty="0" smtClean="0">
                <a:solidFill>
                  <a:srgbClr val="FC2704"/>
                </a:solidFill>
                <a:latin typeface="微軟正黑體" pitchFamily="34" charset="-120"/>
                <a:ea typeface="微軟正黑體" pitchFamily="34" charset="-120"/>
              </a:rPr>
              <a:t>書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暢起來ㄅ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zh-TW" b="1" dirty="0" smtClean="0">
                <a:solidFill>
                  <a:srgbClr val="AA3312"/>
                </a:solidFill>
              </a:rPr>
              <a:t>忍下來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你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經常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忍下來</a:t>
            </a:r>
            <a:r>
              <a:rPr lang="zh-TW" altLang="en-US" b="1" dirty="0" smtClean="0"/>
              <a:t>嗎？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dirty="0"/>
          </a:p>
        </p:txBody>
      </p:sp>
      <p:pic>
        <p:nvPicPr>
          <p:cNvPr id="4" name="yui_3_5_1_8_1353330199609_445" descr="http://pansci.tw/wp-content/uploads/2012/05/ptsd1_4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8640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23728" y="573325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認為</a:t>
            </a:r>
            <a:r>
              <a:rPr lang="zh-TW" altLang="zh-TW" sz="2400" b="1" dirty="0" smtClean="0"/>
              <a:t>應以堅忍作為適應失落的手段</a:t>
            </a:r>
            <a:endParaRPr lang="zh-TW" alt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還是    哭一下？</a:t>
            </a: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yui_3_5_1_8_1353330429935_427" descr="http://zhishi.0-6.com/KnowlegeFiles2/2009/0710/a64d9173-7e9b-43ca-a590-a698a42c2cd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3336533630_445" descr="http://www.24812272.com/syssite/home/shop/1/pictures/productsimg/big/21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0871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0"/>
            <a:ext cx="7416824" cy="3312368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不受關注的陰暗情緒，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會以各種不同方式危害我們情緒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一直停滯在某些生命過往的片段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32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不可自拔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而陷入惡性循環裡並開始變質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3337695357_427" descr="http://ts1.mm.bing.net/th?id=I.4687227447607296&amp;pid=15.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60851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764704"/>
            <a:ext cx="6408712" cy="3229819"/>
          </a:xfrm>
        </p:spPr>
        <p:txBody>
          <a:bodyPr/>
          <a:lstStyle/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當悲傷、憤怒、恐懼、絕望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無法傾訴且無人傾聽時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它們就會開始變質毒化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漸漸演變成長期互不相讓的</a:t>
            </a:r>
            <a:r>
              <a:rPr lang="zh-TW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憤怒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ui_3_5_1_8_1353337035278_445" descr="http://l.paipaitxt.com/118851/11/01/28/104_12903258_b1babc73fa576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046" y="0"/>
            <a:ext cx="3176954" cy="37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/>
              <a:t>          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承認自己是需要幫助的</a:t>
            </a:r>
            <a:endParaRPr lang="en-US" altLang="zh-TW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b="1" dirty="0" smtClean="0"/>
          </a:p>
          <a:p>
            <a:pPr>
              <a:buNone/>
            </a:pPr>
            <a:r>
              <a:rPr lang="zh-TW" altLang="en-US" sz="2800" b="1" dirty="0" smtClean="0"/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這世界飽受未經補償的悲傷所苦，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人們意圖藉由有意識的壓抑，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以及無意識的逃避與否認來抗禦悲傷的力量，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而這些都會讓悲傷的力量變質毒化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有時甚至還會造成暴力或毀滅的發生。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3338265888_445" descr="http://ts4.mm.bing.net/th?id=I.4609552982803911&amp;pid=15.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9656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V="1">
            <a:off x="457200" y="5085185"/>
            <a:ext cx="298376" cy="21602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1475656" y="458112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陰暗情緒本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身並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不會傷害我們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傷害我們的是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sz="2800" dirty="0" smtClean="0">
                <a:solidFill>
                  <a:srgbClr val="FC4A2C"/>
                </a:solidFill>
                <a:latin typeface="微軟正黑體" pitchFamily="34" charset="-120"/>
                <a:ea typeface="微軟正黑體" pitchFamily="34" charset="-120"/>
              </a:rPr>
              <a:t>我們對它所抱持的負向態度</a:t>
            </a:r>
            <a:endParaRPr lang="zh-TW" altLang="en-US" dirty="0">
              <a:solidFill>
                <a:srgbClr val="FC4A2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3341774127_445" descr="http://origin-images.ttnet.net/pi/cto/40/16/27/96/40162796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999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3848" y="1556792"/>
            <a:ext cx="5482952" cy="4525963"/>
          </a:xfrm>
        </p:spPr>
        <p:txBody>
          <a:bodyPr/>
          <a:lstStyle/>
          <a:p>
            <a:endParaRPr lang="en-US" altLang="zh-TW" dirty="0" smtClean="0"/>
          </a:p>
          <a:p>
            <a:pPr algn="ctr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未經補償的悲傷或陰暗情緒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使世界陷入悲哀僵局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避免對情緒切割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就可避免孳生阻礙通往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心理健康之路的石頭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335</Words>
  <Application>Microsoft Office PowerPoint</Application>
  <PresentationFormat>如螢幕大小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情緒叫名</vt:lpstr>
      <vt:lpstr>情緒來了</vt:lpstr>
      <vt:lpstr> 忍下來  你 經常忍下來嗎？ </vt:lpstr>
      <vt:lpstr>還是    哭一下？</vt:lpstr>
      <vt:lpstr>不受關注的陰暗情緒， 會以各種不同方式危害我們情緒 一直停滯在某些生命過往的片段 不可自拔 而陷入惡性循環裡並開始變質</vt:lpstr>
      <vt:lpstr>投影片 6</vt:lpstr>
      <vt:lpstr>投影片 7</vt:lpstr>
      <vt:lpstr>投影片 8</vt:lpstr>
      <vt:lpstr>投影片 9</vt:lpstr>
      <vt:lpstr>你 還 在 等 嗎 ？</vt:lpstr>
      <vt:lpstr>身心一致的小撇步 給出情緒形狀</vt:lpstr>
      <vt:lpstr>情 緒 好 形</vt:lpstr>
      <vt:lpstr>情緒線在說</vt:lpstr>
      <vt:lpstr>情緒雞尾酒</vt:lpstr>
      <vt:lpstr>恰如其份地表達出你自己  與自己一致 </vt:lpstr>
      <vt:lpstr>一個關於憤怒的事件</vt:lpstr>
      <vt:lpstr>一個關於 家的故事  最赤裸的告白</vt:lpstr>
      <vt:lpstr>投影片 18</vt:lpstr>
      <vt:lpstr>投影片 19</vt:lpstr>
      <vt:lpstr>      身心書暢起來ㄅ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情緒叫名</dc:title>
  <dc:creator>chynin52</dc:creator>
  <cp:lastModifiedBy>P42FI303</cp:lastModifiedBy>
  <cp:revision>33</cp:revision>
  <dcterms:modified xsi:type="dcterms:W3CDTF">2012-11-20T06:59:48Z</dcterms:modified>
</cp:coreProperties>
</file>