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99EA4-5482-4E56-A1FA-3DE1ECDF6462}" type="datetimeFigureOut">
              <a:rPr lang="zh-TW" altLang="en-US" smtClean="0"/>
              <a:pPr/>
              <a:t>2013/10/1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EC667-297E-4F40-B175-BF254B243F5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99EA4-5482-4E56-A1FA-3DE1ECDF6462}" type="datetimeFigureOut">
              <a:rPr lang="zh-TW" altLang="en-US" smtClean="0"/>
              <a:pPr/>
              <a:t>2013/10/1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EC667-297E-4F40-B175-BF254B243F5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99EA4-5482-4E56-A1FA-3DE1ECDF6462}" type="datetimeFigureOut">
              <a:rPr lang="zh-TW" altLang="en-US" smtClean="0"/>
              <a:pPr/>
              <a:t>2013/10/1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EC667-297E-4F40-B175-BF254B243F5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99EA4-5482-4E56-A1FA-3DE1ECDF6462}" type="datetimeFigureOut">
              <a:rPr lang="zh-TW" altLang="en-US" smtClean="0"/>
              <a:pPr/>
              <a:t>2013/10/1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EC667-297E-4F40-B175-BF254B243F5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99EA4-5482-4E56-A1FA-3DE1ECDF6462}" type="datetimeFigureOut">
              <a:rPr lang="zh-TW" altLang="en-US" smtClean="0"/>
              <a:pPr/>
              <a:t>2013/10/1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EC667-297E-4F40-B175-BF254B243F5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99EA4-5482-4E56-A1FA-3DE1ECDF6462}" type="datetimeFigureOut">
              <a:rPr lang="zh-TW" altLang="en-US" smtClean="0"/>
              <a:pPr/>
              <a:t>2013/10/1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EC667-297E-4F40-B175-BF254B243F5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99EA4-5482-4E56-A1FA-3DE1ECDF6462}" type="datetimeFigureOut">
              <a:rPr lang="zh-TW" altLang="en-US" smtClean="0"/>
              <a:pPr/>
              <a:t>2013/10/1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EC667-297E-4F40-B175-BF254B243F5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99EA4-5482-4E56-A1FA-3DE1ECDF6462}" type="datetimeFigureOut">
              <a:rPr lang="zh-TW" altLang="en-US" smtClean="0"/>
              <a:pPr/>
              <a:t>2013/10/1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EC667-297E-4F40-B175-BF254B243F5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99EA4-5482-4E56-A1FA-3DE1ECDF6462}" type="datetimeFigureOut">
              <a:rPr lang="zh-TW" altLang="en-US" smtClean="0"/>
              <a:pPr/>
              <a:t>2013/10/1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EC667-297E-4F40-B175-BF254B243F5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99EA4-5482-4E56-A1FA-3DE1ECDF6462}" type="datetimeFigureOut">
              <a:rPr lang="zh-TW" altLang="en-US" smtClean="0"/>
              <a:pPr/>
              <a:t>2013/10/1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EC667-297E-4F40-B175-BF254B243F5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剪去並圓角化單一角落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99EA4-5482-4E56-A1FA-3DE1ECDF6462}" type="datetimeFigureOut">
              <a:rPr lang="zh-TW" altLang="en-US" smtClean="0"/>
              <a:pPr/>
              <a:t>2013/10/1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DFEC667-297E-4F40-B175-BF254B243F57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10" name="手繪多邊形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手繪多邊形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5A99EA4-5482-4E56-A1FA-3DE1ECDF6462}" type="datetimeFigureOut">
              <a:rPr lang="zh-TW" altLang="en-US" smtClean="0"/>
              <a:pPr/>
              <a:t>2013/10/1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DFEC667-297E-4F40-B175-BF254B243F57}" type="slidenum">
              <a:rPr lang="zh-TW" altLang="en-US" smtClean="0"/>
              <a:pPr/>
              <a:t>‹#›</a:t>
            </a:fld>
            <a:endParaRPr lang="zh-TW" altLang="en-US"/>
          </a:p>
        </p:txBody>
      </p:sp>
      <p:grpSp>
        <p:nvGrpSpPr>
          <p:cNvPr id="2" name="群組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手繪多邊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手繪多邊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57224" y="57148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zh-TW" altLang="en-US" sz="3600" dirty="0" smtClean="0"/>
              <a:t>電商一甲國文分組</a:t>
            </a:r>
            <a:r>
              <a:rPr lang="en-US" altLang="zh-TW" sz="3600" dirty="0" smtClean="0"/>
              <a:t/>
            </a:r>
            <a:br>
              <a:rPr lang="en-US" altLang="zh-TW" sz="3600" dirty="0" smtClean="0"/>
            </a:br>
            <a:r>
              <a:rPr lang="zh-TW" altLang="en-US" sz="3600" dirty="0" smtClean="0"/>
              <a:t>                                   </a:t>
            </a:r>
            <a:r>
              <a:rPr lang="zh-TW" altLang="en-US" sz="3600" dirty="0" smtClean="0"/>
              <a:t>第五組</a:t>
            </a:r>
            <a:r>
              <a:rPr lang="en-US" altLang="zh-TW" sz="3600" dirty="0" smtClean="0"/>
              <a:t/>
            </a:r>
            <a:br>
              <a:rPr lang="en-US" altLang="zh-TW" sz="3600" dirty="0" smtClean="0"/>
            </a:br>
            <a:r>
              <a:rPr lang="zh-TW" altLang="en-US" sz="3600" dirty="0" smtClean="0"/>
              <a:t>                                                          組員名單</a:t>
            </a:r>
            <a:endParaRPr lang="zh-TW" altLang="en-US" sz="36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28728" y="2500306"/>
            <a:ext cx="6400800" cy="3929090"/>
          </a:xfrm>
        </p:spPr>
        <p:txBody>
          <a:bodyPr/>
          <a:lstStyle/>
          <a:p>
            <a:pPr algn="l"/>
            <a:r>
              <a:rPr lang="zh-TW" altLang="en-US" dirty="0" smtClean="0"/>
              <a:t>組長：  黃筱芸</a:t>
            </a:r>
            <a:endParaRPr lang="en-US" altLang="zh-TW" dirty="0" smtClean="0"/>
          </a:p>
          <a:p>
            <a:pPr algn="l"/>
            <a:r>
              <a:rPr lang="zh-TW" altLang="en-US" dirty="0" smtClean="0"/>
              <a:t>組員：  郭寬蘋</a:t>
            </a:r>
            <a:endParaRPr lang="en-US" altLang="zh-TW" dirty="0" smtClean="0"/>
          </a:p>
          <a:p>
            <a:pPr algn="l"/>
            <a:r>
              <a:rPr lang="zh-TW" altLang="en-US" dirty="0"/>
              <a:t> </a:t>
            </a:r>
            <a:r>
              <a:rPr lang="zh-TW" altLang="en-US" dirty="0" smtClean="0"/>
              <a:t>             顏翔翎</a:t>
            </a:r>
            <a:endParaRPr lang="en-US" altLang="zh-TW" dirty="0" smtClean="0"/>
          </a:p>
          <a:p>
            <a:pPr algn="l"/>
            <a:r>
              <a:rPr lang="zh-TW" altLang="en-US" dirty="0"/>
              <a:t> </a:t>
            </a:r>
            <a:r>
              <a:rPr lang="zh-TW" altLang="en-US" dirty="0" smtClean="0"/>
              <a:t>             郭乃琪</a:t>
            </a:r>
            <a:endParaRPr lang="en-US" altLang="zh-TW" dirty="0" smtClean="0"/>
          </a:p>
          <a:p>
            <a:pPr algn="l"/>
            <a:r>
              <a:rPr lang="zh-TW" altLang="en-US" dirty="0"/>
              <a:t> </a:t>
            </a:r>
            <a:r>
              <a:rPr lang="zh-TW" altLang="en-US" dirty="0" smtClean="0"/>
              <a:t>             陳采妮</a:t>
            </a:r>
            <a:endParaRPr lang="en-US" altLang="zh-TW" dirty="0" smtClean="0"/>
          </a:p>
          <a:p>
            <a:pPr algn="l"/>
            <a:r>
              <a:rPr lang="zh-TW" altLang="en-US" dirty="0" smtClean="0"/>
              <a:t>              洪雅芳</a:t>
            </a:r>
            <a:endParaRPr lang="en-US" altLang="zh-TW" dirty="0" smtClean="0"/>
          </a:p>
          <a:p>
            <a:pPr algn="l"/>
            <a:r>
              <a:rPr lang="zh-TW" altLang="en-US" dirty="0"/>
              <a:t> </a:t>
            </a:r>
            <a:r>
              <a:rPr lang="zh-TW" altLang="en-US" dirty="0" smtClean="0"/>
              <a:t>             許燕琴</a:t>
            </a:r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1472" y="1142984"/>
            <a:ext cx="8229600" cy="1143000"/>
          </a:xfrm>
        </p:spPr>
        <p:txBody>
          <a:bodyPr>
            <a:noAutofit/>
          </a:bodyPr>
          <a:lstStyle/>
          <a:p>
            <a:r>
              <a:rPr lang="en-US" altLang="zh-TW" sz="3200" dirty="0" smtClean="0"/>
              <a:t>Qs</a:t>
            </a:r>
            <a:r>
              <a:rPr lang="zh-TW" altLang="en-US" sz="3200" dirty="0" smtClean="0"/>
              <a:t>：朱西亞說他怕到天堂時被問「為什麼你沒有更像朱西亞呢</a:t>
            </a:r>
            <a:r>
              <a:rPr lang="en-US" altLang="zh-TW" sz="3200" dirty="0" smtClean="0"/>
              <a:t>?</a:t>
            </a:r>
            <a:r>
              <a:rPr lang="zh-TW" altLang="en-US" sz="3200" dirty="0" smtClean="0"/>
              <a:t>」朱西亞這段話是什麼意思</a:t>
            </a:r>
            <a:r>
              <a:rPr lang="en-US" altLang="zh-TW" sz="3200" dirty="0" smtClean="0"/>
              <a:t>?</a:t>
            </a:r>
            <a:r>
              <a:rPr lang="zh-TW" altLang="en-US" sz="3200" dirty="0" smtClean="0"/>
              <a:t>請說說你的看法。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3071810"/>
            <a:ext cx="8229600" cy="3252790"/>
          </a:xfrm>
        </p:spPr>
        <p:txBody>
          <a:bodyPr>
            <a:normAutofit/>
          </a:bodyPr>
          <a:lstStyle/>
          <a:p>
            <a:r>
              <a:rPr lang="en-US" altLang="zh-TW" sz="3200" dirty="0" err="1" smtClean="0"/>
              <a:t>Ans</a:t>
            </a:r>
            <a:r>
              <a:rPr lang="zh-TW" altLang="en-US" sz="3200" dirty="0" smtClean="0"/>
              <a:t>：因為他就是他</a:t>
            </a:r>
            <a:r>
              <a:rPr lang="en-US" altLang="zh-TW" sz="3200" dirty="0" smtClean="0"/>
              <a:t>,</a:t>
            </a:r>
            <a:r>
              <a:rPr lang="zh-TW" altLang="en-US" sz="3200" dirty="0" smtClean="0"/>
              <a:t>無人能取代朱西亞</a:t>
            </a:r>
            <a:r>
              <a:rPr lang="en-US" altLang="zh-TW" sz="3200" dirty="0" smtClean="0"/>
              <a:t>,</a:t>
            </a:r>
            <a:r>
              <a:rPr lang="zh-TW" altLang="en-US" sz="3200" dirty="0" smtClean="0"/>
              <a:t>每個人都是獨特的個體</a:t>
            </a:r>
            <a:r>
              <a:rPr lang="en-US" altLang="zh-TW" sz="3200" dirty="0" smtClean="0"/>
              <a:t>,</a:t>
            </a:r>
            <a:r>
              <a:rPr lang="zh-TW" altLang="en-US" sz="3200" dirty="0" smtClean="0"/>
              <a:t>別人再好</a:t>
            </a:r>
            <a:r>
              <a:rPr lang="en-US" altLang="zh-TW" sz="3200" dirty="0" smtClean="0"/>
              <a:t>,</a:t>
            </a:r>
            <a:r>
              <a:rPr lang="zh-TW" altLang="en-US" sz="3200" dirty="0" smtClean="0"/>
              <a:t>那也是別人</a:t>
            </a:r>
            <a:r>
              <a:rPr lang="en-US" altLang="zh-TW" sz="3200" dirty="0" smtClean="0"/>
              <a:t>,</a:t>
            </a:r>
            <a:r>
              <a:rPr lang="zh-TW" altLang="en-US" sz="3200" dirty="0" smtClean="0"/>
              <a:t>不用為了追隨別人的腳步而失去自我。</a:t>
            </a:r>
            <a:endParaRPr lang="zh-TW" altLang="en-US" sz="3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線">
  <a:themeElements>
    <a:clrScheme name="流線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鋒芒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神韻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76</TotalTime>
  <Words>106</Words>
  <Application>Microsoft Office PowerPoint</Application>
  <PresentationFormat>如螢幕大小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3" baseType="lpstr">
      <vt:lpstr>流線</vt:lpstr>
      <vt:lpstr>電商一甲國文分組                                    第五組                                                           組員名單</vt:lpstr>
      <vt:lpstr>Qs：朱西亞說他怕到天堂時被問「為什麼你沒有更像朱西亞呢?」朱西亞這段話是什麼意思?請說說你的看法。</vt:lpstr>
    </vt:vector>
  </TitlesOfParts>
  <Company>SYNNEX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電商一甲國文分組 第三組 組員名單</dc:title>
  <dc:creator>台科大圖書</dc:creator>
  <cp:lastModifiedBy>台科大圖書</cp:lastModifiedBy>
  <cp:revision>10</cp:revision>
  <dcterms:created xsi:type="dcterms:W3CDTF">2013-09-30T14:02:34Z</dcterms:created>
  <dcterms:modified xsi:type="dcterms:W3CDTF">2013-10-01T14:34:30Z</dcterms:modified>
</cp:coreProperties>
</file>