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zh-TW"/>
    </a:defPPr>
    <a:lvl1pPr marL="0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30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088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119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147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177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205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235" algn="l" defTabSz="9140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400"/>
    <a:srgbClr val="23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90" d="100"/>
          <a:sy n="90" d="100"/>
        </p:scale>
        <p:origin x="-80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D3B69-9BD3-4FF5-858D-A5579804715B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CC34-A691-4290-A107-1F4DA9F8D3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061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9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7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7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5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35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4"/>
          <a:stretch/>
        </p:blipFill>
        <p:spPr bwMode="auto">
          <a:xfrm>
            <a:off x="859810" y="7"/>
            <a:ext cx="6089666" cy="52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72776" y="2205290"/>
            <a:ext cx="3404040" cy="92122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2"/>
          <p:cNvSpPr>
            <a:spLocks noGrp="1"/>
          </p:cNvSpPr>
          <p:nvPr/>
        </p:nvSpPr>
        <p:spPr>
          <a:xfrm>
            <a:off x="5148066" y="3298110"/>
            <a:ext cx="4134836" cy="187585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060"/>
            <a:r>
              <a:rPr lang="zh-TW" altLang="en-US" b="1" dirty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題目：   </a:t>
            </a:r>
            <a:r>
              <a:rPr lang="zh-TW" altLang="en-US" b="1" dirty="0" smtClean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分手</a:t>
            </a:r>
            <a:endParaRPr lang="en-US" altLang="zh-TW" b="1" dirty="0">
              <a:solidFill>
                <a:srgbClr val="4472C4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defTabSz="914060"/>
            <a:r>
              <a:rPr lang="zh-TW" altLang="en-US" b="1" dirty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b="1" dirty="0">
                <a:solidFill>
                  <a:srgbClr val="4472C4">
                    <a:lumMod val="75000"/>
                  </a:srgb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 陳約強、黃辰彥  </a:t>
            </a:r>
            <a:endParaRPr lang="en-US" altLang="zh-TW" b="1" dirty="0">
              <a:solidFill>
                <a:srgbClr val="4472C4">
                  <a:lumMod val="75000"/>
                </a:srgb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defTabSz="914060"/>
            <a:r>
              <a:rPr lang="zh-TW" altLang="en-US" b="1" dirty="0">
                <a:solidFill>
                  <a:srgbClr val="4472C4">
                    <a:lumMod val="75000"/>
                  </a:srgb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指導：彭易璟老師</a:t>
            </a:r>
            <a:endParaRPr lang="en-US" altLang="zh-TW" b="1" dirty="0">
              <a:solidFill>
                <a:srgbClr val="4472C4">
                  <a:lumMod val="75000"/>
                </a:srgb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defTabSz="914060"/>
            <a:r>
              <a:rPr lang="zh-TW" altLang="en-US" b="1" dirty="0">
                <a:solidFill>
                  <a:srgbClr val="4472C4">
                    <a:lumMod val="75000"/>
                  </a:srgb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      課程：電影與兩性課題</a:t>
            </a:r>
            <a:endParaRPr lang="en-US" altLang="zh-TW" b="1" dirty="0">
              <a:solidFill>
                <a:srgbClr val="4472C4">
                  <a:lumMod val="75000"/>
                </a:srgb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595" y="-910086"/>
            <a:ext cx="9687189" cy="69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/>
        </p:nvSpPr>
        <p:spPr>
          <a:xfrm>
            <a:off x="5292082" y="1360412"/>
            <a:ext cx="3057098" cy="1325565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3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分工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共同討論下完成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04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字詞解釋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原本關係親密的兩個人結束關係，變成普通朋友甚至陌生人</a:t>
            </a:r>
            <a:r>
              <a:rPr lang="zh-TW" altLang="en-US" dirty="0" smtClean="0">
                <a:solidFill>
                  <a:srgbClr val="0070C0"/>
                </a:solidFill>
              </a:rPr>
              <a:t>。</a:t>
            </a:r>
          </a:p>
          <a:p>
            <a:r>
              <a:rPr lang="zh-TW" altLang="en-US" dirty="0" smtClean="0">
                <a:solidFill>
                  <a:srgbClr val="0070C0"/>
                </a:solidFill>
              </a:rPr>
              <a:t>概念</a:t>
            </a:r>
            <a:r>
              <a:rPr lang="zh-TW" altLang="en-US" dirty="0">
                <a:solidFill>
                  <a:srgbClr val="0070C0"/>
                </a:solidFill>
              </a:rPr>
              <a:t>：</a:t>
            </a:r>
            <a:r>
              <a:rPr lang="zh-TW" altLang="en-US" dirty="0" smtClean="0">
                <a:solidFill>
                  <a:srgbClr val="0070C0"/>
                </a:solidFill>
              </a:rPr>
              <a:t>讓男生和女生認清分手不是</a:t>
            </a:r>
            <a:r>
              <a:rPr lang="zh-TW" altLang="en-US" dirty="0">
                <a:solidFill>
                  <a:srgbClr val="0070C0"/>
                </a:solidFill>
              </a:rPr>
              <a:t>一個切分點，而是一個過程。讓一段親密關係朝向好聚好散的發展，而非暴力事件。唯有保持自我的主體性以及自我價值，才能讓自己在面對過去時，有能力向前走；而有了這樣的認知，才會具有尊重</a:t>
            </a:r>
            <a:r>
              <a:rPr lang="zh-TW" altLang="en-US" dirty="0" smtClean="0">
                <a:solidFill>
                  <a:srgbClr val="0070C0"/>
                </a:solidFill>
              </a:rPr>
              <a:t>他人的能力。</a:t>
            </a:r>
            <a:endParaRPr lang="zh-TW" altLang="en-US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60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第一步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851670"/>
            <a:ext cx="6400800" cy="228600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找最好的朋友陪你發洩情緒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</a:rPr>
              <a:t>與</a:t>
            </a:r>
            <a:r>
              <a:rPr lang="zh-TW" altLang="en-US" dirty="0">
                <a:solidFill>
                  <a:srgbClr val="0070C0"/>
                </a:solidFill>
              </a:rPr>
              <a:t>人保持接觸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維持</a:t>
            </a:r>
            <a:r>
              <a:rPr lang="zh-TW" altLang="en-US" dirty="0" smtClean="0">
                <a:solidFill>
                  <a:srgbClr val="0070C0"/>
                </a:solidFill>
              </a:rPr>
              <a:t>規律生活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切記不要衝動行事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9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第二步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想起</a:t>
            </a:r>
            <a:r>
              <a:rPr lang="zh-TW" altLang="en-US" dirty="0" smtClean="0">
                <a:solidFill>
                  <a:srgbClr val="0070C0"/>
                </a:solidFill>
              </a:rPr>
              <a:t>這段</a:t>
            </a:r>
            <a:r>
              <a:rPr lang="zh-TW" altLang="en-US" dirty="0">
                <a:solidFill>
                  <a:srgbClr val="0070C0"/>
                </a:solidFill>
              </a:rPr>
              <a:t>感情的</a:t>
            </a:r>
            <a:r>
              <a:rPr lang="zh-TW" altLang="en-US" dirty="0" smtClean="0">
                <a:solidFill>
                  <a:srgbClr val="0070C0"/>
                </a:solidFill>
              </a:rPr>
              <a:t>發生到結束所帶給你的每個美好回憶，</a:t>
            </a:r>
            <a:r>
              <a:rPr lang="zh-TW" altLang="en-US" dirty="0">
                <a:solidFill>
                  <a:srgbClr val="0070C0"/>
                </a:solidFill>
              </a:rPr>
              <a:t>才會對感情有所</a:t>
            </a:r>
            <a:r>
              <a:rPr lang="zh-TW" altLang="en-US" dirty="0" smtClean="0">
                <a:solidFill>
                  <a:srgbClr val="0070C0"/>
                </a:solidFill>
              </a:rPr>
              <a:t>珍惜。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學會理性的</a:t>
            </a:r>
            <a:r>
              <a:rPr lang="zh-TW" altLang="en-US" dirty="0" smtClean="0">
                <a:solidFill>
                  <a:srgbClr val="0070C0"/>
                </a:solidFill>
              </a:rPr>
              <a:t>思考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不要一直往負面去想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第三步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整理自己在這段情感中出現的缺點並將其作調整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不要對他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她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做無意義的復仇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</a:rPr>
              <a:t>調整現在的心態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FAC400"/>
                </a:solidFill>
              </a:rPr>
              <a:t>往下一段新的戀情再出發</a:t>
            </a:r>
          </a:p>
        </p:txBody>
      </p:sp>
    </p:spTree>
    <p:extLst>
      <p:ext uri="{BB962C8B-B14F-4D97-AF65-F5344CB8AC3E}">
        <p14:creationId xmlns:p14="http://schemas.microsoft.com/office/powerpoint/2010/main" xmlns="" val="38086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個人心得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辰彥：分手雖然會有短暫的痛苦，但卻會帶給雙方無可取代的寶貴經驗。</a:t>
            </a:r>
            <a:endParaRPr lang="en-US" altLang="zh-TW" dirty="0" smtClean="0"/>
          </a:p>
          <a:p>
            <a:r>
              <a:rPr lang="zh-TW" altLang="en-US" dirty="0"/>
              <a:t>約強</a:t>
            </a:r>
            <a:r>
              <a:rPr lang="zh-TW" altLang="en-US" dirty="0" smtClean="0"/>
              <a:t>：分手是很多人人生中必經的一個課題，我們要用甚麼心態去面對它呢，我覺得是要用正面的想法，從錯中學習，相信會有更好的戀情，並感謝對方的陪伴。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1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read01.com/exdnK.html</a:t>
            </a:r>
          </a:p>
          <a:p>
            <a:r>
              <a:rPr lang="en-US" altLang="zh-TW" dirty="0"/>
              <a:t>https://thewritingpeople.net/2014/05/05</a:t>
            </a:r>
            <a:r>
              <a:rPr lang="en-US" altLang="zh-TW" dirty="0" smtClean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0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199</TotalTime>
  <Words>316</Words>
  <Application>Microsoft Office PowerPoint</Application>
  <PresentationFormat>如螢幕大小 (16:9)</PresentationFormat>
  <Paragraphs>31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時裝</vt:lpstr>
      <vt:lpstr>好．愛企畫</vt:lpstr>
      <vt:lpstr>投影片 2</vt:lpstr>
      <vt:lpstr>分工</vt:lpstr>
      <vt:lpstr>字詞解釋&amp;概念</vt:lpstr>
      <vt:lpstr>第一步</vt:lpstr>
      <vt:lpstr>第二步</vt:lpstr>
      <vt:lpstr>第三步</vt:lpstr>
      <vt:lpstr>個人心得</vt:lpstr>
      <vt:lpstr>參考資料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Row</dc:creator>
  <cp:lastModifiedBy>陳約強</cp:lastModifiedBy>
  <cp:revision>14</cp:revision>
  <dcterms:created xsi:type="dcterms:W3CDTF">2016-11-28T14:04:51Z</dcterms:created>
  <dcterms:modified xsi:type="dcterms:W3CDTF">2016-12-04T14:33:16Z</dcterms:modified>
</cp:coreProperties>
</file>