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6" r:id="rId9"/>
    <p:sldId id="265" r:id="rId10"/>
    <p:sldId id="264" r:id="rId11"/>
    <p:sldId id="261" r:id="rId12"/>
    <p:sldId id="269" r:id="rId13"/>
    <p:sldId id="270" r:id="rId14"/>
    <p:sldId id="262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C2B4-4854-4C71-948E-3CEC9E246C44}" type="datetimeFigureOut">
              <a:rPr lang="zh-TW" altLang="en-US" smtClean="0"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D85-C35A-4C6F-BFBC-0B4F7249FB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30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C2B4-4854-4C71-948E-3CEC9E246C44}" type="datetimeFigureOut">
              <a:rPr lang="zh-TW" altLang="en-US" smtClean="0"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D85-C35A-4C6F-BFBC-0B4F7249FB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05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C2B4-4854-4C71-948E-3CEC9E246C44}" type="datetimeFigureOut">
              <a:rPr lang="zh-TW" altLang="en-US" smtClean="0"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D85-C35A-4C6F-BFBC-0B4F7249FB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35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C2B4-4854-4C71-948E-3CEC9E246C44}" type="datetimeFigureOut">
              <a:rPr lang="zh-TW" altLang="en-US" smtClean="0"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D85-C35A-4C6F-BFBC-0B4F7249FB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41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C2B4-4854-4C71-948E-3CEC9E246C44}" type="datetimeFigureOut">
              <a:rPr lang="zh-TW" altLang="en-US" smtClean="0"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D85-C35A-4C6F-BFBC-0B4F7249FB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47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C2B4-4854-4C71-948E-3CEC9E246C44}" type="datetimeFigureOut">
              <a:rPr lang="zh-TW" altLang="en-US" smtClean="0"/>
              <a:t>2015/12/23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D85-C35A-4C6F-BFBC-0B4F7249FB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61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C2B4-4854-4C71-948E-3CEC9E246C44}" type="datetimeFigureOut">
              <a:rPr lang="zh-TW" altLang="en-US" smtClean="0"/>
              <a:t>2015/12/23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D85-C35A-4C6F-BFBC-0B4F7249FB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23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C2B4-4854-4C71-948E-3CEC9E246C44}" type="datetimeFigureOut">
              <a:rPr lang="zh-TW" altLang="en-US" smtClean="0"/>
              <a:t>2015/12/23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D85-C35A-4C6F-BFBC-0B4F7249FB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81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C2B4-4854-4C71-948E-3CEC9E246C44}" type="datetimeFigureOut">
              <a:rPr lang="zh-TW" altLang="en-US" smtClean="0"/>
              <a:t>2015/12/23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D85-C35A-4C6F-BFBC-0B4F7249FB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80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C2B4-4854-4C71-948E-3CEC9E246C44}" type="datetimeFigureOut">
              <a:rPr lang="zh-TW" altLang="en-US" smtClean="0"/>
              <a:t>2015/12/23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D85-C35A-4C6F-BFBC-0B4F7249FB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91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C2B4-4854-4C71-948E-3CEC9E246C44}" type="datetimeFigureOut">
              <a:rPr lang="zh-TW" altLang="en-US" smtClean="0"/>
              <a:t>2015/12/23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D85-C35A-4C6F-BFBC-0B4F7249FB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97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C2B4-4854-4C71-948E-3CEC9E246C44}" type="datetimeFigureOut">
              <a:rPr lang="zh-TW" altLang="en-US" smtClean="0"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DCD85-C35A-4C6F-BFBC-0B4F7249FB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64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k.on.cc/hk/bkn/cnt/news/20140805/bkn-20140805111834297-0805_00822_001.html?eventid=402881254762b00701478e7c9cd64c4a&amp;eventsection=hk_news" TargetMode="External"/><Relationship Id="rId2" Type="http://schemas.openxmlformats.org/officeDocument/2006/relationships/hyperlink" Target="http://static.ettoday.net/images/686/d68634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ltn.com.tw/news/society/breakingnews/10717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工程倫理與社會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第一組 高雄氣爆發生原因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656784" cy="175260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指導老師 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吳文昌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 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陳宇德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陳冠亨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傅嘉偉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鄭文琪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楊鎮宇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李彥璋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09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事後調查推論事發原因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事發現場混亂無序失措，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高雄市政府未能落實指揮權轉移以確保現場指揮體系一元化之規定，且平時石化災害防治演練不足使現場消防局人員誤判情勢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，加上未善加利用隨身佩帶的可判斷現場危害氣體脂濃度的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用氣體偵測器，導致現場部署及封鎖延滯。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49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事後調查推論事發原因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010922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消防員僅以水霧稀釋氣體、管制交通，並未疏散當地民眾。現場人員不知當時已有大量液態丙烯汽化，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隨著排水箱涵流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動向外不斷擴散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，先往三多商圈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方向流進凱旋三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路箱涵，並沿著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凱旋三路箱涵往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北、往南擴散至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三多一路、一心一路地下。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8329"/>
            <a:ext cx="5048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6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統 計 原 因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268214" y="1728303"/>
            <a:ext cx="2880320" cy="10298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變更原本安全的施工</a:t>
            </a:r>
            <a:endParaRPr lang="zh-TW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004048" y="1728303"/>
            <a:ext cx="2880320" cy="10298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未正常維護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084168" y="3429000"/>
            <a:ext cx="2736304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管線破洞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56159" y="3429000"/>
            <a:ext cx="2736304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發生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悲劇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115616" y="5048521"/>
            <a:ext cx="2880320" cy="9938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消防單位未緊急疏散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004048" y="5030861"/>
            <a:ext cx="2736304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工程師未發現繼續運料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355976" y="213285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>
            <a:off x="7020272" y="296094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6989935" y="4560749"/>
            <a:ext cx="360040" cy="413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上箭號 14"/>
          <p:cNvSpPr/>
          <p:nvPr/>
        </p:nvSpPr>
        <p:spPr>
          <a:xfrm>
            <a:off x="2204039" y="4560749"/>
            <a:ext cx="360040" cy="4137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左箭號 15"/>
          <p:cNvSpPr/>
          <p:nvPr/>
        </p:nvSpPr>
        <p:spPr>
          <a:xfrm>
            <a:off x="4361085" y="5329422"/>
            <a:ext cx="50405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1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    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1257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如果能在某個地方能夠發現且迅速處理，相信不會產生造成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人死亡、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321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人受傷的悲劇。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77394"/>
            <a:ext cx="5616624" cy="373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 考 資 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800" dirty="0" smtClean="0"/>
              <a:t>氣爆圖片</a:t>
            </a:r>
            <a:r>
              <a:rPr lang="en-US" altLang="zh-TW" sz="1800" dirty="0" smtClean="0"/>
              <a:t>:</a:t>
            </a:r>
          </a:p>
          <a:p>
            <a:pPr marL="0" indent="0">
              <a:buNone/>
            </a:pPr>
            <a:r>
              <a:rPr lang="en-US" altLang="zh-TW" sz="1600" dirty="0" smtClean="0">
                <a:hlinkClick r:id="rId2"/>
              </a:rPr>
              <a:t>http://static.ettoday.net/images/686/d686349.jpg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 smtClean="0"/>
              <a:t>http://morrisjfwong.com/blog/%E9%9B%86%E9%AB%94%E6%99%BA%E6%85%A7/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 smtClean="0">
                <a:hlinkClick r:id="rId3"/>
              </a:rPr>
              <a:t>http://hk.on.cc/hk/bkn/cnt/news/20140805/bkn-20140805111834297-0805_00822_001.html?eventid=402881254762b00701478e7c9cd64c4a&amp;eventsection=hk_news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 smtClean="0">
                <a:hlinkClick r:id="rId4"/>
              </a:rPr>
              <a:t>http://news.ltn.com.tw/news/society/breakingnews/1071721</a:t>
            </a:r>
            <a:endParaRPr lang="en-US" altLang="zh-TW" sz="1600" dirty="0" smtClean="0"/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sz="1800" dirty="0" smtClean="0"/>
              <a:t>資料</a:t>
            </a:r>
            <a:r>
              <a:rPr lang="zh-TW" altLang="en-US" sz="1800" dirty="0"/>
              <a:t>與</a:t>
            </a:r>
            <a:r>
              <a:rPr lang="zh-TW" altLang="en-US" sz="1800" dirty="0" smtClean="0"/>
              <a:t>報導</a:t>
            </a:r>
            <a:r>
              <a:rPr lang="en-US" altLang="zh-TW" sz="1800" dirty="0"/>
              <a:t>: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600" dirty="0" smtClean="0"/>
              <a:t>https://zh.wikipedia.org/wiki/2014%E5%B9%B4%E8%87%BA%E7%81%A3%E9%AB%98%E9%9B%84%E6%B0%A3%E7%88%86%E4%BA%8B%E6%95%85#.E4.BA.8B.E6.95.85.E5.8E.9F.E5.9B.A0.E8.AA.BF.E6.9F.A5</a:t>
            </a:r>
          </a:p>
          <a:p>
            <a:pPr marL="0" indent="0">
              <a:buNone/>
            </a:pPr>
            <a:r>
              <a:rPr lang="en-US" altLang="zh-TW" sz="1600" dirty="0" smtClean="0"/>
              <a:t>http://www.appledaily.com.tw/realtimenews/article/new/20141218/526481/</a:t>
            </a:r>
          </a:p>
          <a:p>
            <a:pPr marL="0" indent="0">
              <a:buNone/>
            </a:pP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972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    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事故發生原因，是從華運公司輸送至榮化的地下丙烯管線洩漏，榮化晚間近九點發現後，因保壓測試查不出洩漏，又加壓運輸丙烯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5175448" cy="342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    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80112" y="1431219"/>
            <a:ext cx="3312368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直到當晚十一點三十五分確認洩漏才停止輸料，但管線洩漏處所在的凱旋、二聖路口丙烯濃度大增，並透過下水道竄流，引發這場國內史上最嚴重爆炸。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2"/>
            <a:ext cx="4945732" cy="370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0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事後調查推論事發原因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3741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事後經調查認定為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四吋丙烯管線遭不當包覆於排水箱涵內，致管壁由外向內腐蝕並日漸減薄，而無法負荷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輸送管內之壓力而破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，致運送中液態丙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烯洩。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780928"/>
            <a:ext cx="3532237" cy="373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事後調查推論事發原因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經專家鑑定發現地下排水箱涵系施工後而將本案氣爆管線包覆於內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，導致鏽蝕管壁減損至一定程度後，因無法承受管內壓力而破損，進而造成石化氣體或液體外洩。中油發言人張瑞宗表示，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當年管線施工時曾因發現下水道箱涵而更改設計，推測是後來施工的下水道工程，將管線包覆進去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22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事後調查推論事發原因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發現華運公司到李長榮化工大社廠間，管徑四吋的丙烯輸送管線出現壓力異常。該管線為現有三條丙烯輸送管線中，唯一於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日有輸送紀錄者。經比對華運公司及李長榮化工管線操作紀錄，發現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日晚間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秒，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管線壓力異常下降，從每平方公分約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公斤下降至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60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事後調查推論事發原因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李長榮化工大社廠於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分去電華運表示沒收到丙烯，華運於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分重新輸送，但發現輸送管壓力未上升後再度停止。雙方於晚間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分間將閥門關閉，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進行管線壓力測試後認為管線無漏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分再次恢復供料，至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分華運停止丙烯輸送</a:t>
            </a:r>
            <a:r>
              <a:rPr lang="zh-TW" altLang="en-US" dirty="0" smtClean="0"/>
              <a:t>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78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事後調查推論事發原因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此案氣爆管線與其他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條管線自民國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年中油公司埋設完工啟用後，未確實落實「緊密電位測試作業」，實際執行檢驗次數與條例規範之次數並不相符，且於民國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年的檢驗報告早已顯示本次氣爆案區之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電位值異常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，然而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中油卻忽視並未採取任何警事作為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14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事後調查推論事發原因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而箱涵則為高雄市政府負責承辦，自規劃設計、監工至驗收皆為其責任歸屬，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卻在長達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年的時間，從未執行適當維護、巡檢、或遷移管線的事宜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47564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2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822</Words>
  <Application>Microsoft Office PowerPoint</Application>
  <PresentationFormat>如螢幕大小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工程倫理與社會 第一組 高雄氣爆發生原因  </vt:lpstr>
      <vt:lpstr>簡    述</vt:lpstr>
      <vt:lpstr>簡    述</vt:lpstr>
      <vt:lpstr>事後調查推論事發原因</vt:lpstr>
      <vt:lpstr>事後調查推論事發原因</vt:lpstr>
      <vt:lpstr>事後調查推論事發原因</vt:lpstr>
      <vt:lpstr>事後調查推論事發原因</vt:lpstr>
      <vt:lpstr>事後調查推論事發原因</vt:lpstr>
      <vt:lpstr>事後調查推論事發原因</vt:lpstr>
      <vt:lpstr>事後調查推論事發原因</vt:lpstr>
      <vt:lpstr>事後調查推論事發原因</vt:lpstr>
      <vt:lpstr>統 計 原 因</vt:lpstr>
      <vt:lpstr>結    論</vt:lpstr>
      <vt:lpstr>參 考 資 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工程倫理與社會 高雄氣爆發生原因</dc:title>
  <dc:creator>Kenny</dc:creator>
  <cp:lastModifiedBy>Kenny</cp:lastModifiedBy>
  <cp:revision>7</cp:revision>
  <dcterms:created xsi:type="dcterms:W3CDTF">2015-12-22T17:53:03Z</dcterms:created>
  <dcterms:modified xsi:type="dcterms:W3CDTF">2015-12-22T18:59:15Z</dcterms:modified>
</cp:coreProperties>
</file>