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9075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4253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681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824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7854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1063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4634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5482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5804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9108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686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8725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51371" y="97276"/>
            <a:ext cx="6883940" cy="854311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第五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73413" y="1024208"/>
            <a:ext cx="9144000" cy="862958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新港墘港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4260715" y="2383277"/>
            <a:ext cx="7752945" cy="4241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3756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劇情介紹</a:t>
            </a:r>
            <a:endParaRPr lang="zh-TW" altLang="en-US" b="1" dirty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199" y="1825625"/>
            <a:ext cx="10854447" cy="4351338"/>
          </a:xfrm>
        </p:spPr>
        <p:txBody>
          <a:bodyPr/>
          <a:lstStyle/>
          <a:p>
            <a:pPr marL="0" indent="457200">
              <a:buNone/>
            </a:pPr>
            <a:r>
              <a:rPr lang="zh-TW" altLang="en-US" dirty="0" smtClean="0"/>
              <a:t>探訪新港墘港的第一站，就是兌悅門，兌悅門為台南的外城門，為國家的二級古蹟，城門是由珊瑚礁製成，讓人感受濃濃的懷舊感。</a:t>
            </a:r>
            <a:endParaRPr lang="en-US" altLang="zh-TW" dirty="0" smtClean="0"/>
          </a:p>
          <a:p>
            <a:pPr marL="0" indent="457200">
              <a:buNone/>
            </a:pPr>
            <a:r>
              <a:rPr lang="zh-TW" altLang="en-US" dirty="0" smtClean="0"/>
              <a:t>下一站是集福宮，創建於乾隆年間，現供奉玄天上帝，吸引香客膜拜。</a:t>
            </a:r>
            <a:endParaRPr lang="en-US" altLang="zh-TW" dirty="0" smtClean="0"/>
          </a:p>
          <a:p>
            <a:pPr marL="0" indent="457200">
              <a:buNone/>
            </a:pPr>
            <a:r>
              <a:rPr lang="zh-TW" altLang="en-US" dirty="0" smtClean="0"/>
              <a:t>接下來是</a:t>
            </a:r>
            <a:r>
              <a:rPr lang="zh-TW" altLang="en-US" dirty="0"/>
              <a:t>筑</a:t>
            </a:r>
            <a:r>
              <a:rPr lang="zh-TW" altLang="en-US" dirty="0" smtClean="0"/>
              <a:t>馨居，一家無菜單料理小館，老舊的房子</a:t>
            </a:r>
            <a:r>
              <a:rPr lang="en-US" altLang="zh-TW" dirty="0" smtClean="0"/>
              <a:t>+</a:t>
            </a:r>
            <a:r>
              <a:rPr lang="zh-TW" altLang="en-US" dirty="0" smtClean="0"/>
              <a:t>老闆的好手藝，彷彿回到童年。</a:t>
            </a:r>
            <a:endParaRPr lang="en-US" altLang="zh-TW" dirty="0" smtClean="0"/>
          </a:p>
          <a:p>
            <a:pPr marL="0" indent="457200">
              <a:buNone/>
            </a:pPr>
            <a:r>
              <a:rPr lang="zh-TW" altLang="en-US" dirty="0" smtClean="0"/>
              <a:t>最後，我們來到兩倆，享受美味的下午茶，昏黃的燈光</a:t>
            </a:r>
            <a:r>
              <a:rPr lang="en-US" altLang="zh-TW" dirty="0" smtClean="0"/>
              <a:t>+</a:t>
            </a:r>
            <a:r>
              <a:rPr lang="zh-TW" altLang="en-US" dirty="0" smtClean="0"/>
              <a:t>溫暖的陽光，令人心醉神離。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06579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8970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8469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7387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201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125</Words>
  <Application>Microsoft Office PowerPoint</Application>
  <PresentationFormat>寬螢幕</PresentationFormat>
  <Paragraphs>7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華康行書體</vt:lpstr>
      <vt:lpstr>新細明體</vt:lpstr>
      <vt:lpstr>標楷體</vt:lpstr>
      <vt:lpstr>Arial</vt:lpstr>
      <vt:lpstr>Calibri</vt:lpstr>
      <vt:lpstr>Calibri Light</vt:lpstr>
      <vt:lpstr>Office 佈景主題</vt:lpstr>
      <vt:lpstr>第五組</vt:lpstr>
      <vt:lpstr>劇情介紹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第五組</dc:title>
  <dc:creator>stust</dc:creator>
  <cp:lastModifiedBy>stust</cp:lastModifiedBy>
  <cp:revision>4</cp:revision>
  <dcterms:created xsi:type="dcterms:W3CDTF">2015-12-09T05:13:07Z</dcterms:created>
  <dcterms:modified xsi:type="dcterms:W3CDTF">2015-12-09T05:42:39Z</dcterms:modified>
</cp:coreProperties>
</file>