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zh-TW" altLang="en-US" sz="2000" dirty="0" smtClean="0"/>
              <a:t>組長   吳宇涵</a:t>
            </a:r>
            <a:endParaRPr lang="en-US" altLang="zh-TW" sz="2000" dirty="0" smtClean="0"/>
          </a:p>
          <a:p>
            <a:pPr algn="r"/>
            <a:r>
              <a:rPr lang="zh-TW" altLang="en-US" sz="2000" dirty="0"/>
              <a:t> </a:t>
            </a:r>
            <a:r>
              <a:rPr lang="zh-TW" altLang="en-US" sz="2000" dirty="0" smtClean="0"/>
              <a:t>                                                                                   </a:t>
            </a:r>
            <a:r>
              <a:rPr lang="zh-TW" altLang="en-US" sz="2000" dirty="0" smtClean="0"/>
              <a:t>組員   </a:t>
            </a:r>
            <a:r>
              <a:rPr lang="zh-TW" altLang="en-US" sz="2000" dirty="0" smtClean="0"/>
              <a:t>吳婉甄</a:t>
            </a:r>
            <a:endParaRPr lang="en-US" altLang="zh-TW" sz="2000" dirty="0" smtClean="0"/>
          </a:p>
          <a:p>
            <a:pPr algn="r"/>
            <a:r>
              <a:rPr lang="zh-TW" altLang="en-US" sz="2000" dirty="0"/>
              <a:t> </a:t>
            </a:r>
            <a:r>
              <a:rPr lang="zh-TW" altLang="en-US" sz="2000" dirty="0" smtClean="0"/>
              <a:t>                                              陳韋蓁</a:t>
            </a:r>
            <a:endParaRPr lang="en-US" altLang="zh-TW" sz="2000" dirty="0" smtClean="0"/>
          </a:p>
          <a:p>
            <a:pPr algn="r"/>
            <a:r>
              <a:rPr lang="zh-TW" altLang="en-US" sz="2000" dirty="0"/>
              <a:t> </a:t>
            </a:r>
            <a:r>
              <a:rPr lang="zh-TW" altLang="en-US" sz="2000" dirty="0" smtClean="0"/>
              <a:t>                                              顏子涵</a:t>
            </a:r>
            <a:endParaRPr lang="en-US" altLang="zh-TW" sz="2000" dirty="0" smtClean="0"/>
          </a:p>
          <a:p>
            <a:pPr algn="r"/>
            <a:r>
              <a:rPr lang="zh-TW" altLang="en-US" sz="2000" dirty="0"/>
              <a:t> </a:t>
            </a:r>
            <a:r>
              <a:rPr lang="zh-TW" altLang="en-US" sz="2000" dirty="0" smtClean="0"/>
              <a:t>                  莊于萱</a:t>
            </a:r>
            <a:endParaRPr lang="en-US" altLang="zh-TW" sz="2000" dirty="0" smtClean="0"/>
          </a:p>
          <a:p>
            <a:pPr algn="r"/>
            <a:r>
              <a:rPr lang="zh-TW" altLang="en-US" sz="2000" dirty="0"/>
              <a:t>鄭惠君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2232248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旋轉門</a:t>
            </a:r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200" dirty="0" smtClean="0"/>
              <a:t>第七組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馬力歐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6732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zh-TW" dirty="0" smtClean="0"/>
              <a:t>作者</a:t>
            </a:r>
            <a:r>
              <a:rPr lang="zh-TW" altLang="zh-TW" dirty="0"/>
              <a:t>介紹：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zh-TW" dirty="0" smtClean="0"/>
              <a:t>方</a:t>
            </a:r>
            <a:r>
              <a:rPr lang="zh-TW" altLang="zh-TW" dirty="0"/>
              <a:t>中士，剛邁入壯年，努力打拼之時，靈魂之窗卻蒙塵，失去了視力，再也看不見色彩</a:t>
            </a:r>
            <a:r>
              <a:rPr lang="en-US" altLang="zh-TW" dirty="0"/>
              <a:t>…</a:t>
            </a:r>
            <a:r>
              <a:rPr lang="zh-TW" altLang="zh-TW" dirty="0"/>
              <a:t>曾經徬徨隱瞞病情兩年，上課死背教材，下課草草批改作業，後來選擇誠實、坦白，當一名用心教學的盲人教師，向學生傳遞正面的能量。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作者課文簡介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094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115272"/>
          </a:xfrm>
        </p:spPr>
        <p:txBody>
          <a:bodyPr/>
          <a:lstStyle/>
          <a:p>
            <a:r>
              <a:rPr lang="zh-TW" altLang="zh-TW" dirty="0"/>
              <a:t>旋轉門簡介：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『</a:t>
            </a:r>
            <a:r>
              <a:rPr lang="zh-TW" altLang="en-US" dirty="0"/>
              <a:t>小心！前面是大廳的旋轉門。</a:t>
            </a:r>
            <a:r>
              <a:rPr lang="en-US" altLang="zh-TW" dirty="0"/>
              <a:t>』</a:t>
            </a:r>
            <a:r>
              <a:rPr lang="zh-TW" altLang="en-US" dirty="0"/>
              <a:t>我還沒會過意來，左臂就碰上轉動的門扇</a:t>
            </a:r>
            <a:r>
              <a:rPr lang="en-US" altLang="zh-TW" dirty="0"/>
              <a:t>…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心思</a:t>
            </a:r>
            <a:r>
              <a:rPr lang="zh-TW" altLang="en-US" dirty="0"/>
              <a:t>變複雜變得容易矛盾成了視力不行後的心裡壓力，見面時老愛抬槓的朋友電話裡談了完全失去光覺的感受</a:t>
            </a:r>
            <a:r>
              <a:rPr lang="zh-TW" altLang="en-US" dirty="0" smtClean="0"/>
              <a:t>，嚴守</a:t>
            </a:r>
            <a:r>
              <a:rPr lang="zh-TW" altLang="en-US" dirty="0"/>
              <a:t>規律是自己的個性也是現在的生活之道。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自己</a:t>
            </a:r>
            <a:r>
              <a:rPr lang="zh-TW" altLang="en-US" dirty="0"/>
              <a:t>的身體消失在視覺裡，卻在觸覺裡重新體認。</a:t>
            </a:r>
          </a:p>
        </p:txBody>
      </p:sp>
    </p:spTree>
    <p:extLst>
      <p:ext uri="{BB962C8B-B14F-4D97-AF65-F5344CB8AC3E}">
        <p14:creationId xmlns:p14="http://schemas.microsoft.com/office/powerpoint/2010/main" val="263288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文中</a:t>
            </a:r>
            <a:r>
              <a:rPr lang="zh-TW" altLang="en-US" dirty="0"/>
              <a:t>作者提到自己逐漸失去視力後心思變複雜，也深怕帶給身邊的人困擾而造成心理壓力，反而什麼事都自己來不希望別人幫忙，這是不是讓我們必須更加去關心這些弱勢團體，了解他們的需求？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本課重要議題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3990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effectLst/>
              </a:rPr>
              <a:t>延申相關議題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81" y="1557275"/>
            <a:ext cx="7055438" cy="4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621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80728"/>
            <a:ext cx="6733657" cy="4971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1096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如何</a:t>
            </a:r>
            <a:r>
              <a:rPr lang="zh-TW" altLang="en-US" dirty="0"/>
              <a:t>幫助這些慈善機構、弱勢團體 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你</a:t>
            </a:r>
            <a:r>
              <a:rPr lang="zh-TW" altLang="en-US" dirty="0"/>
              <a:t>對慈善機構、弱勢團體了解多少 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當</a:t>
            </a:r>
            <a:r>
              <a:rPr lang="zh-TW" altLang="en-US" dirty="0"/>
              <a:t>你身邊有弱勢朋友你會怎麼面對他、接受</a:t>
            </a:r>
            <a:r>
              <a:rPr lang="zh-TW" altLang="en-US" dirty="0" smtClean="0"/>
              <a:t>他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/>
              </a:rPr>
              <a:t>三</a:t>
            </a:r>
            <a:r>
              <a:rPr lang="zh-TW" altLang="en-US" dirty="0">
                <a:effectLst/>
              </a:rPr>
              <a:t>個</a:t>
            </a:r>
            <a:r>
              <a:rPr lang="zh-TW" altLang="en-US" dirty="0" smtClean="0">
                <a:effectLst/>
              </a:rPr>
              <a:t>問題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927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pPr algn="ctr"/>
            <a:r>
              <a:rPr lang="zh-TW" altLang="en-US" dirty="0" smtClean="0"/>
              <a:t>作者課文簡介</a:t>
            </a:r>
            <a:r>
              <a:rPr lang="en-US" altLang="zh-TW" dirty="0" smtClean="0"/>
              <a:t>:</a:t>
            </a:r>
            <a:r>
              <a:rPr lang="zh-TW" altLang="en-US" dirty="0" smtClean="0"/>
              <a:t>  吳婉甄  </a:t>
            </a:r>
            <a:r>
              <a:rPr lang="en-US" altLang="zh-TW" dirty="0" smtClean="0"/>
              <a:t>4A255038</a:t>
            </a:r>
          </a:p>
          <a:p>
            <a:pPr algn="ctr"/>
            <a:r>
              <a:rPr lang="zh-TW" altLang="en-US" dirty="0" smtClean="0"/>
              <a:t>本課重要議題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 莊于萱  </a:t>
            </a:r>
            <a:r>
              <a:rPr lang="en-US" altLang="zh-TW" dirty="0" smtClean="0"/>
              <a:t>4A255055</a:t>
            </a:r>
          </a:p>
          <a:p>
            <a:pPr algn="ctr"/>
            <a:r>
              <a:rPr lang="zh-TW" altLang="en-US" dirty="0" smtClean="0"/>
              <a:t>延伸相關議題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 顏子涵  </a:t>
            </a:r>
            <a:r>
              <a:rPr lang="en-US" altLang="zh-TW" dirty="0" smtClean="0"/>
              <a:t>4A255026</a:t>
            </a:r>
          </a:p>
          <a:p>
            <a:pPr algn="ctr"/>
            <a:r>
              <a:rPr lang="zh-TW" altLang="en-US" dirty="0" smtClean="0"/>
              <a:t>提供三</a:t>
            </a:r>
            <a:r>
              <a:rPr lang="zh-TW" altLang="en-US" dirty="0"/>
              <a:t>個</a:t>
            </a:r>
            <a:r>
              <a:rPr lang="zh-TW" altLang="en-US" dirty="0" smtClean="0"/>
              <a:t>問題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 陳韋蓁  </a:t>
            </a:r>
            <a:r>
              <a:rPr lang="en-US" altLang="zh-TW" dirty="0" smtClean="0"/>
              <a:t>4A255086</a:t>
            </a:r>
          </a:p>
          <a:p>
            <a:pPr algn="ctr"/>
            <a:r>
              <a:rPr lang="zh-TW" altLang="en-US" dirty="0" smtClean="0"/>
              <a:t>整理製作</a:t>
            </a:r>
            <a:r>
              <a:rPr lang="zh-TW" altLang="en-US" dirty="0"/>
              <a:t>簡報</a:t>
            </a:r>
            <a:r>
              <a:rPr lang="en-US" altLang="zh-TW" dirty="0" smtClean="0"/>
              <a:t>:</a:t>
            </a:r>
            <a:r>
              <a:rPr lang="zh-TW" altLang="en-US" dirty="0" smtClean="0"/>
              <a:t>  吳宇涵  </a:t>
            </a:r>
            <a:r>
              <a:rPr lang="en-US" altLang="zh-TW" dirty="0" smtClean="0"/>
              <a:t>4A255052</a:t>
            </a:r>
          </a:p>
          <a:p>
            <a:pPr algn="ctr"/>
            <a:r>
              <a:rPr lang="zh-TW" altLang="en-US" dirty="0"/>
              <a:t>上台</a:t>
            </a:r>
            <a:r>
              <a:rPr lang="zh-TW" altLang="en-US" dirty="0" smtClean="0"/>
              <a:t>報告 </a:t>
            </a:r>
            <a:r>
              <a:rPr lang="en-US" altLang="zh-TW" dirty="0" smtClean="0"/>
              <a:t>:</a:t>
            </a:r>
            <a:r>
              <a:rPr lang="zh-TW" altLang="en-US" dirty="0" smtClean="0"/>
              <a:t>         鄭惠君  </a:t>
            </a:r>
            <a:r>
              <a:rPr lang="en-US" altLang="zh-TW" dirty="0" smtClean="0"/>
              <a:t>4A255090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工作分配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13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</TotalTime>
  <Words>328</Words>
  <Application>Microsoft Office PowerPoint</Application>
  <PresentationFormat>如螢幕大小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標楷體</vt:lpstr>
      <vt:lpstr>Constantia</vt:lpstr>
      <vt:lpstr>Wingdings 2</vt:lpstr>
      <vt:lpstr>宣紙</vt:lpstr>
      <vt:lpstr>旋轉門  第七組(馬力歐)</vt:lpstr>
      <vt:lpstr>作者課文簡介</vt:lpstr>
      <vt:lpstr>PowerPoint 簡報</vt:lpstr>
      <vt:lpstr>本課重要議題</vt:lpstr>
      <vt:lpstr>延申相關議題</vt:lpstr>
      <vt:lpstr>PowerPoint 簡報</vt:lpstr>
      <vt:lpstr>三個問題</vt:lpstr>
      <vt:lpstr>工作分配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旋轉門 </dc:title>
  <dc:creator>Administrator</dc:creator>
  <cp:lastModifiedBy>GOD</cp:lastModifiedBy>
  <cp:revision>7</cp:revision>
  <dcterms:created xsi:type="dcterms:W3CDTF">2014-05-20T15:12:24Z</dcterms:created>
  <dcterms:modified xsi:type="dcterms:W3CDTF">2014-05-22T08:00:06Z</dcterms:modified>
</cp:coreProperties>
</file>