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5" r:id="rId7"/>
    <p:sldId id="267" r:id="rId8"/>
    <p:sldId id="260" r:id="rId9"/>
    <p:sldId id="261" r:id="rId10"/>
    <p:sldId id="276" r:id="rId11"/>
    <p:sldId id="278" r:id="rId12"/>
    <p:sldId id="277" r:id="rId13"/>
    <p:sldId id="275" r:id="rId14"/>
    <p:sldId id="282" r:id="rId15"/>
    <p:sldId id="264" r:id="rId16"/>
    <p:sldId id="271" r:id="rId17"/>
    <p:sldId id="262" r:id="rId18"/>
    <p:sldId id="263" r:id="rId19"/>
    <p:sldId id="266" r:id="rId20"/>
    <p:sldId id="273" r:id="rId21"/>
    <p:sldId id="269" r:id="rId22"/>
    <p:sldId id="279" r:id="rId23"/>
    <p:sldId id="280" r:id="rId24"/>
    <p:sldId id="281" r:id="rId25"/>
    <p:sldId id="283" r:id="rId26"/>
    <p:sldId id="26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F632EF9-CFAA-4776-8F7B-C777E2BE90E0}">
          <p14:sldIdLst>
            <p14:sldId id="256"/>
            <p14:sldId id="257"/>
            <p14:sldId id="258"/>
            <p14:sldId id="259"/>
            <p14:sldId id="265"/>
            <p14:sldId id="267"/>
            <p14:sldId id="260"/>
            <p14:sldId id="261"/>
            <p14:sldId id="276"/>
            <p14:sldId id="278"/>
            <p14:sldId id="277"/>
            <p14:sldId id="275"/>
            <p14:sldId id="282"/>
            <p14:sldId id="264"/>
            <p14:sldId id="271"/>
            <p14:sldId id="262"/>
            <p14:sldId id="263"/>
            <p14:sldId id="266"/>
            <p14:sldId id="273"/>
            <p14:sldId id="269"/>
            <p14:sldId id="279"/>
            <p14:sldId id="280"/>
            <p14:sldId id="281"/>
            <p14:sldId id="283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DB3603"/>
    <a:srgbClr val="FF6600"/>
    <a:srgbClr val="D683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74533" autoAdjust="0"/>
  </p:normalViewPr>
  <p:slideViewPr>
    <p:cSldViewPr>
      <p:cViewPr varScale="1">
        <p:scale>
          <a:sx n="57" d="100"/>
          <a:sy n="57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6A409-DEE8-4271-ACFC-923A30F5F6BE}" type="doc">
      <dgm:prSet loTypeId="urn:microsoft.com/office/officeart/2008/layout/VerticalCircle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6DD8CC1F-9B66-404E-B104-6ACA9AEBB4DB}">
      <dgm:prSet phldrT="[文字]" custT="1"/>
      <dgm:spPr/>
      <dgm:t>
        <a:bodyPr/>
        <a:lstStyle/>
        <a:p>
          <a:r>
            <a:rPr lang="zh-TW" altLang="en-US" sz="3600" b="0" dirty="0" smtClean="0">
              <a:latin typeface="微軟正黑體" pitchFamily="34" charset="-120"/>
              <a:ea typeface="微軟正黑體" pitchFamily="34" charset="-120"/>
            </a:rPr>
            <a:t>前言</a:t>
          </a:r>
          <a:endParaRPr lang="zh-TW" altLang="en-US" sz="3600" b="0" dirty="0">
            <a:latin typeface="微軟正黑體" pitchFamily="34" charset="-120"/>
            <a:ea typeface="微軟正黑體" pitchFamily="34" charset="-120"/>
          </a:endParaRPr>
        </a:p>
      </dgm:t>
    </dgm:pt>
    <dgm:pt modelId="{A9D65A17-7F2D-4CE3-851F-67298EC13CCA}" type="parTrans" cxnId="{0EA13040-F192-4AC0-9BF2-9717B8DCBF5E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CEEBE74A-4C1B-443D-B636-CE483CFC7701}" type="sibTrans" cxnId="{0EA13040-F192-4AC0-9BF2-9717B8DCBF5E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CF8C6FF5-B4CC-49D7-9FED-1513C8D2845A}">
      <dgm:prSet phldrT="[文字]" custT="1"/>
      <dgm:spPr/>
      <dgm:t>
        <a:bodyPr/>
        <a:lstStyle/>
        <a:p>
          <a:r>
            <a:rPr lang="zh-TW" altLang="en-US" sz="3600" b="0" dirty="0" smtClean="0">
              <a:latin typeface="微軟正黑體" pitchFamily="34" charset="-120"/>
              <a:ea typeface="微軟正黑體" pitchFamily="34" charset="-120"/>
            </a:rPr>
            <a:t>結論與建議</a:t>
          </a:r>
          <a:endParaRPr lang="en-US" altLang="zh-TW" sz="3600" b="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E4E1663C-86E7-466C-8F43-ADA6D42C5323}" type="parTrans" cxnId="{DE0F6275-225E-4576-B8C6-9F30963EC9C7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7EE88F29-7A2B-44D1-BCA4-C633CF7306CE}" type="sibTrans" cxnId="{DE0F6275-225E-4576-B8C6-9F30963EC9C7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9F14B8DD-26E5-48A2-848C-B5D616E1FCD5}">
      <dgm:prSet custT="1"/>
      <dgm:spPr/>
      <dgm:t>
        <a:bodyPr/>
        <a:lstStyle/>
        <a:p>
          <a:r>
            <a:rPr lang="zh-TW" altLang="en-US" sz="3600" b="0" dirty="0" smtClean="0">
              <a:latin typeface="微軟正黑體" pitchFamily="34" charset="-120"/>
              <a:ea typeface="微軟正黑體" pitchFamily="34" charset="-120"/>
            </a:rPr>
            <a:t>農藥危害</a:t>
          </a:r>
          <a:endParaRPr lang="en-US" altLang="zh-TW" sz="3600" b="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E1CDF98A-ADBB-499D-8B27-C84E544D9AE1}" type="parTrans" cxnId="{C809F125-F637-493C-AE86-488C3D3BBDD2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F810D911-701D-4BFE-9DDB-75B96BC6AB1E}" type="sibTrans" cxnId="{C809F125-F637-493C-AE86-488C3D3BBDD2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43F45498-7585-4FAF-B897-01664223659E}">
      <dgm:prSet custT="1"/>
      <dgm:spPr/>
      <dgm:t>
        <a:bodyPr/>
        <a:lstStyle/>
        <a:p>
          <a:r>
            <a:rPr lang="zh-TW" altLang="en-US" sz="3600" b="0" dirty="0" smtClean="0">
              <a:latin typeface="微軟正黑體" pitchFamily="34" charset="-120"/>
              <a:ea typeface="微軟正黑體" pitchFamily="34" charset="-120"/>
            </a:rPr>
            <a:t>避免方法</a:t>
          </a:r>
          <a:endParaRPr lang="en-US" altLang="zh-TW" sz="3600" b="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23962AB4-8F0B-4A8A-96C9-67726DE0DD08}" type="parTrans" cxnId="{D1A8B112-DB67-4CA3-8220-74D85989AEF8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E4BB9D7F-7931-47B0-A2A1-05117812A50E}" type="sibTrans" cxnId="{D1A8B112-DB67-4CA3-8220-74D85989AEF8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3D10110B-19A1-42FE-B1AA-C75719C18837}">
      <dgm:prSet phldrT="[文字]" custT="1"/>
      <dgm:spPr/>
      <dgm:t>
        <a:bodyPr/>
        <a:lstStyle/>
        <a:p>
          <a:r>
            <a:rPr lang="zh-TW" altLang="en-US" sz="3600" b="0" dirty="0" smtClean="0">
              <a:latin typeface="微軟正黑體" pitchFamily="34" charset="-120"/>
              <a:ea typeface="微軟正黑體" pitchFamily="34" charset="-120"/>
            </a:rPr>
            <a:t>新聞報導</a:t>
          </a:r>
          <a:endParaRPr lang="zh-TW" altLang="en-US" sz="3600" b="0" dirty="0">
            <a:latin typeface="微軟正黑體" pitchFamily="34" charset="-120"/>
            <a:ea typeface="微軟正黑體" pitchFamily="34" charset="-120"/>
          </a:endParaRPr>
        </a:p>
      </dgm:t>
    </dgm:pt>
    <dgm:pt modelId="{4D3C9118-FC14-4E11-B0A4-65B5B31BC82D}" type="parTrans" cxnId="{0AFF4FCD-CA5A-475D-A0A5-475356FAD9F9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29639481-C9B7-4404-A36B-D01EFE5AAC36}" type="sibTrans" cxnId="{0AFF4FCD-CA5A-475D-A0A5-475356FAD9F9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2878F380-93F7-4522-947A-35214166916D}">
      <dgm:prSet phldrT="[文字]" custT="1"/>
      <dgm:spPr/>
      <dgm:t>
        <a:bodyPr/>
        <a:lstStyle/>
        <a:p>
          <a:r>
            <a:rPr lang="zh-TW" altLang="en-US" sz="3600" b="0" dirty="0" smtClean="0">
              <a:latin typeface="微軟正黑體" pitchFamily="34" charset="-120"/>
              <a:ea typeface="微軟正黑體" pitchFamily="34" charset="-120"/>
            </a:rPr>
            <a:t>資料引用</a:t>
          </a:r>
          <a:endParaRPr lang="en-US" altLang="zh-TW" sz="3600" b="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88DDB865-C019-484D-8FA0-005E71619372}" type="parTrans" cxnId="{55B32BFD-3103-4153-AA9F-59186384C75A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E740E750-98E8-44B0-8163-83E4FC7AB763}" type="sibTrans" cxnId="{55B32BFD-3103-4153-AA9F-59186384C75A}">
      <dgm:prSet/>
      <dgm:spPr/>
      <dgm:t>
        <a:bodyPr/>
        <a:lstStyle/>
        <a:p>
          <a:endParaRPr lang="zh-TW" altLang="en-US" sz="3600" b="0">
            <a:latin typeface="微軟正黑體" pitchFamily="34" charset="-120"/>
            <a:ea typeface="微軟正黑體" pitchFamily="34" charset="-120"/>
          </a:endParaRPr>
        </a:p>
      </dgm:t>
    </dgm:pt>
    <dgm:pt modelId="{D1E728C6-FAF9-4B10-8367-9A4223B6BEE4}">
      <dgm:prSet custT="1"/>
      <dgm:spPr/>
      <dgm:t>
        <a:bodyPr/>
        <a:lstStyle/>
        <a:p>
          <a:r>
            <a:rPr lang="zh-TW" altLang="zh-TW" sz="3600" b="0" dirty="0" smtClean="0">
              <a:latin typeface="微軟正黑體" pitchFamily="34" charset="-120"/>
              <a:ea typeface="微軟正黑體" pitchFamily="34" charset="-120"/>
            </a:rPr>
            <a:t>農藥管理</a:t>
          </a:r>
          <a:endParaRPr lang="en-US" altLang="zh-TW" sz="3600" b="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F5D41E95-FBFE-4B17-B7DC-104D553B236B}" type="parTrans" cxnId="{C52304FA-0351-471F-8AA6-5B9FBE952EF4}">
      <dgm:prSet/>
      <dgm:spPr/>
      <dgm:t>
        <a:bodyPr/>
        <a:lstStyle/>
        <a:p>
          <a:endParaRPr lang="zh-TW" altLang="en-US"/>
        </a:p>
      </dgm:t>
    </dgm:pt>
    <dgm:pt modelId="{84227750-42B0-4BCD-8ECD-27B26D9C1B4F}" type="sibTrans" cxnId="{C52304FA-0351-471F-8AA6-5B9FBE952EF4}">
      <dgm:prSet/>
      <dgm:spPr/>
      <dgm:t>
        <a:bodyPr/>
        <a:lstStyle/>
        <a:p>
          <a:endParaRPr lang="zh-TW" altLang="en-US"/>
        </a:p>
      </dgm:t>
    </dgm:pt>
    <dgm:pt modelId="{F950527F-2715-4C16-B4EA-456115130714}">
      <dgm:prSet custT="1"/>
      <dgm:spPr/>
      <dgm:t>
        <a:bodyPr/>
        <a:lstStyle/>
        <a:p>
          <a:r>
            <a:rPr lang="zh-TW" sz="3600" b="0" dirty="0" smtClean="0">
              <a:latin typeface="微軟正黑體" pitchFamily="34" charset="-120"/>
              <a:ea typeface="微軟正黑體" pitchFamily="34" charset="-120"/>
            </a:rPr>
            <a:t>管制執行現況</a:t>
          </a:r>
          <a:endParaRPr lang="en-US" altLang="zh-TW" sz="3600" b="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1DA04F1E-9C75-43E5-B80A-46F4CE179D75}" type="parTrans" cxnId="{B28B107A-9E36-47C5-883D-A9819B3343E1}">
      <dgm:prSet/>
      <dgm:spPr/>
      <dgm:t>
        <a:bodyPr/>
        <a:lstStyle/>
        <a:p>
          <a:endParaRPr lang="zh-TW" altLang="en-US"/>
        </a:p>
      </dgm:t>
    </dgm:pt>
    <dgm:pt modelId="{064603F8-612E-41A8-A661-7C0F5EE16D73}" type="sibTrans" cxnId="{B28B107A-9E36-47C5-883D-A9819B3343E1}">
      <dgm:prSet/>
      <dgm:spPr/>
      <dgm:t>
        <a:bodyPr/>
        <a:lstStyle/>
        <a:p>
          <a:endParaRPr lang="zh-TW" altLang="en-US"/>
        </a:p>
      </dgm:t>
    </dgm:pt>
    <dgm:pt modelId="{5230ED85-2EAC-4525-A17C-FDB0411A8A17}">
      <dgm:prSet phldrT="[文字]" custT="1"/>
      <dgm:spPr/>
      <dgm:t>
        <a:bodyPr/>
        <a:lstStyle/>
        <a:p>
          <a:r>
            <a:rPr lang="en-US" altLang="zh-TW" sz="3600" b="0" dirty="0" smtClean="0">
              <a:latin typeface="微軟正黑體" pitchFamily="34" charset="-120"/>
              <a:ea typeface="微軟正黑體" pitchFamily="34" charset="-120"/>
            </a:rPr>
            <a:t>Q&amp;A</a:t>
          </a:r>
        </a:p>
      </dgm:t>
    </dgm:pt>
    <dgm:pt modelId="{E151BFBE-5606-460E-B57D-D55DA89BE1B0}" type="parTrans" cxnId="{38B4BC37-944F-4226-9636-566D178E974B}">
      <dgm:prSet/>
      <dgm:spPr/>
      <dgm:t>
        <a:bodyPr/>
        <a:lstStyle/>
        <a:p>
          <a:endParaRPr lang="zh-TW" altLang="en-US"/>
        </a:p>
      </dgm:t>
    </dgm:pt>
    <dgm:pt modelId="{DBAFB363-97CC-4684-87F9-C8B91E3B4D6B}" type="sibTrans" cxnId="{38B4BC37-944F-4226-9636-566D178E974B}">
      <dgm:prSet/>
      <dgm:spPr/>
      <dgm:t>
        <a:bodyPr/>
        <a:lstStyle/>
        <a:p>
          <a:endParaRPr lang="zh-TW" altLang="en-US"/>
        </a:p>
      </dgm:t>
    </dgm:pt>
    <dgm:pt modelId="{CB48E812-F150-4BBE-BD53-FBBA6EB8DF18}" type="pres">
      <dgm:prSet presAssocID="{26A6A409-DEE8-4271-ACFC-923A30F5F6BE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956E4B7-B4F2-47E2-B469-A74797CECC07}" type="pres">
      <dgm:prSet presAssocID="{6DD8CC1F-9B66-404E-B104-6ACA9AEBB4DB}" presName="noChildren" presStyleCnt="0"/>
      <dgm:spPr/>
    </dgm:pt>
    <dgm:pt modelId="{3D231EDF-8970-46A3-BBEC-386060A0FEF9}" type="pres">
      <dgm:prSet presAssocID="{6DD8CC1F-9B66-404E-B104-6ACA9AEBB4DB}" presName="gap" presStyleCnt="0"/>
      <dgm:spPr/>
    </dgm:pt>
    <dgm:pt modelId="{960DCBC2-7C9D-48A0-8205-5B4370C0AF5F}" type="pres">
      <dgm:prSet presAssocID="{6DD8CC1F-9B66-404E-B104-6ACA9AEBB4DB}" presName="medCircle2" presStyleLbl="vennNode1" presStyleIdx="0" presStyleCnt="9"/>
      <dgm:spPr/>
    </dgm:pt>
    <dgm:pt modelId="{4F0B08AC-6534-4E1F-9864-8467A3771F48}" type="pres">
      <dgm:prSet presAssocID="{6DD8CC1F-9B66-404E-B104-6ACA9AEBB4DB}" presName="txLvlOnly1" presStyleLbl="revTx" presStyleIdx="0" presStyleCnt="9"/>
      <dgm:spPr/>
      <dgm:t>
        <a:bodyPr/>
        <a:lstStyle/>
        <a:p>
          <a:endParaRPr lang="zh-TW" altLang="en-US"/>
        </a:p>
      </dgm:t>
    </dgm:pt>
    <dgm:pt modelId="{0DA38E2C-49ED-4E70-97D7-5C8E90566024}" type="pres">
      <dgm:prSet presAssocID="{3D10110B-19A1-42FE-B1AA-C75719C18837}" presName="noChildren" presStyleCnt="0"/>
      <dgm:spPr/>
    </dgm:pt>
    <dgm:pt modelId="{381875DE-3A37-4C50-B421-A3BF2BE0F606}" type="pres">
      <dgm:prSet presAssocID="{3D10110B-19A1-42FE-B1AA-C75719C18837}" presName="gap" presStyleCnt="0"/>
      <dgm:spPr/>
    </dgm:pt>
    <dgm:pt modelId="{32E6C14C-38CE-440D-B503-D7F5A4871C23}" type="pres">
      <dgm:prSet presAssocID="{3D10110B-19A1-42FE-B1AA-C75719C18837}" presName="medCircle2" presStyleLbl="vennNode1" presStyleIdx="1" presStyleCnt="9"/>
      <dgm:spPr/>
    </dgm:pt>
    <dgm:pt modelId="{AA8D42A9-8C07-4D27-8D1C-3709B7503AA0}" type="pres">
      <dgm:prSet presAssocID="{3D10110B-19A1-42FE-B1AA-C75719C18837}" presName="txLvlOnly1" presStyleLbl="revTx" presStyleIdx="1" presStyleCnt="9"/>
      <dgm:spPr/>
      <dgm:t>
        <a:bodyPr/>
        <a:lstStyle/>
        <a:p>
          <a:endParaRPr lang="zh-TW" altLang="en-US"/>
        </a:p>
      </dgm:t>
    </dgm:pt>
    <dgm:pt modelId="{AC956267-A528-4B4F-A52D-EB25BCF64CF0}" type="pres">
      <dgm:prSet presAssocID="{9F14B8DD-26E5-48A2-848C-B5D616E1FCD5}" presName="noChildren" presStyleCnt="0"/>
      <dgm:spPr/>
    </dgm:pt>
    <dgm:pt modelId="{B09E0EF5-5130-423E-8CC2-677EF47D8C5F}" type="pres">
      <dgm:prSet presAssocID="{9F14B8DD-26E5-48A2-848C-B5D616E1FCD5}" presName="gap" presStyleCnt="0"/>
      <dgm:spPr/>
    </dgm:pt>
    <dgm:pt modelId="{4F7A4273-0682-4A94-B9E2-9E173ED3972E}" type="pres">
      <dgm:prSet presAssocID="{9F14B8DD-26E5-48A2-848C-B5D616E1FCD5}" presName="medCircle2" presStyleLbl="vennNode1" presStyleIdx="2" presStyleCnt="9"/>
      <dgm:spPr/>
    </dgm:pt>
    <dgm:pt modelId="{807C702F-9893-426F-9B9D-6B4EA88A5A9E}" type="pres">
      <dgm:prSet presAssocID="{9F14B8DD-26E5-48A2-848C-B5D616E1FCD5}" presName="txLvlOnly1" presStyleLbl="revTx" presStyleIdx="2" presStyleCnt="9"/>
      <dgm:spPr/>
      <dgm:t>
        <a:bodyPr/>
        <a:lstStyle/>
        <a:p>
          <a:endParaRPr lang="zh-TW" altLang="en-US"/>
        </a:p>
      </dgm:t>
    </dgm:pt>
    <dgm:pt modelId="{5EBCB81E-474B-482E-B89B-6BD62203B05B}" type="pres">
      <dgm:prSet presAssocID="{D1E728C6-FAF9-4B10-8367-9A4223B6BEE4}" presName="noChildren" presStyleCnt="0"/>
      <dgm:spPr/>
    </dgm:pt>
    <dgm:pt modelId="{7BD92665-DF3F-4747-9668-58BE58A65965}" type="pres">
      <dgm:prSet presAssocID="{D1E728C6-FAF9-4B10-8367-9A4223B6BEE4}" presName="gap" presStyleCnt="0"/>
      <dgm:spPr/>
    </dgm:pt>
    <dgm:pt modelId="{9DB3E752-A5F4-4031-9572-C47F890245AF}" type="pres">
      <dgm:prSet presAssocID="{D1E728C6-FAF9-4B10-8367-9A4223B6BEE4}" presName="medCircle2" presStyleLbl="vennNode1" presStyleIdx="3" presStyleCnt="9"/>
      <dgm:spPr/>
    </dgm:pt>
    <dgm:pt modelId="{C0B06701-DCB8-4491-B467-576BF672989F}" type="pres">
      <dgm:prSet presAssocID="{D1E728C6-FAF9-4B10-8367-9A4223B6BEE4}" presName="txLvlOnly1" presStyleLbl="revTx" presStyleIdx="3" presStyleCnt="9"/>
      <dgm:spPr/>
      <dgm:t>
        <a:bodyPr/>
        <a:lstStyle/>
        <a:p>
          <a:endParaRPr lang="zh-TW" altLang="en-US"/>
        </a:p>
      </dgm:t>
    </dgm:pt>
    <dgm:pt modelId="{348A7F6C-80D3-478F-A17B-53653FB0DC97}" type="pres">
      <dgm:prSet presAssocID="{F950527F-2715-4C16-B4EA-456115130714}" presName="noChildren" presStyleCnt="0"/>
      <dgm:spPr/>
    </dgm:pt>
    <dgm:pt modelId="{3E89DEA5-57EE-437E-808E-3ABC3A9A2C8E}" type="pres">
      <dgm:prSet presAssocID="{F950527F-2715-4C16-B4EA-456115130714}" presName="gap" presStyleCnt="0"/>
      <dgm:spPr/>
    </dgm:pt>
    <dgm:pt modelId="{73A962A2-F763-427D-A931-BBE20E2DA655}" type="pres">
      <dgm:prSet presAssocID="{F950527F-2715-4C16-B4EA-456115130714}" presName="medCircle2" presStyleLbl="vennNode1" presStyleIdx="4" presStyleCnt="9"/>
      <dgm:spPr/>
    </dgm:pt>
    <dgm:pt modelId="{46D9DB2C-E9BE-4ED4-ABDA-E8DD7C9D2E90}" type="pres">
      <dgm:prSet presAssocID="{F950527F-2715-4C16-B4EA-456115130714}" presName="txLvlOnly1" presStyleLbl="revTx" presStyleIdx="4" presStyleCnt="9"/>
      <dgm:spPr/>
      <dgm:t>
        <a:bodyPr/>
        <a:lstStyle/>
        <a:p>
          <a:endParaRPr lang="zh-TW" altLang="en-US"/>
        </a:p>
      </dgm:t>
    </dgm:pt>
    <dgm:pt modelId="{1511BA4D-5B6D-4A5F-BC85-399EB1459B5E}" type="pres">
      <dgm:prSet presAssocID="{43F45498-7585-4FAF-B897-01664223659E}" presName="noChildren" presStyleCnt="0"/>
      <dgm:spPr/>
    </dgm:pt>
    <dgm:pt modelId="{3C0F3D61-9B2F-45C1-96CD-9BA83B50A130}" type="pres">
      <dgm:prSet presAssocID="{43F45498-7585-4FAF-B897-01664223659E}" presName="gap" presStyleCnt="0"/>
      <dgm:spPr/>
    </dgm:pt>
    <dgm:pt modelId="{4645BB7A-9767-4537-89D6-67FBD791BE9C}" type="pres">
      <dgm:prSet presAssocID="{43F45498-7585-4FAF-B897-01664223659E}" presName="medCircle2" presStyleLbl="vennNode1" presStyleIdx="5" presStyleCnt="9"/>
      <dgm:spPr/>
    </dgm:pt>
    <dgm:pt modelId="{80FD1D83-FA60-4D27-9B66-E4F851F95EBD}" type="pres">
      <dgm:prSet presAssocID="{43F45498-7585-4FAF-B897-01664223659E}" presName="txLvlOnly1" presStyleLbl="revTx" presStyleIdx="5" presStyleCnt="9"/>
      <dgm:spPr/>
      <dgm:t>
        <a:bodyPr/>
        <a:lstStyle/>
        <a:p>
          <a:endParaRPr lang="zh-TW" altLang="en-US"/>
        </a:p>
      </dgm:t>
    </dgm:pt>
    <dgm:pt modelId="{23287984-13D7-47DD-A06A-0C40F06777D3}" type="pres">
      <dgm:prSet presAssocID="{CF8C6FF5-B4CC-49D7-9FED-1513C8D2845A}" presName="noChildren" presStyleCnt="0"/>
      <dgm:spPr/>
    </dgm:pt>
    <dgm:pt modelId="{2026840E-1034-4B6D-95BD-15E0156AE245}" type="pres">
      <dgm:prSet presAssocID="{CF8C6FF5-B4CC-49D7-9FED-1513C8D2845A}" presName="gap" presStyleCnt="0"/>
      <dgm:spPr/>
    </dgm:pt>
    <dgm:pt modelId="{AE5DDC1D-A744-4156-A64F-60C2ED207665}" type="pres">
      <dgm:prSet presAssocID="{CF8C6FF5-B4CC-49D7-9FED-1513C8D2845A}" presName="medCircle2" presStyleLbl="vennNode1" presStyleIdx="6" presStyleCnt="9"/>
      <dgm:spPr/>
    </dgm:pt>
    <dgm:pt modelId="{62562E20-2CF8-40AB-B52A-6F4D4B90C45E}" type="pres">
      <dgm:prSet presAssocID="{CF8C6FF5-B4CC-49D7-9FED-1513C8D2845A}" presName="txLvlOnly1" presStyleLbl="revTx" presStyleIdx="6" presStyleCnt="9"/>
      <dgm:spPr/>
      <dgm:t>
        <a:bodyPr/>
        <a:lstStyle/>
        <a:p>
          <a:endParaRPr lang="zh-TW" altLang="en-US"/>
        </a:p>
      </dgm:t>
    </dgm:pt>
    <dgm:pt modelId="{C72B3542-3B46-4BAD-89FC-50940BFC0DDC}" type="pres">
      <dgm:prSet presAssocID="{2878F380-93F7-4522-947A-35214166916D}" presName="noChildren" presStyleCnt="0"/>
      <dgm:spPr/>
    </dgm:pt>
    <dgm:pt modelId="{CF9F74E7-038A-473D-A78B-516E282A3E4D}" type="pres">
      <dgm:prSet presAssocID="{2878F380-93F7-4522-947A-35214166916D}" presName="gap" presStyleCnt="0"/>
      <dgm:spPr/>
    </dgm:pt>
    <dgm:pt modelId="{A601BA5E-0CF8-4011-9F64-75B2B1C66B11}" type="pres">
      <dgm:prSet presAssocID="{2878F380-93F7-4522-947A-35214166916D}" presName="medCircle2" presStyleLbl="vennNode1" presStyleIdx="7" presStyleCnt="9"/>
      <dgm:spPr/>
    </dgm:pt>
    <dgm:pt modelId="{E87F8D28-CAC5-43CD-AFD8-1441F20EB8A3}" type="pres">
      <dgm:prSet presAssocID="{2878F380-93F7-4522-947A-35214166916D}" presName="txLvlOnly1" presStyleLbl="revTx" presStyleIdx="7" presStyleCnt="9"/>
      <dgm:spPr/>
      <dgm:t>
        <a:bodyPr/>
        <a:lstStyle/>
        <a:p>
          <a:endParaRPr lang="zh-TW" altLang="en-US"/>
        </a:p>
      </dgm:t>
    </dgm:pt>
    <dgm:pt modelId="{10565F5E-E10B-4EEA-A18A-316CB7E10768}" type="pres">
      <dgm:prSet presAssocID="{5230ED85-2EAC-4525-A17C-FDB0411A8A17}" presName="noChildren" presStyleCnt="0"/>
      <dgm:spPr/>
    </dgm:pt>
    <dgm:pt modelId="{766A63E4-CFDA-4D39-A855-77A096049240}" type="pres">
      <dgm:prSet presAssocID="{5230ED85-2EAC-4525-A17C-FDB0411A8A17}" presName="gap" presStyleCnt="0"/>
      <dgm:spPr/>
    </dgm:pt>
    <dgm:pt modelId="{0F9C7E01-8742-4B73-8CB0-DF9A3B12D571}" type="pres">
      <dgm:prSet presAssocID="{5230ED85-2EAC-4525-A17C-FDB0411A8A17}" presName="medCircle2" presStyleLbl="vennNode1" presStyleIdx="8" presStyleCnt="9"/>
      <dgm:spPr/>
    </dgm:pt>
    <dgm:pt modelId="{DBC8FD5F-7B01-4CBF-BD62-0831F1720457}" type="pres">
      <dgm:prSet presAssocID="{5230ED85-2EAC-4525-A17C-FDB0411A8A17}" presName="txLvlOnly1" presStyleLbl="revTx" presStyleIdx="8" presStyleCnt="9"/>
      <dgm:spPr/>
      <dgm:t>
        <a:bodyPr/>
        <a:lstStyle/>
        <a:p>
          <a:endParaRPr lang="zh-TW" altLang="en-US"/>
        </a:p>
      </dgm:t>
    </dgm:pt>
  </dgm:ptLst>
  <dgm:cxnLst>
    <dgm:cxn modelId="{A4E2880B-04CD-45CF-9201-D29A6A78DDBA}" type="presOf" srcId="{26A6A409-DEE8-4271-ACFC-923A30F5F6BE}" destId="{CB48E812-F150-4BBE-BD53-FBBA6EB8DF18}" srcOrd="0" destOrd="0" presId="urn:microsoft.com/office/officeart/2008/layout/VerticalCircleList"/>
    <dgm:cxn modelId="{62F98D9A-8653-4AAF-8306-D882B436F32F}" type="presOf" srcId="{CF8C6FF5-B4CC-49D7-9FED-1513C8D2845A}" destId="{62562E20-2CF8-40AB-B52A-6F4D4B90C45E}" srcOrd="0" destOrd="0" presId="urn:microsoft.com/office/officeart/2008/layout/VerticalCircleList"/>
    <dgm:cxn modelId="{0EA13040-F192-4AC0-9BF2-9717B8DCBF5E}" srcId="{26A6A409-DEE8-4271-ACFC-923A30F5F6BE}" destId="{6DD8CC1F-9B66-404E-B104-6ACA9AEBB4DB}" srcOrd="0" destOrd="0" parTransId="{A9D65A17-7F2D-4CE3-851F-67298EC13CCA}" sibTransId="{CEEBE74A-4C1B-443D-B636-CE483CFC7701}"/>
    <dgm:cxn modelId="{DF65F210-7BF7-4324-8F74-8DB724D58D2E}" type="presOf" srcId="{9F14B8DD-26E5-48A2-848C-B5D616E1FCD5}" destId="{807C702F-9893-426F-9B9D-6B4EA88A5A9E}" srcOrd="0" destOrd="0" presId="urn:microsoft.com/office/officeart/2008/layout/VerticalCircleList"/>
    <dgm:cxn modelId="{C809F125-F637-493C-AE86-488C3D3BBDD2}" srcId="{26A6A409-DEE8-4271-ACFC-923A30F5F6BE}" destId="{9F14B8DD-26E5-48A2-848C-B5D616E1FCD5}" srcOrd="2" destOrd="0" parTransId="{E1CDF98A-ADBB-499D-8B27-C84E544D9AE1}" sibTransId="{F810D911-701D-4BFE-9DDB-75B96BC6AB1E}"/>
    <dgm:cxn modelId="{D1A8B112-DB67-4CA3-8220-74D85989AEF8}" srcId="{26A6A409-DEE8-4271-ACFC-923A30F5F6BE}" destId="{43F45498-7585-4FAF-B897-01664223659E}" srcOrd="5" destOrd="0" parTransId="{23962AB4-8F0B-4A8A-96C9-67726DE0DD08}" sibTransId="{E4BB9D7F-7931-47B0-A2A1-05117812A50E}"/>
    <dgm:cxn modelId="{F4E8583E-8A57-4B34-BDCB-871C73BE6DA0}" type="presOf" srcId="{5230ED85-2EAC-4525-A17C-FDB0411A8A17}" destId="{DBC8FD5F-7B01-4CBF-BD62-0831F1720457}" srcOrd="0" destOrd="0" presId="urn:microsoft.com/office/officeart/2008/layout/VerticalCircleList"/>
    <dgm:cxn modelId="{C52304FA-0351-471F-8AA6-5B9FBE952EF4}" srcId="{26A6A409-DEE8-4271-ACFC-923A30F5F6BE}" destId="{D1E728C6-FAF9-4B10-8367-9A4223B6BEE4}" srcOrd="3" destOrd="0" parTransId="{F5D41E95-FBFE-4B17-B7DC-104D553B236B}" sibTransId="{84227750-42B0-4BCD-8ECD-27B26D9C1B4F}"/>
    <dgm:cxn modelId="{C78E2ED4-4D9F-4805-A6B3-3F49366DE0AB}" type="presOf" srcId="{D1E728C6-FAF9-4B10-8367-9A4223B6BEE4}" destId="{C0B06701-DCB8-4491-B467-576BF672989F}" srcOrd="0" destOrd="0" presId="urn:microsoft.com/office/officeart/2008/layout/VerticalCircleList"/>
    <dgm:cxn modelId="{936CCF1D-B78D-426B-9446-CACAF4767A6C}" type="presOf" srcId="{43F45498-7585-4FAF-B897-01664223659E}" destId="{80FD1D83-FA60-4D27-9B66-E4F851F95EBD}" srcOrd="0" destOrd="0" presId="urn:microsoft.com/office/officeart/2008/layout/VerticalCircleList"/>
    <dgm:cxn modelId="{55B32BFD-3103-4153-AA9F-59186384C75A}" srcId="{26A6A409-DEE8-4271-ACFC-923A30F5F6BE}" destId="{2878F380-93F7-4522-947A-35214166916D}" srcOrd="7" destOrd="0" parTransId="{88DDB865-C019-484D-8FA0-005E71619372}" sibTransId="{E740E750-98E8-44B0-8163-83E4FC7AB763}"/>
    <dgm:cxn modelId="{E6F855C6-8F96-4E60-8F28-E73AA9FEA712}" type="presOf" srcId="{3D10110B-19A1-42FE-B1AA-C75719C18837}" destId="{AA8D42A9-8C07-4D27-8D1C-3709B7503AA0}" srcOrd="0" destOrd="0" presId="urn:microsoft.com/office/officeart/2008/layout/VerticalCircleList"/>
    <dgm:cxn modelId="{0AFF4FCD-CA5A-475D-A0A5-475356FAD9F9}" srcId="{26A6A409-DEE8-4271-ACFC-923A30F5F6BE}" destId="{3D10110B-19A1-42FE-B1AA-C75719C18837}" srcOrd="1" destOrd="0" parTransId="{4D3C9118-FC14-4E11-B0A4-65B5B31BC82D}" sibTransId="{29639481-C9B7-4404-A36B-D01EFE5AAC36}"/>
    <dgm:cxn modelId="{B28B107A-9E36-47C5-883D-A9819B3343E1}" srcId="{26A6A409-DEE8-4271-ACFC-923A30F5F6BE}" destId="{F950527F-2715-4C16-B4EA-456115130714}" srcOrd="4" destOrd="0" parTransId="{1DA04F1E-9C75-43E5-B80A-46F4CE179D75}" sibTransId="{064603F8-612E-41A8-A661-7C0F5EE16D73}"/>
    <dgm:cxn modelId="{8592BE8C-924A-45C8-B7DE-8F3F3D5E719F}" type="presOf" srcId="{2878F380-93F7-4522-947A-35214166916D}" destId="{E87F8D28-CAC5-43CD-AFD8-1441F20EB8A3}" srcOrd="0" destOrd="0" presId="urn:microsoft.com/office/officeart/2008/layout/VerticalCircleList"/>
    <dgm:cxn modelId="{E4D12AED-1402-4075-AC99-32B3E92122EB}" type="presOf" srcId="{F950527F-2715-4C16-B4EA-456115130714}" destId="{46D9DB2C-E9BE-4ED4-ABDA-E8DD7C9D2E90}" srcOrd="0" destOrd="0" presId="urn:microsoft.com/office/officeart/2008/layout/VerticalCircleList"/>
    <dgm:cxn modelId="{11141ED5-A4AA-4601-B2D6-D3D48A5F2B0B}" type="presOf" srcId="{6DD8CC1F-9B66-404E-B104-6ACA9AEBB4DB}" destId="{4F0B08AC-6534-4E1F-9864-8467A3771F48}" srcOrd="0" destOrd="0" presId="urn:microsoft.com/office/officeart/2008/layout/VerticalCircleList"/>
    <dgm:cxn modelId="{DE0F6275-225E-4576-B8C6-9F30963EC9C7}" srcId="{26A6A409-DEE8-4271-ACFC-923A30F5F6BE}" destId="{CF8C6FF5-B4CC-49D7-9FED-1513C8D2845A}" srcOrd="6" destOrd="0" parTransId="{E4E1663C-86E7-466C-8F43-ADA6D42C5323}" sibTransId="{7EE88F29-7A2B-44D1-BCA4-C633CF7306CE}"/>
    <dgm:cxn modelId="{38B4BC37-944F-4226-9636-566D178E974B}" srcId="{26A6A409-DEE8-4271-ACFC-923A30F5F6BE}" destId="{5230ED85-2EAC-4525-A17C-FDB0411A8A17}" srcOrd="8" destOrd="0" parTransId="{E151BFBE-5606-460E-B57D-D55DA89BE1B0}" sibTransId="{DBAFB363-97CC-4684-87F9-C8B91E3B4D6B}"/>
    <dgm:cxn modelId="{AC47D748-BC0D-460D-8356-3EC56360D482}" type="presParOf" srcId="{CB48E812-F150-4BBE-BD53-FBBA6EB8DF18}" destId="{5956E4B7-B4F2-47E2-B469-A74797CECC07}" srcOrd="0" destOrd="0" presId="urn:microsoft.com/office/officeart/2008/layout/VerticalCircleList"/>
    <dgm:cxn modelId="{40D6CEE0-686D-4340-A20E-88DB4488286F}" type="presParOf" srcId="{5956E4B7-B4F2-47E2-B469-A74797CECC07}" destId="{3D231EDF-8970-46A3-BBEC-386060A0FEF9}" srcOrd="0" destOrd="0" presId="urn:microsoft.com/office/officeart/2008/layout/VerticalCircleList"/>
    <dgm:cxn modelId="{37B60185-DDDD-438D-B870-01EA0495DA60}" type="presParOf" srcId="{5956E4B7-B4F2-47E2-B469-A74797CECC07}" destId="{960DCBC2-7C9D-48A0-8205-5B4370C0AF5F}" srcOrd="1" destOrd="0" presId="urn:microsoft.com/office/officeart/2008/layout/VerticalCircleList"/>
    <dgm:cxn modelId="{D1E7CE58-B484-40CB-8FA5-D4153004BD4A}" type="presParOf" srcId="{5956E4B7-B4F2-47E2-B469-A74797CECC07}" destId="{4F0B08AC-6534-4E1F-9864-8467A3771F48}" srcOrd="2" destOrd="0" presId="urn:microsoft.com/office/officeart/2008/layout/VerticalCircleList"/>
    <dgm:cxn modelId="{70DFE066-FBC5-458F-B679-D233F647DA1F}" type="presParOf" srcId="{CB48E812-F150-4BBE-BD53-FBBA6EB8DF18}" destId="{0DA38E2C-49ED-4E70-97D7-5C8E90566024}" srcOrd="1" destOrd="0" presId="urn:microsoft.com/office/officeart/2008/layout/VerticalCircleList"/>
    <dgm:cxn modelId="{881C340B-34E5-47AE-92EC-004FC5BFAD05}" type="presParOf" srcId="{0DA38E2C-49ED-4E70-97D7-5C8E90566024}" destId="{381875DE-3A37-4C50-B421-A3BF2BE0F606}" srcOrd="0" destOrd="0" presId="urn:microsoft.com/office/officeart/2008/layout/VerticalCircleList"/>
    <dgm:cxn modelId="{C9048CB9-EC42-4D6D-87E5-2C12B644E51D}" type="presParOf" srcId="{0DA38E2C-49ED-4E70-97D7-5C8E90566024}" destId="{32E6C14C-38CE-440D-B503-D7F5A4871C23}" srcOrd="1" destOrd="0" presId="urn:microsoft.com/office/officeart/2008/layout/VerticalCircleList"/>
    <dgm:cxn modelId="{482CFA07-67E4-4427-9A52-AFD2C0A2FC39}" type="presParOf" srcId="{0DA38E2C-49ED-4E70-97D7-5C8E90566024}" destId="{AA8D42A9-8C07-4D27-8D1C-3709B7503AA0}" srcOrd="2" destOrd="0" presId="urn:microsoft.com/office/officeart/2008/layout/VerticalCircleList"/>
    <dgm:cxn modelId="{24AFDB9B-BE98-4308-89E3-5BC8B7A7F47F}" type="presParOf" srcId="{CB48E812-F150-4BBE-BD53-FBBA6EB8DF18}" destId="{AC956267-A528-4B4F-A52D-EB25BCF64CF0}" srcOrd="2" destOrd="0" presId="urn:microsoft.com/office/officeart/2008/layout/VerticalCircleList"/>
    <dgm:cxn modelId="{28DA055F-32E4-4E34-9257-CF2336143E76}" type="presParOf" srcId="{AC956267-A528-4B4F-A52D-EB25BCF64CF0}" destId="{B09E0EF5-5130-423E-8CC2-677EF47D8C5F}" srcOrd="0" destOrd="0" presId="urn:microsoft.com/office/officeart/2008/layout/VerticalCircleList"/>
    <dgm:cxn modelId="{70BECA70-63F9-4E8F-A96C-2FF78EE62998}" type="presParOf" srcId="{AC956267-A528-4B4F-A52D-EB25BCF64CF0}" destId="{4F7A4273-0682-4A94-B9E2-9E173ED3972E}" srcOrd="1" destOrd="0" presId="urn:microsoft.com/office/officeart/2008/layout/VerticalCircleList"/>
    <dgm:cxn modelId="{0BCA869F-EB28-4309-AF91-6D7B2200744B}" type="presParOf" srcId="{AC956267-A528-4B4F-A52D-EB25BCF64CF0}" destId="{807C702F-9893-426F-9B9D-6B4EA88A5A9E}" srcOrd="2" destOrd="0" presId="urn:microsoft.com/office/officeart/2008/layout/VerticalCircleList"/>
    <dgm:cxn modelId="{1C9FEC98-AA03-45E9-8414-F992B8324FDE}" type="presParOf" srcId="{CB48E812-F150-4BBE-BD53-FBBA6EB8DF18}" destId="{5EBCB81E-474B-482E-B89B-6BD62203B05B}" srcOrd="3" destOrd="0" presId="urn:microsoft.com/office/officeart/2008/layout/VerticalCircleList"/>
    <dgm:cxn modelId="{B4A029F3-D27B-4219-A60D-E154F36CB577}" type="presParOf" srcId="{5EBCB81E-474B-482E-B89B-6BD62203B05B}" destId="{7BD92665-DF3F-4747-9668-58BE58A65965}" srcOrd="0" destOrd="0" presId="urn:microsoft.com/office/officeart/2008/layout/VerticalCircleList"/>
    <dgm:cxn modelId="{5BB50740-0554-4043-821A-9762B710215F}" type="presParOf" srcId="{5EBCB81E-474B-482E-B89B-6BD62203B05B}" destId="{9DB3E752-A5F4-4031-9572-C47F890245AF}" srcOrd="1" destOrd="0" presId="urn:microsoft.com/office/officeart/2008/layout/VerticalCircleList"/>
    <dgm:cxn modelId="{0E0FE191-694E-4DE8-A3A1-E67F6B8C099E}" type="presParOf" srcId="{5EBCB81E-474B-482E-B89B-6BD62203B05B}" destId="{C0B06701-DCB8-4491-B467-576BF672989F}" srcOrd="2" destOrd="0" presId="urn:microsoft.com/office/officeart/2008/layout/VerticalCircleList"/>
    <dgm:cxn modelId="{DE2125E1-1DFA-4771-ABE4-494BC5C318DC}" type="presParOf" srcId="{CB48E812-F150-4BBE-BD53-FBBA6EB8DF18}" destId="{348A7F6C-80D3-478F-A17B-53653FB0DC97}" srcOrd="4" destOrd="0" presId="urn:microsoft.com/office/officeart/2008/layout/VerticalCircleList"/>
    <dgm:cxn modelId="{8688B171-5648-4B4B-915D-340476A0E4B8}" type="presParOf" srcId="{348A7F6C-80D3-478F-A17B-53653FB0DC97}" destId="{3E89DEA5-57EE-437E-808E-3ABC3A9A2C8E}" srcOrd="0" destOrd="0" presId="urn:microsoft.com/office/officeart/2008/layout/VerticalCircleList"/>
    <dgm:cxn modelId="{DF4BEC89-B63F-4724-9634-79A665C6E075}" type="presParOf" srcId="{348A7F6C-80D3-478F-A17B-53653FB0DC97}" destId="{73A962A2-F763-427D-A931-BBE20E2DA655}" srcOrd="1" destOrd="0" presId="urn:microsoft.com/office/officeart/2008/layout/VerticalCircleList"/>
    <dgm:cxn modelId="{7F6A2905-C94E-4CF1-A432-525ED02281F2}" type="presParOf" srcId="{348A7F6C-80D3-478F-A17B-53653FB0DC97}" destId="{46D9DB2C-E9BE-4ED4-ABDA-E8DD7C9D2E90}" srcOrd="2" destOrd="0" presId="urn:microsoft.com/office/officeart/2008/layout/VerticalCircleList"/>
    <dgm:cxn modelId="{B337490D-9274-41EA-A629-820D9CED6C40}" type="presParOf" srcId="{CB48E812-F150-4BBE-BD53-FBBA6EB8DF18}" destId="{1511BA4D-5B6D-4A5F-BC85-399EB1459B5E}" srcOrd="5" destOrd="0" presId="urn:microsoft.com/office/officeart/2008/layout/VerticalCircleList"/>
    <dgm:cxn modelId="{40012FFD-F203-4A9F-8E81-3CE0C295141E}" type="presParOf" srcId="{1511BA4D-5B6D-4A5F-BC85-399EB1459B5E}" destId="{3C0F3D61-9B2F-45C1-96CD-9BA83B50A130}" srcOrd="0" destOrd="0" presId="urn:microsoft.com/office/officeart/2008/layout/VerticalCircleList"/>
    <dgm:cxn modelId="{7740A9BB-664F-4DD1-AF9F-F43AC5921C7F}" type="presParOf" srcId="{1511BA4D-5B6D-4A5F-BC85-399EB1459B5E}" destId="{4645BB7A-9767-4537-89D6-67FBD791BE9C}" srcOrd="1" destOrd="0" presId="urn:microsoft.com/office/officeart/2008/layout/VerticalCircleList"/>
    <dgm:cxn modelId="{7047AAA9-CECE-4841-B270-A6E8E2EE8923}" type="presParOf" srcId="{1511BA4D-5B6D-4A5F-BC85-399EB1459B5E}" destId="{80FD1D83-FA60-4D27-9B66-E4F851F95EBD}" srcOrd="2" destOrd="0" presId="urn:microsoft.com/office/officeart/2008/layout/VerticalCircleList"/>
    <dgm:cxn modelId="{E3AFAFEC-3559-434B-B3AC-A0C212A68950}" type="presParOf" srcId="{CB48E812-F150-4BBE-BD53-FBBA6EB8DF18}" destId="{23287984-13D7-47DD-A06A-0C40F06777D3}" srcOrd="6" destOrd="0" presId="urn:microsoft.com/office/officeart/2008/layout/VerticalCircleList"/>
    <dgm:cxn modelId="{82E052C6-742F-4901-AF71-36DB6100D410}" type="presParOf" srcId="{23287984-13D7-47DD-A06A-0C40F06777D3}" destId="{2026840E-1034-4B6D-95BD-15E0156AE245}" srcOrd="0" destOrd="0" presId="urn:microsoft.com/office/officeart/2008/layout/VerticalCircleList"/>
    <dgm:cxn modelId="{3048B403-DDF2-4B60-ACA7-FEEE0AE6AF88}" type="presParOf" srcId="{23287984-13D7-47DD-A06A-0C40F06777D3}" destId="{AE5DDC1D-A744-4156-A64F-60C2ED207665}" srcOrd="1" destOrd="0" presId="urn:microsoft.com/office/officeart/2008/layout/VerticalCircleList"/>
    <dgm:cxn modelId="{5672956F-5A7D-467E-AC49-121D76A8A8DE}" type="presParOf" srcId="{23287984-13D7-47DD-A06A-0C40F06777D3}" destId="{62562E20-2CF8-40AB-B52A-6F4D4B90C45E}" srcOrd="2" destOrd="0" presId="urn:microsoft.com/office/officeart/2008/layout/VerticalCircleList"/>
    <dgm:cxn modelId="{C8FB2C21-8AAF-4AA7-AD97-02D03B7B882A}" type="presParOf" srcId="{CB48E812-F150-4BBE-BD53-FBBA6EB8DF18}" destId="{C72B3542-3B46-4BAD-89FC-50940BFC0DDC}" srcOrd="7" destOrd="0" presId="urn:microsoft.com/office/officeart/2008/layout/VerticalCircleList"/>
    <dgm:cxn modelId="{2ECC855A-3FD1-4E84-A404-1F6DE7AC6CD1}" type="presParOf" srcId="{C72B3542-3B46-4BAD-89FC-50940BFC0DDC}" destId="{CF9F74E7-038A-473D-A78B-516E282A3E4D}" srcOrd="0" destOrd="0" presId="urn:microsoft.com/office/officeart/2008/layout/VerticalCircleList"/>
    <dgm:cxn modelId="{2B627138-618D-4570-8F9F-F773085FC2B1}" type="presParOf" srcId="{C72B3542-3B46-4BAD-89FC-50940BFC0DDC}" destId="{A601BA5E-0CF8-4011-9F64-75B2B1C66B11}" srcOrd="1" destOrd="0" presId="urn:microsoft.com/office/officeart/2008/layout/VerticalCircleList"/>
    <dgm:cxn modelId="{FF5FE191-F2B3-49CC-B1B5-B9B3CF5FEA66}" type="presParOf" srcId="{C72B3542-3B46-4BAD-89FC-50940BFC0DDC}" destId="{E87F8D28-CAC5-43CD-AFD8-1441F20EB8A3}" srcOrd="2" destOrd="0" presId="urn:microsoft.com/office/officeart/2008/layout/VerticalCircleList"/>
    <dgm:cxn modelId="{6125B165-E8BB-4651-A8BF-309377E1A167}" type="presParOf" srcId="{CB48E812-F150-4BBE-BD53-FBBA6EB8DF18}" destId="{10565F5E-E10B-4EEA-A18A-316CB7E10768}" srcOrd="8" destOrd="0" presId="urn:microsoft.com/office/officeart/2008/layout/VerticalCircleList"/>
    <dgm:cxn modelId="{F0F34D0F-BFDF-408D-A454-B15F4EBE4F26}" type="presParOf" srcId="{10565F5E-E10B-4EEA-A18A-316CB7E10768}" destId="{766A63E4-CFDA-4D39-A855-77A096049240}" srcOrd="0" destOrd="0" presId="urn:microsoft.com/office/officeart/2008/layout/VerticalCircleList"/>
    <dgm:cxn modelId="{24B8E38E-9AC9-425F-B58E-1DC36FFC05C9}" type="presParOf" srcId="{10565F5E-E10B-4EEA-A18A-316CB7E10768}" destId="{0F9C7E01-8742-4B73-8CB0-DF9A3B12D571}" srcOrd="1" destOrd="0" presId="urn:microsoft.com/office/officeart/2008/layout/VerticalCircleList"/>
    <dgm:cxn modelId="{5F0916CB-D032-4AEB-942F-5C6D57BF2AA7}" type="presParOf" srcId="{10565F5E-E10B-4EEA-A18A-316CB7E10768}" destId="{DBC8FD5F-7B01-4CBF-BD62-0831F172045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C8FC8-6609-4845-BD74-E121AD44D0E0}" type="doc">
      <dgm:prSet loTypeId="urn:microsoft.com/office/officeart/2005/8/layout/process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DFFD47C6-BF85-4416-9D01-7F976C4E567D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b="0" i="0" dirty="0" smtClean="0">
              <a:latin typeface="微軟正黑體" pitchFamily="34" charset="-120"/>
              <a:ea typeface="微軟正黑體" pitchFamily="34" charset="-120"/>
            </a:rPr>
            <a:t>登記審核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7858C6DD-3582-41D8-8284-E155B18CBFA2}" type="parTrans" cxnId="{B076D976-0813-4B5B-9618-20B3D6469DA8}">
      <dgm:prSet/>
      <dgm:spPr/>
      <dgm:t>
        <a:bodyPr/>
        <a:lstStyle/>
        <a:p>
          <a:endParaRPr lang="zh-TW" altLang="en-US"/>
        </a:p>
      </dgm:t>
    </dgm:pt>
    <dgm:pt modelId="{36B57E2F-2A8F-4F91-8AC0-6E19E4452A1B}" type="sibTrans" cxnId="{B076D976-0813-4B5B-9618-20B3D6469DA8}">
      <dgm:prSet/>
      <dgm:spPr/>
      <dgm:t>
        <a:bodyPr/>
        <a:lstStyle/>
        <a:p>
          <a:endParaRPr lang="zh-TW" altLang="en-US"/>
        </a:p>
      </dgm:t>
    </dgm:pt>
    <dgm:pt modelId="{61EB465E-49DE-4722-9262-9480FF612BD6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b="0" i="0" dirty="0" smtClean="0">
              <a:latin typeface="微軟正黑體" pitchFamily="34" charset="-120"/>
              <a:ea typeface="微軟正黑體" pitchFamily="34" charset="-120"/>
            </a:rPr>
            <a:t>販售管理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20B16A72-611F-4F7A-B242-6914350581E5}" type="parTrans" cxnId="{57A4CF74-F7AB-4D21-9430-AD5AFD149E93}">
      <dgm:prSet/>
      <dgm:spPr/>
      <dgm:t>
        <a:bodyPr/>
        <a:lstStyle/>
        <a:p>
          <a:endParaRPr lang="zh-TW" altLang="en-US"/>
        </a:p>
      </dgm:t>
    </dgm:pt>
    <dgm:pt modelId="{5A5C05E3-BEE4-446E-963A-CC5FB222C558}" type="sibTrans" cxnId="{57A4CF74-F7AB-4D21-9430-AD5AFD149E93}">
      <dgm:prSet/>
      <dgm:spPr/>
      <dgm:t>
        <a:bodyPr/>
        <a:lstStyle/>
        <a:p>
          <a:endParaRPr lang="zh-TW" altLang="en-US"/>
        </a:p>
      </dgm:t>
    </dgm:pt>
    <dgm:pt modelId="{01DBDB74-B4E2-46F2-AD6C-F1B49E56E35A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b="0" i="0" dirty="0" smtClean="0">
              <a:latin typeface="微軟正黑體" pitchFamily="34" charset="-120"/>
              <a:ea typeface="微軟正黑體" pitchFamily="34" charset="-120"/>
            </a:rPr>
            <a:t>登記農藥類別及其毒性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E25BFA34-929D-4C67-B4FE-C20418FD1C7D}" type="parTrans" cxnId="{4D48FA38-2E57-44DE-B1A0-1749EE475A20}">
      <dgm:prSet/>
      <dgm:spPr/>
      <dgm:t>
        <a:bodyPr/>
        <a:lstStyle/>
        <a:p>
          <a:endParaRPr lang="zh-TW" altLang="en-US"/>
        </a:p>
      </dgm:t>
    </dgm:pt>
    <dgm:pt modelId="{761B4C38-8414-46FF-AEB0-6FFFF998A137}" type="sibTrans" cxnId="{4D48FA38-2E57-44DE-B1A0-1749EE475A20}">
      <dgm:prSet/>
      <dgm:spPr/>
      <dgm:t>
        <a:bodyPr/>
        <a:lstStyle/>
        <a:p>
          <a:endParaRPr lang="zh-TW" altLang="en-US"/>
        </a:p>
      </dgm:t>
    </dgm:pt>
    <dgm:pt modelId="{8BD567D7-0BC8-4088-94F4-4E415B7BE504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800" b="0" i="0" dirty="0" smtClean="0">
              <a:latin typeface="微軟正黑體" pitchFamily="34" charset="-120"/>
              <a:ea typeface="微軟正黑體" pitchFamily="34" charset="-120"/>
            </a:rPr>
            <a:t>農藥風險之溝通管理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615748EF-BD27-490E-8B53-084B1184A9E1}" type="parTrans" cxnId="{98087206-DFE0-467F-9A82-E7420E9790C7}">
      <dgm:prSet/>
      <dgm:spPr/>
      <dgm:t>
        <a:bodyPr/>
        <a:lstStyle/>
        <a:p>
          <a:endParaRPr lang="zh-TW" altLang="en-US"/>
        </a:p>
      </dgm:t>
    </dgm:pt>
    <dgm:pt modelId="{8853F030-A124-43B4-841D-4C29187DDF95}" type="sibTrans" cxnId="{98087206-DFE0-467F-9A82-E7420E9790C7}">
      <dgm:prSet/>
      <dgm:spPr/>
      <dgm:t>
        <a:bodyPr/>
        <a:lstStyle/>
        <a:p>
          <a:endParaRPr lang="zh-TW" altLang="en-US"/>
        </a:p>
      </dgm:t>
    </dgm:pt>
    <dgm:pt modelId="{2FE2A30C-B4E5-441D-8504-AF16A7509ADB}" type="pres">
      <dgm:prSet presAssocID="{610C8FC8-6609-4845-BD74-E121AD44D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0144D1-4B42-4692-BB56-2D9AD9F2C64B}" type="pres">
      <dgm:prSet presAssocID="{8BD567D7-0BC8-4088-94F4-4E415B7BE504}" presName="boxAndChildren" presStyleCnt="0"/>
      <dgm:spPr/>
    </dgm:pt>
    <dgm:pt modelId="{B75FA8E1-0F0E-47DC-87FC-F5FF5690ADC0}" type="pres">
      <dgm:prSet presAssocID="{8BD567D7-0BC8-4088-94F4-4E415B7BE504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D12E9A30-770B-4142-9F9A-207C17632C27}" type="pres">
      <dgm:prSet presAssocID="{761B4C38-8414-46FF-AEB0-6FFFF998A137}" presName="sp" presStyleCnt="0"/>
      <dgm:spPr/>
    </dgm:pt>
    <dgm:pt modelId="{8EC2FD8E-DEC4-4FA4-B40A-D9C63CE6F2D8}" type="pres">
      <dgm:prSet presAssocID="{01DBDB74-B4E2-46F2-AD6C-F1B49E56E35A}" presName="arrowAndChildren" presStyleCnt="0"/>
      <dgm:spPr/>
    </dgm:pt>
    <dgm:pt modelId="{D4B43390-B41D-476B-AE36-A58B6D9604F1}" type="pres">
      <dgm:prSet presAssocID="{01DBDB74-B4E2-46F2-AD6C-F1B49E56E35A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E119F662-ABCD-4596-A612-28A532C1EEDF}" type="pres">
      <dgm:prSet presAssocID="{5A5C05E3-BEE4-446E-963A-CC5FB222C558}" presName="sp" presStyleCnt="0"/>
      <dgm:spPr/>
    </dgm:pt>
    <dgm:pt modelId="{50F4A618-FAB6-4ADC-98EC-06CF96BEDE0C}" type="pres">
      <dgm:prSet presAssocID="{61EB465E-49DE-4722-9262-9480FF612BD6}" presName="arrowAndChildren" presStyleCnt="0"/>
      <dgm:spPr/>
    </dgm:pt>
    <dgm:pt modelId="{D491C336-8BF5-4FA3-BED2-ADD7E13870F6}" type="pres">
      <dgm:prSet presAssocID="{61EB465E-49DE-4722-9262-9480FF612BD6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D0D0CD52-4D38-427A-A411-BF37939E3B8D}" type="pres">
      <dgm:prSet presAssocID="{36B57E2F-2A8F-4F91-8AC0-6E19E4452A1B}" presName="sp" presStyleCnt="0"/>
      <dgm:spPr/>
    </dgm:pt>
    <dgm:pt modelId="{B4B38725-9994-4F5B-98F1-AB02CBF5303A}" type="pres">
      <dgm:prSet presAssocID="{DFFD47C6-BF85-4416-9D01-7F976C4E567D}" presName="arrowAndChildren" presStyleCnt="0"/>
      <dgm:spPr/>
    </dgm:pt>
    <dgm:pt modelId="{3321F98F-C4A5-4F6B-AA9F-9F86C2EBAD26}" type="pres">
      <dgm:prSet presAssocID="{DFFD47C6-BF85-4416-9D01-7F976C4E567D}" presName="parentTextArrow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4D48FA38-2E57-44DE-B1A0-1749EE475A20}" srcId="{610C8FC8-6609-4845-BD74-E121AD44D0E0}" destId="{01DBDB74-B4E2-46F2-AD6C-F1B49E56E35A}" srcOrd="2" destOrd="0" parTransId="{E25BFA34-929D-4C67-B4FE-C20418FD1C7D}" sibTransId="{761B4C38-8414-46FF-AEB0-6FFFF998A137}"/>
    <dgm:cxn modelId="{57A4CF74-F7AB-4D21-9430-AD5AFD149E93}" srcId="{610C8FC8-6609-4845-BD74-E121AD44D0E0}" destId="{61EB465E-49DE-4722-9262-9480FF612BD6}" srcOrd="1" destOrd="0" parTransId="{20B16A72-611F-4F7A-B242-6914350581E5}" sibTransId="{5A5C05E3-BEE4-446E-963A-CC5FB222C558}"/>
    <dgm:cxn modelId="{A5C3BABF-5300-42E6-9AD7-449A42EB761F}" type="presOf" srcId="{61EB465E-49DE-4722-9262-9480FF612BD6}" destId="{D491C336-8BF5-4FA3-BED2-ADD7E13870F6}" srcOrd="0" destOrd="0" presId="urn:microsoft.com/office/officeart/2005/8/layout/process4"/>
    <dgm:cxn modelId="{98087206-DFE0-467F-9A82-E7420E9790C7}" srcId="{610C8FC8-6609-4845-BD74-E121AD44D0E0}" destId="{8BD567D7-0BC8-4088-94F4-4E415B7BE504}" srcOrd="3" destOrd="0" parTransId="{615748EF-BD27-490E-8B53-084B1184A9E1}" sibTransId="{8853F030-A124-43B4-841D-4C29187DDF95}"/>
    <dgm:cxn modelId="{4AF9E51B-4A2D-4CC2-86AD-D4B8FAEC5501}" type="presOf" srcId="{610C8FC8-6609-4845-BD74-E121AD44D0E0}" destId="{2FE2A30C-B4E5-441D-8504-AF16A7509ADB}" srcOrd="0" destOrd="0" presId="urn:microsoft.com/office/officeart/2005/8/layout/process4"/>
    <dgm:cxn modelId="{97390DFF-65A6-4995-89FD-B84E28C3EF72}" type="presOf" srcId="{DFFD47C6-BF85-4416-9D01-7F976C4E567D}" destId="{3321F98F-C4A5-4F6B-AA9F-9F86C2EBAD26}" srcOrd="0" destOrd="0" presId="urn:microsoft.com/office/officeart/2005/8/layout/process4"/>
    <dgm:cxn modelId="{A48D9630-7818-4BD2-B582-3844AB913E42}" type="presOf" srcId="{8BD567D7-0BC8-4088-94F4-4E415B7BE504}" destId="{B75FA8E1-0F0E-47DC-87FC-F5FF5690ADC0}" srcOrd="0" destOrd="0" presId="urn:microsoft.com/office/officeart/2005/8/layout/process4"/>
    <dgm:cxn modelId="{B076D976-0813-4B5B-9618-20B3D6469DA8}" srcId="{610C8FC8-6609-4845-BD74-E121AD44D0E0}" destId="{DFFD47C6-BF85-4416-9D01-7F976C4E567D}" srcOrd="0" destOrd="0" parTransId="{7858C6DD-3582-41D8-8284-E155B18CBFA2}" sibTransId="{36B57E2F-2A8F-4F91-8AC0-6E19E4452A1B}"/>
    <dgm:cxn modelId="{2B93CBA1-8A21-4BBF-AB64-D229264C4C36}" type="presOf" srcId="{01DBDB74-B4E2-46F2-AD6C-F1B49E56E35A}" destId="{D4B43390-B41D-476B-AE36-A58B6D9604F1}" srcOrd="0" destOrd="0" presId="urn:microsoft.com/office/officeart/2005/8/layout/process4"/>
    <dgm:cxn modelId="{71C24AB4-FE70-41BD-9BA6-5252D1C23147}" type="presParOf" srcId="{2FE2A30C-B4E5-441D-8504-AF16A7509ADB}" destId="{F70144D1-4B42-4692-BB56-2D9AD9F2C64B}" srcOrd="0" destOrd="0" presId="urn:microsoft.com/office/officeart/2005/8/layout/process4"/>
    <dgm:cxn modelId="{2DA314D8-DA42-46A2-8BA5-56BA0E6B69AF}" type="presParOf" srcId="{F70144D1-4B42-4692-BB56-2D9AD9F2C64B}" destId="{B75FA8E1-0F0E-47DC-87FC-F5FF5690ADC0}" srcOrd="0" destOrd="0" presId="urn:microsoft.com/office/officeart/2005/8/layout/process4"/>
    <dgm:cxn modelId="{B6B15F33-55A5-4E68-85A5-BADEEE9E0D49}" type="presParOf" srcId="{2FE2A30C-B4E5-441D-8504-AF16A7509ADB}" destId="{D12E9A30-770B-4142-9F9A-207C17632C27}" srcOrd="1" destOrd="0" presId="urn:microsoft.com/office/officeart/2005/8/layout/process4"/>
    <dgm:cxn modelId="{98D1C01E-D122-49B5-9FC3-D51EDAC216FA}" type="presParOf" srcId="{2FE2A30C-B4E5-441D-8504-AF16A7509ADB}" destId="{8EC2FD8E-DEC4-4FA4-B40A-D9C63CE6F2D8}" srcOrd="2" destOrd="0" presId="urn:microsoft.com/office/officeart/2005/8/layout/process4"/>
    <dgm:cxn modelId="{55EED5A5-9764-456A-AA48-D485A96AD08D}" type="presParOf" srcId="{8EC2FD8E-DEC4-4FA4-B40A-D9C63CE6F2D8}" destId="{D4B43390-B41D-476B-AE36-A58B6D9604F1}" srcOrd="0" destOrd="0" presId="urn:microsoft.com/office/officeart/2005/8/layout/process4"/>
    <dgm:cxn modelId="{20A5FB8C-09A1-48C2-A06E-465600628B4C}" type="presParOf" srcId="{2FE2A30C-B4E5-441D-8504-AF16A7509ADB}" destId="{E119F662-ABCD-4596-A612-28A532C1EEDF}" srcOrd="3" destOrd="0" presId="urn:microsoft.com/office/officeart/2005/8/layout/process4"/>
    <dgm:cxn modelId="{55DD43F3-9845-4A97-9C95-FBA7FB0D303B}" type="presParOf" srcId="{2FE2A30C-B4E5-441D-8504-AF16A7509ADB}" destId="{50F4A618-FAB6-4ADC-98EC-06CF96BEDE0C}" srcOrd="4" destOrd="0" presId="urn:microsoft.com/office/officeart/2005/8/layout/process4"/>
    <dgm:cxn modelId="{7E581744-4961-47D1-8CA3-7F73B3DDDC97}" type="presParOf" srcId="{50F4A618-FAB6-4ADC-98EC-06CF96BEDE0C}" destId="{D491C336-8BF5-4FA3-BED2-ADD7E13870F6}" srcOrd="0" destOrd="0" presId="urn:microsoft.com/office/officeart/2005/8/layout/process4"/>
    <dgm:cxn modelId="{66493623-E172-477D-BBD0-03590EB27DEB}" type="presParOf" srcId="{2FE2A30C-B4E5-441D-8504-AF16A7509ADB}" destId="{D0D0CD52-4D38-427A-A411-BF37939E3B8D}" srcOrd="5" destOrd="0" presId="urn:microsoft.com/office/officeart/2005/8/layout/process4"/>
    <dgm:cxn modelId="{30F165ED-644F-48C1-A7C9-C80129083B4D}" type="presParOf" srcId="{2FE2A30C-B4E5-441D-8504-AF16A7509ADB}" destId="{B4B38725-9994-4F5B-98F1-AB02CBF5303A}" srcOrd="6" destOrd="0" presId="urn:microsoft.com/office/officeart/2005/8/layout/process4"/>
    <dgm:cxn modelId="{6F336DD8-52D3-4A7A-BCDF-65EC56B3F261}" type="presParOf" srcId="{B4B38725-9994-4F5B-98F1-AB02CBF5303A}" destId="{3321F98F-C4A5-4F6B-AA9F-9F86C2EBAD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42942-AB9D-4553-8B7A-3551950840A2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D9E0EFB-C684-405B-A558-D85B1F17C908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除蟲劑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A5784835-EE37-4092-B89F-A1B56444A113}" type="parTrans" cxnId="{1A75E19A-6C14-47EE-83BB-A5E1C0B96292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FA640762-D849-4FED-807E-AAC2DE36FFB7}" type="sibTrans" cxnId="{1A75E19A-6C14-47EE-83BB-A5E1C0B96292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E5F7A4C-AFE9-442A-BDE5-877F60058FDD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殺菌劑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621779B9-647B-4A5E-92E3-66F2E14BB2B2}" type="parTrans" cxnId="{0ABB3F25-B1B4-44DB-8195-AB19EC5D38FF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96314B2-2C48-4349-97C4-E71FB4C3A226}" type="sibTrans" cxnId="{0ABB3F25-B1B4-44DB-8195-AB19EC5D38FF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C29BC93-E18E-4CD2-873A-D16DABCEC8C4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除草劑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94947ACB-3624-4EDB-AB94-F620992CA2B3}" type="parTrans" cxnId="{E29A712B-AC7E-4F20-8342-A463F8E4B86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1A23A28-1EA0-4D94-84F2-E383D5E310D0}" type="sibTrans" cxnId="{E29A712B-AC7E-4F20-8342-A463F8E4B86B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C1E089CB-6BAA-4CDC-B815-491851258D36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除鐵劑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CDAAC412-2D29-4A6E-9880-8DBA6C64C3D2}" type="parTrans" cxnId="{24D47B95-E54D-4701-80D8-6B3A507827B3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6B3424B0-399B-43FF-BC2F-FA9B2FA1ACA7}" type="sibTrans" cxnId="{24D47B95-E54D-4701-80D8-6B3A507827B3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7FAE581C-F1E2-4961-A43E-E4085BEFF358}">
      <dgm:prSet phldrT="[文字]" custT="1"/>
      <dgm:spPr/>
      <dgm:t>
        <a:bodyPr/>
        <a:lstStyle/>
        <a:p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殺鼠劑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BC7CBDBA-86A4-4122-B680-151217F8D199}" type="parTrans" cxnId="{93C1126E-690A-4FC6-BD94-D46D2DF8C070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03906C1E-90EC-40C2-9B42-1F460E16EA7C}" type="sibTrans" cxnId="{93C1126E-690A-4FC6-BD94-D46D2DF8C070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0D134F7F-5C54-4024-B1BC-7BFE4EBECAEB}">
      <dgm:prSet phldrT="[文字]" custT="1"/>
      <dgm:spPr/>
      <dgm:t>
        <a:bodyPr/>
        <a:lstStyle/>
        <a:p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生長調節劑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CFD7948-F237-4571-9BC1-A5CC03FBC6F5}" type="parTrans" cxnId="{8A7B31A6-0E2D-418E-9EF8-4A865F41EC25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AD9646CD-BFE1-4CF1-8F95-E308505EE5C9}" type="sibTrans" cxnId="{8A7B31A6-0E2D-418E-9EF8-4A865F41EC25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2F71894-A4CB-4B95-B9DE-46B8CB7F8AB5}">
      <dgm:prSet phldrT="[文字]" custT="1"/>
      <dgm:spPr/>
      <dgm:t>
        <a:bodyPr/>
        <a:lstStyle/>
        <a:p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除藻劑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B09A1000-D3BB-4D71-9843-36BFFCAA126B}" type="parTrans" cxnId="{25AD8CD0-2C09-43CB-97E9-2471EB0D0A40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778D1F5-8285-4CE4-A584-7E90BB243E5C}" type="sibTrans" cxnId="{25AD8CD0-2C09-43CB-97E9-2471EB0D0A40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F646536C-65B6-4166-8D72-3E6083795F28}" type="pres">
      <dgm:prSet presAssocID="{9A442942-AB9D-4553-8B7A-3551950840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04BE227-0416-4A6B-9997-3C2C4ECCC2A0}" type="pres">
      <dgm:prSet presAssocID="{9D9E0EFB-C684-405B-A558-D85B1F17C9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E7958B-452D-49BC-B6FA-D7D5A041B7E8}" type="pres">
      <dgm:prSet presAssocID="{FA640762-D849-4FED-807E-AAC2DE36FFB7}" presName="sibTrans" presStyleCnt="0"/>
      <dgm:spPr/>
    </dgm:pt>
    <dgm:pt modelId="{B2D7B5F1-BBE4-4E04-816F-F380948B8067}" type="pres">
      <dgm:prSet presAssocID="{BE5F7A4C-AFE9-442A-BDE5-877F60058FD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1B6D28-2202-48A9-88D4-6A0A8B974EB9}" type="pres">
      <dgm:prSet presAssocID="{B96314B2-2C48-4349-97C4-E71FB4C3A226}" presName="sibTrans" presStyleCnt="0"/>
      <dgm:spPr/>
    </dgm:pt>
    <dgm:pt modelId="{5790E297-82A5-4B65-9A9A-1CB6CE792EE5}" type="pres">
      <dgm:prSet presAssocID="{7C29BC93-E18E-4CD2-873A-D16DABCEC8C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187A1E-702C-43B3-A51C-CC23CEEEF588}" type="pres">
      <dgm:prSet presAssocID="{81A23A28-1EA0-4D94-84F2-E383D5E310D0}" presName="sibTrans" presStyleCnt="0"/>
      <dgm:spPr/>
    </dgm:pt>
    <dgm:pt modelId="{87E01140-89D5-44B6-AC8D-525D13D7638A}" type="pres">
      <dgm:prSet presAssocID="{C1E089CB-6BAA-4CDC-B815-491851258D3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A82CC0-EB9C-41FF-9D1F-6CDAC6DB0274}" type="pres">
      <dgm:prSet presAssocID="{6B3424B0-399B-43FF-BC2F-FA9B2FA1ACA7}" presName="sibTrans" presStyleCnt="0"/>
      <dgm:spPr/>
    </dgm:pt>
    <dgm:pt modelId="{68EE3DCE-B497-440A-A103-98058D48D094}" type="pres">
      <dgm:prSet presAssocID="{7FAE581C-F1E2-4961-A43E-E4085BEFF35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3D0F63-2DFC-4BC1-B27C-B19ED13258E6}" type="pres">
      <dgm:prSet presAssocID="{03906C1E-90EC-40C2-9B42-1F460E16EA7C}" presName="sibTrans" presStyleCnt="0"/>
      <dgm:spPr/>
    </dgm:pt>
    <dgm:pt modelId="{BA583BAF-5B74-4517-921A-982DE7FFCFD8}" type="pres">
      <dgm:prSet presAssocID="{0D134F7F-5C54-4024-B1BC-7BFE4EBECAE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54C943-311D-407B-BF94-FAAC5252080B}" type="pres">
      <dgm:prSet presAssocID="{AD9646CD-BFE1-4CF1-8F95-E308505EE5C9}" presName="sibTrans" presStyleCnt="0"/>
      <dgm:spPr/>
    </dgm:pt>
    <dgm:pt modelId="{61071EA9-E557-4AB0-8373-4EB9E5A8E320}" type="pres">
      <dgm:prSet presAssocID="{32F71894-A4CB-4B95-B9DE-46B8CB7F8A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4CC269-E6C6-41DB-944F-809C5CA8FF23}" type="presOf" srcId="{0D134F7F-5C54-4024-B1BC-7BFE4EBECAEB}" destId="{BA583BAF-5B74-4517-921A-982DE7FFCFD8}" srcOrd="0" destOrd="0" presId="urn:microsoft.com/office/officeart/2005/8/layout/default"/>
    <dgm:cxn modelId="{E29A712B-AC7E-4F20-8342-A463F8E4B86B}" srcId="{9A442942-AB9D-4553-8B7A-3551950840A2}" destId="{7C29BC93-E18E-4CD2-873A-D16DABCEC8C4}" srcOrd="2" destOrd="0" parTransId="{94947ACB-3624-4EDB-AB94-F620992CA2B3}" sibTransId="{81A23A28-1EA0-4D94-84F2-E383D5E310D0}"/>
    <dgm:cxn modelId="{80A8A62D-BE52-4857-993F-EC678E144C7D}" type="presOf" srcId="{C1E089CB-6BAA-4CDC-B815-491851258D36}" destId="{87E01140-89D5-44B6-AC8D-525D13D7638A}" srcOrd="0" destOrd="0" presId="urn:microsoft.com/office/officeart/2005/8/layout/default"/>
    <dgm:cxn modelId="{1A75E19A-6C14-47EE-83BB-A5E1C0B96292}" srcId="{9A442942-AB9D-4553-8B7A-3551950840A2}" destId="{9D9E0EFB-C684-405B-A558-D85B1F17C908}" srcOrd="0" destOrd="0" parTransId="{A5784835-EE37-4092-B89F-A1B56444A113}" sibTransId="{FA640762-D849-4FED-807E-AAC2DE36FFB7}"/>
    <dgm:cxn modelId="{7CFDB3B2-3B4A-4FF8-9B39-F800F43FE113}" type="presOf" srcId="{9D9E0EFB-C684-405B-A558-D85B1F17C908}" destId="{304BE227-0416-4A6B-9997-3C2C4ECCC2A0}" srcOrd="0" destOrd="0" presId="urn:microsoft.com/office/officeart/2005/8/layout/default"/>
    <dgm:cxn modelId="{93C1126E-690A-4FC6-BD94-D46D2DF8C070}" srcId="{9A442942-AB9D-4553-8B7A-3551950840A2}" destId="{7FAE581C-F1E2-4961-A43E-E4085BEFF358}" srcOrd="4" destOrd="0" parTransId="{BC7CBDBA-86A4-4122-B680-151217F8D199}" sibTransId="{03906C1E-90EC-40C2-9B42-1F460E16EA7C}"/>
    <dgm:cxn modelId="{8A7B31A6-0E2D-418E-9EF8-4A865F41EC25}" srcId="{9A442942-AB9D-4553-8B7A-3551950840A2}" destId="{0D134F7F-5C54-4024-B1BC-7BFE4EBECAEB}" srcOrd="5" destOrd="0" parTransId="{DCFD7948-F237-4571-9BC1-A5CC03FBC6F5}" sibTransId="{AD9646CD-BFE1-4CF1-8F95-E308505EE5C9}"/>
    <dgm:cxn modelId="{B2EDAA0F-4FD4-4E55-8EB4-B3BF490581AD}" type="presOf" srcId="{9A442942-AB9D-4553-8B7A-3551950840A2}" destId="{F646536C-65B6-4166-8D72-3E6083795F28}" srcOrd="0" destOrd="0" presId="urn:microsoft.com/office/officeart/2005/8/layout/default"/>
    <dgm:cxn modelId="{319FB736-B58D-4496-9EA3-87B459F21BA6}" type="presOf" srcId="{32F71894-A4CB-4B95-B9DE-46B8CB7F8AB5}" destId="{61071EA9-E557-4AB0-8373-4EB9E5A8E320}" srcOrd="0" destOrd="0" presId="urn:microsoft.com/office/officeart/2005/8/layout/default"/>
    <dgm:cxn modelId="{0ABB3F25-B1B4-44DB-8195-AB19EC5D38FF}" srcId="{9A442942-AB9D-4553-8B7A-3551950840A2}" destId="{BE5F7A4C-AFE9-442A-BDE5-877F60058FDD}" srcOrd="1" destOrd="0" parTransId="{621779B9-647B-4A5E-92E3-66F2E14BB2B2}" sibTransId="{B96314B2-2C48-4349-97C4-E71FB4C3A226}"/>
    <dgm:cxn modelId="{25AD8CD0-2C09-43CB-97E9-2471EB0D0A40}" srcId="{9A442942-AB9D-4553-8B7A-3551950840A2}" destId="{32F71894-A4CB-4B95-B9DE-46B8CB7F8AB5}" srcOrd="6" destOrd="0" parTransId="{B09A1000-D3BB-4D71-9843-36BFFCAA126B}" sibTransId="{E778D1F5-8285-4CE4-A584-7E90BB243E5C}"/>
    <dgm:cxn modelId="{15489521-512C-4425-8515-99D28D253207}" type="presOf" srcId="{7FAE581C-F1E2-4961-A43E-E4085BEFF358}" destId="{68EE3DCE-B497-440A-A103-98058D48D094}" srcOrd="0" destOrd="0" presId="urn:microsoft.com/office/officeart/2005/8/layout/default"/>
    <dgm:cxn modelId="{2F92AC23-6E55-4820-BB77-E7900C65CF56}" type="presOf" srcId="{7C29BC93-E18E-4CD2-873A-D16DABCEC8C4}" destId="{5790E297-82A5-4B65-9A9A-1CB6CE792EE5}" srcOrd="0" destOrd="0" presId="urn:microsoft.com/office/officeart/2005/8/layout/default"/>
    <dgm:cxn modelId="{24D47B95-E54D-4701-80D8-6B3A507827B3}" srcId="{9A442942-AB9D-4553-8B7A-3551950840A2}" destId="{C1E089CB-6BAA-4CDC-B815-491851258D36}" srcOrd="3" destOrd="0" parTransId="{CDAAC412-2D29-4A6E-9880-8DBA6C64C3D2}" sibTransId="{6B3424B0-399B-43FF-BC2F-FA9B2FA1ACA7}"/>
    <dgm:cxn modelId="{543A40DD-BA20-4003-9916-B95D172BD671}" type="presOf" srcId="{BE5F7A4C-AFE9-442A-BDE5-877F60058FDD}" destId="{B2D7B5F1-BBE4-4E04-816F-F380948B8067}" srcOrd="0" destOrd="0" presId="urn:microsoft.com/office/officeart/2005/8/layout/default"/>
    <dgm:cxn modelId="{023F8455-282C-4EDE-B4B3-8732139D8419}" type="presParOf" srcId="{F646536C-65B6-4166-8D72-3E6083795F28}" destId="{304BE227-0416-4A6B-9997-3C2C4ECCC2A0}" srcOrd="0" destOrd="0" presId="urn:microsoft.com/office/officeart/2005/8/layout/default"/>
    <dgm:cxn modelId="{3CB01F3A-AFD5-4F56-B6B9-5BDF5EDB351B}" type="presParOf" srcId="{F646536C-65B6-4166-8D72-3E6083795F28}" destId="{28E7958B-452D-49BC-B6FA-D7D5A041B7E8}" srcOrd="1" destOrd="0" presId="urn:microsoft.com/office/officeart/2005/8/layout/default"/>
    <dgm:cxn modelId="{408B76B8-81FD-4F9C-8BD3-181D3126BF83}" type="presParOf" srcId="{F646536C-65B6-4166-8D72-3E6083795F28}" destId="{B2D7B5F1-BBE4-4E04-816F-F380948B8067}" srcOrd="2" destOrd="0" presId="urn:microsoft.com/office/officeart/2005/8/layout/default"/>
    <dgm:cxn modelId="{A1CF306A-3530-4E16-B6E8-7AAB16CB43FB}" type="presParOf" srcId="{F646536C-65B6-4166-8D72-3E6083795F28}" destId="{471B6D28-2202-48A9-88D4-6A0A8B974EB9}" srcOrd="3" destOrd="0" presId="urn:microsoft.com/office/officeart/2005/8/layout/default"/>
    <dgm:cxn modelId="{85F9013D-BFE1-426C-88F9-AA76CD4B517D}" type="presParOf" srcId="{F646536C-65B6-4166-8D72-3E6083795F28}" destId="{5790E297-82A5-4B65-9A9A-1CB6CE792EE5}" srcOrd="4" destOrd="0" presId="urn:microsoft.com/office/officeart/2005/8/layout/default"/>
    <dgm:cxn modelId="{4286C96E-58CF-43CA-B524-705201C5DB8E}" type="presParOf" srcId="{F646536C-65B6-4166-8D72-3E6083795F28}" destId="{0D187A1E-702C-43B3-A51C-CC23CEEEF588}" srcOrd="5" destOrd="0" presId="urn:microsoft.com/office/officeart/2005/8/layout/default"/>
    <dgm:cxn modelId="{7C686F1D-60DD-4F7D-8970-E10F909EDBBB}" type="presParOf" srcId="{F646536C-65B6-4166-8D72-3E6083795F28}" destId="{87E01140-89D5-44B6-AC8D-525D13D7638A}" srcOrd="6" destOrd="0" presId="urn:microsoft.com/office/officeart/2005/8/layout/default"/>
    <dgm:cxn modelId="{368F8B55-A08D-40F2-BE53-7D103843B5CC}" type="presParOf" srcId="{F646536C-65B6-4166-8D72-3E6083795F28}" destId="{C4A82CC0-EB9C-41FF-9D1F-6CDAC6DB0274}" srcOrd="7" destOrd="0" presId="urn:microsoft.com/office/officeart/2005/8/layout/default"/>
    <dgm:cxn modelId="{15DA9BBB-8B42-464F-8D59-5A7C27271843}" type="presParOf" srcId="{F646536C-65B6-4166-8D72-3E6083795F28}" destId="{68EE3DCE-B497-440A-A103-98058D48D094}" srcOrd="8" destOrd="0" presId="urn:microsoft.com/office/officeart/2005/8/layout/default"/>
    <dgm:cxn modelId="{210F66B6-28D7-4B33-BBD5-0582D2A7EBE9}" type="presParOf" srcId="{F646536C-65B6-4166-8D72-3E6083795F28}" destId="{063D0F63-2DFC-4BC1-B27C-B19ED13258E6}" srcOrd="9" destOrd="0" presId="urn:microsoft.com/office/officeart/2005/8/layout/default"/>
    <dgm:cxn modelId="{90F98789-533F-458C-80BB-5CE76667FD17}" type="presParOf" srcId="{F646536C-65B6-4166-8D72-3E6083795F28}" destId="{BA583BAF-5B74-4517-921A-982DE7FFCFD8}" srcOrd="10" destOrd="0" presId="urn:microsoft.com/office/officeart/2005/8/layout/default"/>
    <dgm:cxn modelId="{78FA814A-263D-42A1-8A75-1EBD45D6973D}" type="presParOf" srcId="{F646536C-65B6-4166-8D72-3E6083795F28}" destId="{3054C943-311D-407B-BF94-FAAC5252080B}" srcOrd="11" destOrd="0" presId="urn:microsoft.com/office/officeart/2005/8/layout/default"/>
    <dgm:cxn modelId="{8E0732AC-91B3-448A-B94F-E114D0475E2B}" type="presParOf" srcId="{F646536C-65B6-4166-8D72-3E6083795F28}" destId="{61071EA9-E557-4AB0-8373-4EB9E5A8E32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4A28A0-3BA7-45BB-9EA0-C6DB30BBCB9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6E6092F-717F-4A3E-864E-4CF5C7C6656C}">
      <dgm:prSet phldrT="[文字]" custT="1"/>
      <dgm:spPr>
        <a:gradFill flip="none" rotWithShape="0">
          <a:gsLst>
            <a:gs pos="0">
              <a:srgbClr val="FF6600">
                <a:tint val="66000"/>
                <a:satMod val="160000"/>
              </a:srgbClr>
            </a:gs>
            <a:gs pos="50000">
              <a:srgbClr val="FF6600">
                <a:tint val="44500"/>
                <a:satMod val="160000"/>
              </a:srgbClr>
            </a:gs>
            <a:gs pos="100000">
              <a:srgbClr val="FF66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 vert="eaVert"/>
        <a:lstStyle/>
        <a:p>
          <a:r>
            <a:rPr lang="zh-TW" altLang="en-US" sz="2800" b="1" dirty="0" smtClean="0">
              <a:solidFill>
                <a:srgbClr val="DB3603"/>
              </a:solidFill>
              <a:latin typeface="微軟正黑體" pitchFamily="34" charset="-120"/>
              <a:ea typeface="微軟正黑體" pitchFamily="34" charset="-120"/>
            </a:rPr>
            <a:t>搶收搶種的蔬果</a:t>
          </a:r>
          <a:endParaRPr lang="en-US" altLang="zh-TW" sz="2800" b="1" dirty="0" smtClean="0">
            <a:solidFill>
              <a:srgbClr val="DB360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1E5065D-9DFA-44BD-9644-CE9F6A0580E9}" type="parTrans" cxnId="{C3AFF54C-DAF1-4EF8-A7B8-26184F57BC50}">
      <dgm:prSet/>
      <dgm:spPr/>
      <dgm:t>
        <a:bodyPr/>
        <a:lstStyle/>
        <a:p>
          <a:endParaRPr lang="zh-TW" altLang="en-US" sz="2800"/>
        </a:p>
      </dgm:t>
    </dgm:pt>
    <dgm:pt modelId="{B7043800-4BB5-4075-8A1B-750DDACD50A7}" type="sibTrans" cxnId="{C3AFF54C-DAF1-4EF8-A7B8-26184F57BC50}">
      <dgm:prSet/>
      <dgm:spPr/>
      <dgm:t>
        <a:bodyPr/>
        <a:lstStyle/>
        <a:p>
          <a:endParaRPr lang="zh-TW" altLang="en-US" sz="2800"/>
        </a:p>
      </dgm:t>
    </dgm:pt>
    <dgm:pt modelId="{043B5B4E-4B0F-4278-8233-3237DFB705CE}">
      <dgm:prSet phldrT="[文字]" custT="1"/>
      <dgm:spPr>
        <a:gradFill flip="none" rotWithShape="0">
          <a:gsLst>
            <a:gs pos="0">
              <a:srgbClr val="FF6600">
                <a:tint val="66000"/>
                <a:satMod val="160000"/>
              </a:srgbClr>
            </a:gs>
            <a:gs pos="50000">
              <a:srgbClr val="FF6600">
                <a:tint val="44500"/>
                <a:satMod val="160000"/>
              </a:srgbClr>
            </a:gs>
            <a:gs pos="100000">
              <a:srgbClr val="FF66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 vert="eaVert"/>
        <a:lstStyle/>
        <a:p>
          <a:r>
            <a:rPr lang="zh-TW" altLang="en-US" sz="2800" b="1" dirty="0" smtClean="0">
              <a:solidFill>
                <a:srgbClr val="DB3603"/>
              </a:solidFill>
              <a:latin typeface="微軟正黑體" pitchFamily="34" charset="-120"/>
              <a:ea typeface="微軟正黑體" pitchFamily="34" charset="-120"/>
            </a:rPr>
            <a:t>連續採收作物</a:t>
          </a:r>
          <a:endParaRPr lang="zh-TW" altLang="en-US" sz="2800" b="1" dirty="0">
            <a:solidFill>
              <a:srgbClr val="DB3603"/>
            </a:solidFill>
          </a:endParaRPr>
        </a:p>
      </dgm:t>
    </dgm:pt>
    <dgm:pt modelId="{5B99157D-6D72-4AE9-9466-EFD19C2FE394}" type="parTrans" cxnId="{60B2C5A8-6CAB-4A8E-9FFE-14DA844F93BC}">
      <dgm:prSet/>
      <dgm:spPr/>
      <dgm:t>
        <a:bodyPr/>
        <a:lstStyle/>
        <a:p>
          <a:endParaRPr lang="zh-TW" altLang="en-US" sz="2800"/>
        </a:p>
      </dgm:t>
    </dgm:pt>
    <dgm:pt modelId="{DA438EEE-5EC1-451A-A322-8682A8EC5DF4}" type="sibTrans" cxnId="{60B2C5A8-6CAB-4A8E-9FFE-14DA844F93BC}">
      <dgm:prSet/>
      <dgm:spPr/>
      <dgm:t>
        <a:bodyPr/>
        <a:lstStyle/>
        <a:p>
          <a:endParaRPr lang="zh-TW" altLang="en-US" sz="2800"/>
        </a:p>
      </dgm:t>
    </dgm:pt>
    <dgm:pt modelId="{801B3F39-7C1B-4F29-AF20-315FE3F54C33}">
      <dgm:prSet phldrT="[文字]" custT="1"/>
      <dgm:spPr>
        <a:gradFill flip="none" rotWithShape="0">
          <a:gsLst>
            <a:gs pos="0">
              <a:srgbClr val="FF6600">
                <a:tint val="66000"/>
                <a:satMod val="160000"/>
              </a:srgbClr>
            </a:gs>
            <a:gs pos="50000">
              <a:srgbClr val="FF6600">
                <a:tint val="44500"/>
                <a:satMod val="160000"/>
              </a:srgbClr>
            </a:gs>
            <a:gs pos="100000">
              <a:srgbClr val="FF66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 vert="eaVert"/>
        <a:lstStyle/>
        <a:p>
          <a:r>
            <a:rPr lang="zh-TW" altLang="en-US" sz="2800" b="1" dirty="0" smtClean="0">
              <a:solidFill>
                <a:srgbClr val="DB3603"/>
              </a:solidFill>
              <a:latin typeface="微軟正黑體" pitchFamily="34" charset="-120"/>
              <a:ea typeface="微軟正黑體" pitchFamily="34" charset="-120"/>
            </a:rPr>
            <a:t>高經濟價值</a:t>
          </a:r>
          <a:endParaRPr lang="zh-TW" altLang="en-US" sz="2800" b="1" dirty="0">
            <a:solidFill>
              <a:srgbClr val="DB3603"/>
            </a:solidFill>
          </a:endParaRPr>
        </a:p>
      </dgm:t>
    </dgm:pt>
    <dgm:pt modelId="{2D568A8D-8B1F-4ECE-A471-F00E798909FA}" type="parTrans" cxnId="{10F2398B-DAA8-4847-8A04-17C05117F836}">
      <dgm:prSet/>
      <dgm:spPr/>
      <dgm:t>
        <a:bodyPr/>
        <a:lstStyle/>
        <a:p>
          <a:endParaRPr lang="zh-TW" altLang="en-US" sz="2800"/>
        </a:p>
      </dgm:t>
    </dgm:pt>
    <dgm:pt modelId="{3AB92122-3D0C-4787-BEE7-130C5CF87DF1}" type="sibTrans" cxnId="{10F2398B-DAA8-4847-8A04-17C05117F836}">
      <dgm:prSet/>
      <dgm:spPr/>
      <dgm:t>
        <a:bodyPr/>
        <a:lstStyle/>
        <a:p>
          <a:endParaRPr lang="zh-TW" altLang="en-US" sz="2800"/>
        </a:p>
      </dgm:t>
    </dgm:pt>
    <dgm:pt modelId="{4C5A79F1-01BD-426D-B172-157DCD21C4F6}">
      <dgm:prSet phldrT="[文字]" custT="1"/>
      <dgm:spPr>
        <a:gradFill flip="none" rotWithShape="0">
          <a:gsLst>
            <a:gs pos="0">
              <a:srgbClr val="FF6600">
                <a:tint val="66000"/>
                <a:satMod val="160000"/>
              </a:srgbClr>
            </a:gs>
            <a:gs pos="50000">
              <a:srgbClr val="FF6600">
                <a:tint val="44500"/>
                <a:satMod val="160000"/>
              </a:srgbClr>
            </a:gs>
            <a:gs pos="100000">
              <a:srgbClr val="FF66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 vert="eaVert"/>
        <a:lstStyle/>
        <a:p>
          <a:r>
            <a:rPr lang="zh-TW" altLang="en-US" sz="2800" b="1" dirty="0" smtClean="0">
              <a:solidFill>
                <a:srgbClr val="DB3603"/>
              </a:solidFill>
              <a:latin typeface="微軟正黑體" pitchFamily="34" charset="-120"/>
              <a:ea typeface="微軟正黑體" pitchFamily="34" charset="-120"/>
            </a:rPr>
            <a:t>非時令蔬果</a:t>
          </a:r>
          <a:endParaRPr lang="zh-TW" altLang="en-US" sz="2800" b="1" dirty="0">
            <a:solidFill>
              <a:srgbClr val="DB3603"/>
            </a:solidFill>
          </a:endParaRPr>
        </a:p>
      </dgm:t>
    </dgm:pt>
    <dgm:pt modelId="{A120A5CB-0BE9-4BE5-8489-4BCE0C818C4C}" type="parTrans" cxnId="{9206CD3B-427E-4629-B196-9B9091E1134F}">
      <dgm:prSet/>
      <dgm:spPr/>
      <dgm:t>
        <a:bodyPr/>
        <a:lstStyle/>
        <a:p>
          <a:endParaRPr lang="zh-TW" altLang="en-US" sz="2800"/>
        </a:p>
      </dgm:t>
    </dgm:pt>
    <dgm:pt modelId="{580B9AD6-550B-4177-B44F-9A87BE5EA167}" type="sibTrans" cxnId="{9206CD3B-427E-4629-B196-9B9091E1134F}">
      <dgm:prSet/>
      <dgm:spPr/>
      <dgm:t>
        <a:bodyPr/>
        <a:lstStyle/>
        <a:p>
          <a:endParaRPr lang="zh-TW" altLang="en-US" sz="2800"/>
        </a:p>
      </dgm:t>
    </dgm:pt>
    <dgm:pt modelId="{6CA1D568-1796-4065-9691-8D351A14134A}" type="pres">
      <dgm:prSet presAssocID="{F14A28A0-3BA7-45BB-9EA0-C6DB30BBCB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1BEDD5A-3351-4505-B8DB-1A7350DFC5CB}" type="pres">
      <dgm:prSet presAssocID="{66E6092F-717F-4A3E-864E-4CF5C7C6656C}" presName="vertOne" presStyleCnt="0"/>
      <dgm:spPr/>
    </dgm:pt>
    <dgm:pt modelId="{10396374-EA22-4862-9FB6-CFB238510997}" type="pres">
      <dgm:prSet presAssocID="{66E6092F-717F-4A3E-864E-4CF5C7C6656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799D68-7F11-49A2-A30F-5C147FBDACBD}" type="pres">
      <dgm:prSet presAssocID="{66E6092F-717F-4A3E-864E-4CF5C7C6656C}" presName="horzOne" presStyleCnt="0"/>
      <dgm:spPr/>
    </dgm:pt>
    <dgm:pt modelId="{62D8B8A9-BDB8-4F1C-B93D-1709F141DAC1}" type="pres">
      <dgm:prSet presAssocID="{B7043800-4BB5-4075-8A1B-750DDACD50A7}" presName="sibSpaceOne" presStyleCnt="0"/>
      <dgm:spPr/>
    </dgm:pt>
    <dgm:pt modelId="{59F13B1D-D69B-436F-B3F7-97B0F29CE8C5}" type="pres">
      <dgm:prSet presAssocID="{4C5A79F1-01BD-426D-B172-157DCD21C4F6}" presName="vertOne" presStyleCnt="0"/>
      <dgm:spPr/>
    </dgm:pt>
    <dgm:pt modelId="{F31C6D7A-5AF4-49E6-B36D-715FA203F274}" type="pres">
      <dgm:prSet presAssocID="{4C5A79F1-01BD-426D-B172-157DCD21C4F6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311B78-43DE-4818-B675-716DC6193247}" type="pres">
      <dgm:prSet presAssocID="{4C5A79F1-01BD-426D-B172-157DCD21C4F6}" presName="horzOne" presStyleCnt="0"/>
      <dgm:spPr/>
    </dgm:pt>
    <dgm:pt modelId="{C6509A1B-38CD-4CB6-A786-ACBEC099D7AC}" type="pres">
      <dgm:prSet presAssocID="{580B9AD6-550B-4177-B44F-9A87BE5EA167}" presName="sibSpaceOne" presStyleCnt="0"/>
      <dgm:spPr/>
    </dgm:pt>
    <dgm:pt modelId="{202CC82F-1F79-4635-B645-7092F7448B86}" type="pres">
      <dgm:prSet presAssocID="{043B5B4E-4B0F-4278-8233-3237DFB705CE}" presName="vertOne" presStyleCnt="0"/>
      <dgm:spPr/>
    </dgm:pt>
    <dgm:pt modelId="{EA5B6B6A-266A-4259-85A1-EC6D3F03885A}" type="pres">
      <dgm:prSet presAssocID="{043B5B4E-4B0F-4278-8233-3237DFB705CE}" presName="txOne" presStyleLbl="node0" presStyleIdx="2" presStyleCnt="4" custLinFactNeighborX="-4304" custLinFactNeighborY="3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7FD2E86-B700-4AB9-91CE-6BA0E79BCEDE}" type="pres">
      <dgm:prSet presAssocID="{043B5B4E-4B0F-4278-8233-3237DFB705CE}" presName="horzOne" presStyleCnt="0"/>
      <dgm:spPr/>
    </dgm:pt>
    <dgm:pt modelId="{B7FAC5CC-C9C4-4982-A455-9790C018E257}" type="pres">
      <dgm:prSet presAssocID="{DA438EEE-5EC1-451A-A322-8682A8EC5DF4}" presName="sibSpaceOne" presStyleCnt="0"/>
      <dgm:spPr/>
    </dgm:pt>
    <dgm:pt modelId="{FA76401D-20A4-47BB-A466-4CD304D6D397}" type="pres">
      <dgm:prSet presAssocID="{801B3F39-7C1B-4F29-AF20-315FE3F54C33}" presName="vertOne" presStyleCnt="0"/>
      <dgm:spPr/>
    </dgm:pt>
    <dgm:pt modelId="{BC0189CA-26F9-4471-887F-53323A5DED71}" type="pres">
      <dgm:prSet presAssocID="{801B3F39-7C1B-4F29-AF20-315FE3F54C33}" presName="txOne" presStyleLbl="node0" presStyleIdx="3" presStyleCnt="4" custLinFactNeighborX="-4304" custLinFactNeighborY="3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A26129-4181-4D49-89C0-440FE8B9797F}" type="pres">
      <dgm:prSet presAssocID="{801B3F39-7C1B-4F29-AF20-315FE3F54C33}" presName="horzOne" presStyleCnt="0"/>
      <dgm:spPr/>
    </dgm:pt>
  </dgm:ptLst>
  <dgm:cxnLst>
    <dgm:cxn modelId="{10F2398B-DAA8-4847-8A04-17C05117F836}" srcId="{F14A28A0-3BA7-45BB-9EA0-C6DB30BBCB9A}" destId="{801B3F39-7C1B-4F29-AF20-315FE3F54C33}" srcOrd="3" destOrd="0" parTransId="{2D568A8D-8B1F-4ECE-A471-F00E798909FA}" sibTransId="{3AB92122-3D0C-4787-BEE7-130C5CF87DF1}"/>
    <dgm:cxn modelId="{A4148E94-D78A-42EE-BDC0-D76240368D82}" type="presOf" srcId="{F14A28A0-3BA7-45BB-9EA0-C6DB30BBCB9A}" destId="{6CA1D568-1796-4065-9691-8D351A14134A}" srcOrd="0" destOrd="0" presId="urn:microsoft.com/office/officeart/2005/8/layout/hierarchy4"/>
    <dgm:cxn modelId="{9206CD3B-427E-4629-B196-9B9091E1134F}" srcId="{F14A28A0-3BA7-45BB-9EA0-C6DB30BBCB9A}" destId="{4C5A79F1-01BD-426D-B172-157DCD21C4F6}" srcOrd="1" destOrd="0" parTransId="{A120A5CB-0BE9-4BE5-8489-4BCE0C818C4C}" sibTransId="{580B9AD6-550B-4177-B44F-9A87BE5EA167}"/>
    <dgm:cxn modelId="{3ADA34B6-CDE4-4A6C-9DA8-B1DDC2998A3E}" type="presOf" srcId="{043B5B4E-4B0F-4278-8233-3237DFB705CE}" destId="{EA5B6B6A-266A-4259-85A1-EC6D3F03885A}" srcOrd="0" destOrd="0" presId="urn:microsoft.com/office/officeart/2005/8/layout/hierarchy4"/>
    <dgm:cxn modelId="{B1E30C1D-665E-4241-9359-F8930986DB7B}" type="presOf" srcId="{4C5A79F1-01BD-426D-B172-157DCD21C4F6}" destId="{F31C6D7A-5AF4-49E6-B36D-715FA203F274}" srcOrd="0" destOrd="0" presId="urn:microsoft.com/office/officeart/2005/8/layout/hierarchy4"/>
    <dgm:cxn modelId="{C3AFF54C-DAF1-4EF8-A7B8-26184F57BC50}" srcId="{F14A28A0-3BA7-45BB-9EA0-C6DB30BBCB9A}" destId="{66E6092F-717F-4A3E-864E-4CF5C7C6656C}" srcOrd="0" destOrd="0" parTransId="{E1E5065D-9DFA-44BD-9644-CE9F6A0580E9}" sibTransId="{B7043800-4BB5-4075-8A1B-750DDACD50A7}"/>
    <dgm:cxn modelId="{60B2C5A8-6CAB-4A8E-9FFE-14DA844F93BC}" srcId="{F14A28A0-3BA7-45BB-9EA0-C6DB30BBCB9A}" destId="{043B5B4E-4B0F-4278-8233-3237DFB705CE}" srcOrd="2" destOrd="0" parTransId="{5B99157D-6D72-4AE9-9466-EFD19C2FE394}" sibTransId="{DA438EEE-5EC1-451A-A322-8682A8EC5DF4}"/>
    <dgm:cxn modelId="{9396E190-9FD6-4CB3-B597-D87C8368B091}" type="presOf" srcId="{66E6092F-717F-4A3E-864E-4CF5C7C6656C}" destId="{10396374-EA22-4862-9FB6-CFB238510997}" srcOrd="0" destOrd="0" presId="urn:microsoft.com/office/officeart/2005/8/layout/hierarchy4"/>
    <dgm:cxn modelId="{3AF7D0B3-EDD7-4E22-9EB2-9F6E853956EA}" type="presOf" srcId="{801B3F39-7C1B-4F29-AF20-315FE3F54C33}" destId="{BC0189CA-26F9-4471-887F-53323A5DED71}" srcOrd="0" destOrd="0" presId="urn:microsoft.com/office/officeart/2005/8/layout/hierarchy4"/>
    <dgm:cxn modelId="{B566BD93-F1E9-42C7-8F5F-600F13C4E2D3}" type="presParOf" srcId="{6CA1D568-1796-4065-9691-8D351A14134A}" destId="{51BEDD5A-3351-4505-B8DB-1A7350DFC5CB}" srcOrd="0" destOrd="0" presId="urn:microsoft.com/office/officeart/2005/8/layout/hierarchy4"/>
    <dgm:cxn modelId="{3DF786D4-F445-4D1C-B84D-6602E983F6A6}" type="presParOf" srcId="{51BEDD5A-3351-4505-B8DB-1A7350DFC5CB}" destId="{10396374-EA22-4862-9FB6-CFB238510997}" srcOrd="0" destOrd="0" presId="urn:microsoft.com/office/officeart/2005/8/layout/hierarchy4"/>
    <dgm:cxn modelId="{036B1A90-7C70-4545-983F-9BC9052DC218}" type="presParOf" srcId="{51BEDD5A-3351-4505-B8DB-1A7350DFC5CB}" destId="{57799D68-7F11-49A2-A30F-5C147FBDACBD}" srcOrd="1" destOrd="0" presId="urn:microsoft.com/office/officeart/2005/8/layout/hierarchy4"/>
    <dgm:cxn modelId="{E57AFEFE-BD06-48B8-9DDA-F5889B89FA79}" type="presParOf" srcId="{6CA1D568-1796-4065-9691-8D351A14134A}" destId="{62D8B8A9-BDB8-4F1C-B93D-1709F141DAC1}" srcOrd="1" destOrd="0" presId="urn:microsoft.com/office/officeart/2005/8/layout/hierarchy4"/>
    <dgm:cxn modelId="{24884212-34A5-4111-87F5-DAAE6CEA56AF}" type="presParOf" srcId="{6CA1D568-1796-4065-9691-8D351A14134A}" destId="{59F13B1D-D69B-436F-B3F7-97B0F29CE8C5}" srcOrd="2" destOrd="0" presId="urn:microsoft.com/office/officeart/2005/8/layout/hierarchy4"/>
    <dgm:cxn modelId="{470198BF-9AA2-4937-81CD-23C2060C8E7E}" type="presParOf" srcId="{59F13B1D-D69B-436F-B3F7-97B0F29CE8C5}" destId="{F31C6D7A-5AF4-49E6-B36D-715FA203F274}" srcOrd="0" destOrd="0" presId="urn:microsoft.com/office/officeart/2005/8/layout/hierarchy4"/>
    <dgm:cxn modelId="{8731E653-E6EB-47F9-AB32-7D3451DDA373}" type="presParOf" srcId="{59F13B1D-D69B-436F-B3F7-97B0F29CE8C5}" destId="{03311B78-43DE-4818-B675-716DC6193247}" srcOrd="1" destOrd="0" presId="urn:microsoft.com/office/officeart/2005/8/layout/hierarchy4"/>
    <dgm:cxn modelId="{70528158-E8CE-4757-8EFC-D38A58F5EED1}" type="presParOf" srcId="{6CA1D568-1796-4065-9691-8D351A14134A}" destId="{C6509A1B-38CD-4CB6-A786-ACBEC099D7AC}" srcOrd="3" destOrd="0" presId="urn:microsoft.com/office/officeart/2005/8/layout/hierarchy4"/>
    <dgm:cxn modelId="{727B99D7-A091-4C9D-B0D8-0B39F9F369ED}" type="presParOf" srcId="{6CA1D568-1796-4065-9691-8D351A14134A}" destId="{202CC82F-1F79-4635-B645-7092F7448B86}" srcOrd="4" destOrd="0" presId="urn:microsoft.com/office/officeart/2005/8/layout/hierarchy4"/>
    <dgm:cxn modelId="{1E2C840F-A96E-4AC5-92AF-C9B289458991}" type="presParOf" srcId="{202CC82F-1F79-4635-B645-7092F7448B86}" destId="{EA5B6B6A-266A-4259-85A1-EC6D3F03885A}" srcOrd="0" destOrd="0" presId="urn:microsoft.com/office/officeart/2005/8/layout/hierarchy4"/>
    <dgm:cxn modelId="{6F19EC94-1AB6-4D84-9607-FEC628BDD13B}" type="presParOf" srcId="{202CC82F-1F79-4635-B645-7092F7448B86}" destId="{F7FD2E86-B700-4AB9-91CE-6BA0E79BCEDE}" srcOrd="1" destOrd="0" presId="urn:microsoft.com/office/officeart/2005/8/layout/hierarchy4"/>
    <dgm:cxn modelId="{7ED1230E-D027-4C2D-B762-358416E64E84}" type="presParOf" srcId="{6CA1D568-1796-4065-9691-8D351A14134A}" destId="{B7FAC5CC-C9C4-4982-A455-9790C018E257}" srcOrd="5" destOrd="0" presId="urn:microsoft.com/office/officeart/2005/8/layout/hierarchy4"/>
    <dgm:cxn modelId="{641D0541-1653-4A56-B840-5951C92F19D7}" type="presParOf" srcId="{6CA1D568-1796-4065-9691-8D351A14134A}" destId="{FA76401D-20A4-47BB-A466-4CD304D6D397}" srcOrd="6" destOrd="0" presId="urn:microsoft.com/office/officeart/2005/8/layout/hierarchy4"/>
    <dgm:cxn modelId="{F891F673-CC4A-46C8-8DE2-345142031276}" type="presParOf" srcId="{FA76401D-20A4-47BB-A466-4CD304D6D397}" destId="{BC0189CA-26F9-4471-887F-53323A5DED71}" srcOrd="0" destOrd="0" presId="urn:microsoft.com/office/officeart/2005/8/layout/hierarchy4"/>
    <dgm:cxn modelId="{C0DAA5E4-D62B-4117-9D28-424920592531}" type="presParOf" srcId="{FA76401D-20A4-47BB-A466-4CD304D6D397}" destId="{A2A26129-4181-4D49-89C0-440FE8B979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5755A0-7E2A-438E-867F-4063F9C5E0B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6228A02-69D4-498A-B1BF-CD4750582E51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不買不合時令的蔬果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1C32AFEB-0F4B-4E78-B0FE-BFBCE7FAB47E}" type="parTrans" cxnId="{523B15F5-8478-4980-8CBD-7FB2E6E256FA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50075FC5-6FB7-4076-8F85-65205E8392E4}" type="sibTrans" cxnId="{523B15F5-8478-4980-8CBD-7FB2E6E256FA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8F4BF6C7-0658-4433-9A2F-72D1AE561EA1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向不同的菜販購買蔬果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3F738A2-C30E-4D14-A92B-EC429010C0FD}" type="parTrans" cxnId="{191A2DCA-0164-4B46-9005-B6B6EFB62F4E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2BCE427C-8579-4EDC-93B5-291CB0AB87EB}" type="sibTrans" cxnId="{191A2DCA-0164-4B46-9005-B6B6EFB62F4E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A4B693B-4BE7-4EAF-B4AB-9B9372C6011C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購買有品牌的蔬果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386181F5-F9D6-48D6-AE97-5A3D7E0F600C}" type="parTrans" cxnId="{1995770A-9D3D-45B1-B430-63AFC82789BD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5F479E37-E07C-4598-B0C0-F2C43D1B787D}" type="sibTrans" cxnId="{1995770A-9D3D-45B1-B430-63AFC82789BD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8D81FEE-551E-4EA6-9A9F-16052B8728AA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菜葉類農藥殘留濃度較高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6AF486D5-0425-47E4-8993-1E6940170AD8}" type="parTrans" cxnId="{A4E16BCB-F37D-4EF4-A727-05EFDBC8B1C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09427F0E-81B8-41FE-91CC-A04F6F653EEE}" type="sibTrans" cxnId="{A4E16BCB-F37D-4EF4-A727-05EFDBC8B1C9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812810B-85AF-4B96-B2A1-796020E65835}">
      <dgm:prSet phldrT="[文字]" custT="1"/>
      <dgm:spPr/>
      <dgm:t>
        <a:bodyPr/>
        <a:lstStyle/>
        <a:p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選擇當季盛產的蔬果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AFA7B251-DFEA-4829-B6D8-E52562C2B07A}" type="parTrans" cxnId="{5CD0A17A-7FCC-4A52-9352-CD7E93B746A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011A52DA-7BBE-4AF0-95EE-B7A9062E8637}" type="sibTrans" cxnId="{5CD0A17A-7FCC-4A52-9352-CD7E93B746A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B47DC46B-706D-4B54-8B8A-059241394D76}">
      <dgm:prSet phldrT="[文字]" custT="1"/>
      <dgm:spPr/>
      <dgm:t>
        <a:bodyPr/>
        <a:lstStyle/>
        <a:p>
          <a:r>
            <a:rPr lang="zh-TW" altLang="en-US" sz="2800" smtClean="0">
              <a:latin typeface="微軟正黑體" pitchFamily="34" charset="-120"/>
              <a:ea typeface="微軟正黑體" pitchFamily="34" charset="-120"/>
            </a:rPr>
            <a:t>少吃輪番採收的蔬菜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BF5B89F5-E188-4BD6-B6E7-CFD7A0C2DAE0}" type="parTrans" cxnId="{62DB3C08-3D9A-4962-8FEB-177F3CC204A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084C251E-8172-47D8-B24F-C6143628FDAB}" type="sibTrans" cxnId="{62DB3C08-3D9A-4962-8FEB-177F3CC204AC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D1DCA215-483B-4D00-B284-0187579540CC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少吃搶收及搶種的蔬菜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BEF4855-BF35-46E4-874B-600053A89782}" type="parTrans" cxnId="{D9F8C1FA-6677-46CE-9158-FFC87394DF2F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387417B-E96A-49BD-9706-68923C9867EF}" type="sibTrans" cxnId="{D9F8C1FA-6677-46CE-9158-FFC87394DF2F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4384C1B4-28A2-4207-BD12-FC49BB36EB82}" type="pres">
      <dgm:prSet presAssocID="{225755A0-7E2A-438E-867F-4063F9C5E0B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94516413-BCF9-4B58-AB8A-147A42C05E47}" type="pres">
      <dgm:prSet presAssocID="{E6228A02-69D4-498A-B1BF-CD4750582E51}" presName="noChildren" presStyleCnt="0"/>
      <dgm:spPr/>
    </dgm:pt>
    <dgm:pt modelId="{F92DE759-8D75-429F-BA73-3B7BA09041F8}" type="pres">
      <dgm:prSet presAssocID="{E6228A02-69D4-498A-B1BF-CD4750582E51}" presName="gap" presStyleCnt="0"/>
      <dgm:spPr/>
    </dgm:pt>
    <dgm:pt modelId="{B8A91252-2413-4F81-B0F3-44601DFD643F}" type="pres">
      <dgm:prSet presAssocID="{E6228A02-69D4-498A-B1BF-CD4750582E51}" presName="medCircle2" presStyleLbl="vennNode1" presStyleIdx="0" presStyleCnt="7"/>
      <dgm:spPr/>
    </dgm:pt>
    <dgm:pt modelId="{ACC2E49B-8D70-48D0-9D4B-D52438DC1587}" type="pres">
      <dgm:prSet presAssocID="{E6228A02-69D4-498A-B1BF-CD4750582E51}" presName="txLvlOnly1" presStyleLbl="revTx" presStyleIdx="0" presStyleCnt="7"/>
      <dgm:spPr/>
      <dgm:t>
        <a:bodyPr/>
        <a:lstStyle/>
        <a:p>
          <a:endParaRPr lang="zh-TW" altLang="en-US"/>
        </a:p>
      </dgm:t>
    </dgm:pt>
    <dgm:pt modelId="{2C1FD351-DC98-40B8-92C1-A605D75A4385}" type="pres">
      <dgm:prSet presAssocID="{8F4BF6C7-0658-4433-9A2F-72D1AE561EA1}" presName="noChildren" presStyleCnt="0"/>
      <dgm:spPr/>
    </dgm:pt>
    <dgm:pt modelId="{0A044916-0D49-4CE3-8724-A84AE8FE51E5}" type="pres">
      <dgm:prSet presAssocID="{8F4BF6C7-0658-4433-9A2F-72D1AE561EA1}" presName="gap" presStyleCnt="0"/>
      <dgm:spPr/>
    </dgm:pt>
    <dgm:pt modelId="{2014B956-74A1-463D-8392-6418F5202288}" type="pres">
      <dgm:prSet presAssocID="{8F4BF6C7-0658-4433-9A2F-72D1AE561EA1}" presName="medCircle2" presStyleLbl="vennNode1" presStyleIdx="1" presStyleCnt="7"/>
      <dgm:spPr/>
    </dgm:pt>
    <dgm:pt modelId="{0109767E-90D1-4071-9FC1-69F79544A56A}" type="pres">
      <dgm:prSet presAssocID="{8F4BF6C7-0658-4433-9A2F-72D1AE561EA1}" presName="txLvlOnly1" presStyleLbl="revTx" presStyleIdx="1" presStyleCnt="7"/>
      <dgm:spPr/>
      <dgm:t>
        <a:bodyPr/>
        <a:lstStyle/>
        <a:p>
          <a:endParaRPr lang="zh-TW" altLang="en-US"/>
        </a:p>
      </dgm:t>
    </dgm:pt>
    <dgm:pt modelId="{AB081BC1-AA63-4C23-B446-74E206ACB81C}" type="pres">
      <dgm:prSet presAssocID="{3A4B693B-4BE7-4EAF-B4AB-9B9372C6011C}" presName="noChildren" presStyleCnt="0"/>
      <dgm:spPr/>
    </dgm:pt>
    <dgm:pt modelId="{B05BC8C8-6E01-435A-937B-0EAF71E0CFE4}" type="pres">
      <dgm:prSet presAssocID="{3A4B693B-4BE7-4EAF-B4AB-9B9372C6011C}" presName="gap" presStyleCnt="0"/>
      <dgm:spPr/>
    </dgm:pt>
    <dgm:pt modelId="{6EFB4063-B0E8-4630-8041-560A62109F98}" type="pres">
      <dgm:prSet presAssocID="{3A4B693B-4BE7-4EAF-B4AB-9B9372C6011C}" presName="medCircle2" presStyleLbl="vennNode1" presStyleIdx="2" presStyleCnt="7"/>
      <dgm:spPr/>
    </dgm:pt>
    <dgm:pt modelId="{B93CC886-03D0-4DEE-A2CF-B7CED6FF01B7}" type="pres">
      <dgm:prSet presAssocID="{3A4B693B-4BE7-4EAF-B4AB-9B9372C6011C}" presName="txLvlOnly1" presStyleLbl="revTx" presStyleIdx="2" presStyleCnt="7"/>
      <dgm:spPr/>
      <dgm:t>
        <a:bodyPr/>
        <a:lstStyle/>
        <a:p>
          <a:endParaRPr lang="zh-TW" altLang="en-US"/>
        </a:p>
      </dgm:t>
    </dgm:pt>
    <dgm:pt modelId="{DE168DF5-8597-477A-946A-CB519E61136C}" type="pres">
      <dgm:prSet presAssocID="{48D81FEE-551E-4EA6-9A9F-16052B8728AA}" presName="noChildren" presStyleCnt="0"/>
      <dgm:spPr/>
    </dgm:pt>
    <dgm:pt modelId="{F55B6271-BFE3-4A47-9A11-00753557A9E2}" type="pres">
      <dgm:prSet presAssocID="{48D81FEE-551E-4EA6-9A9F-16052B8728AA}" presName="gap" presStyleCnt="0"/>
      <dgm:spPr/>
    </dgm:pt>
    <dgm:pt modelId="{F022DFB8-03B8-4A1E-AE69-E462246EAA7E}" type="pres">
      <dgm:prSet presAssocID="{48D81FEE-551E-4EA6-9A9F-16052B8728AA}" presName="medCircle2" presStyleLbl="vennNode1" presStyleIdx="3" presStyleCnt="7"/>
      <dgm:spPr/>
    </dgm:pt>
    <dgm:pt modelId="{5667A9B7-278D-49CE-A919-2EA4C665F889}" type="pres">
      <dgm:prSet presAssocID="{48D81FEE-551E-4EA6-9A9F-16052B8728AA}" presName="txLvlOnly1" presStyleLbl="revTx" presStyleIdx="3" presStyleCnt="7"/>
      <dgm:spPr/>
      <dgm:t>
        <a:bodyPr/>
        <a:lstStyle/>
        <a:p>
          <a:endParaRPr lang="zh-TW" altLang="en-US"/>
        </a:p>
      </dgm:t>
    </dgm:pt>
    <dgm:pt modelId="{74FA0912-7C84-4D27-966E-DD16CD4F8504}" type="pres">
      <dgm:prSet presAssocID="{B812810B-85AF-4B96-B2A1-796020E65835}" presName="noChildren" presStyleCnt="0"/>
      <dgm:spPr/>
    </dgm:pt>
    <dgm:pt modelId="{9F81147C-DF96-4078-A968-08955982F25F}" type="pres">
      <dgm:prSet presAssocID="{B812810B-85AF-4B96-B2A1-796020E65835}" presName="gap" presStyleCnt="0"/>
      <dgm:spPr/>
    </dgm:pt>
    <dgm:pt modelId="{BF0D19F1-8905-42A5-831E-6F337C83ED8B}" type="pres">
      <dgm:prSet presAssocID="{B812810B-85AF-4B96-B2A1-796020E65835}" presName="medCircle2" presStyleLbl="vennNode1" presStyleIdx="4" presStyleCnt="7"/>
      <dgm:spPr/>
    </dgm:pt>
    <dgm:pt modelId="{BFC2E011-016A-47E0-88A2-E24342A827F7}" type="pres">
      <dgm:prSet presAssocID="{B812810B-85AF-4B96-B2A1-796020E65835}" presName="txLvlOnly1" presStyleLbl="revTx" presStyleIdx="4" presStyleCnt="7"/>
      <dgm:spPr/>
      <dgm:t>
        <a:bodyPr/>
        <a:lstStyle/>
        <a:p>
          <a:endParaRPr lang="zh-TW" altLang="en-US"/>
        </a:p>
      </dgm:t>
    </dgm:pt>
    <dgm:pt modelId="{DFF787A3-A0E9-450C-90F7-83DCEB719504}" type="pres">
      <dgm:prSet presAssocID="{B47DC46B-706D-4B54-8B8A-059241394D76}" presName="noChildren" presStyleCnt="0"/>
      <dgm:spPr/>
    </dgm:pt>
    <dgm:pt modelId="{A14672B6-8398-4401-ADE3-0C121D006F4E}" type="pres">
      <dgm:prSet presAssocID="{B47DC46B-706D-4B54-8B8A-059241394D76}" presName="gap" presStyleCnt="0"/>
      <dgm:spPr/>
    </dgm:pt>
    <dgm:pt modelId="{140D193A-F407-41F2-8063-93C8EEA7B265}" type="pres">
      <dgm:prSet presAssocID="{B47DC46B-706D-4B54-8B8A-059241394D76}" presName="medCircle2" presStyleLbl="vennNode1" presStyleIdx="5" presStyleCnt="7"/>
      <dgm:spPr/>
    </dgm:pt>
    <dgm:pt modelId="{814BACCC-4930-4E6D-87C2-94DDE470CB58}" type="pres">
      <dgm:prSet presAssocID="{B47DC46B-706D-4B54-8B8A-059241394D76}" presName="txLvlOnly1" presStyleLbl="revTx" presStyleIdx="5" presStyleCnt="7"/>
      <dgm:spPr/>
      <dgm:t>
        <a:bodyPr/>
        <a:lstStyle/>
        <a:p>
          <a:endParaRPr lang="zh-TW" altLang="en-US"/>
        </a:p>
      </dgm:t>
    </dgm:pt>
    <dgm:pt modelId="{0856E2E7-0D15-492B-831C-B75B303C8465}" type="pres">
      <dgm:prSet presAssocID="{D1DCA215-483B-4D00-B284-0187579540CC}" presName="noChildren" presStyleCnt="0"/>
      <dgm:spPr/>
    </dgm:pt>
    <dgm:pt modelId="{CFDC820A-EAE0-4267-9AAD-F33C85720043}" type="pres">
      <dgm:prSet presAssocID="{D1DCA215-483B-4D00-B284-0187579540CC}" presName="gap" presStyleCnt="0"/>
      <dgm:spPr/>
    </dgm:pt>
    <dgm:pt modelId="{EA456EAB-987F-473D-B766-6683DD6ADE4A}" type="pres">
      <dgm:prSet presAssocID="{D1DCA215-483B-4D00-B284-0187579540CC}" presName="medCircle2" presStyleLbl="vennNode1" presStyleIdx="6" presStyleCnt="7"/>
      <dgm:spPr/>
    </dgm:pt>
    <dgm:pt modelId="{37823FA0-A385-4806-BB45-58401FE45BEC}" type="pres">
      <dgm:prSet presAssocID="{D1DCA215-483B-4D00-B284-0187579540CC}" presName="txLvlOnly1" presStyleLbl="revTx" presStyleIdx="6" presStyleCnt="7"/>
      <dgm:spPr/>
      <dgm:t>
        <a:bodyPr/>
        <a:lstStyle/>
        <a:p>
          <a:endParaRPr lang="zh-TW" altLang="en-US"/>
        </a:p>
      </dgm:t>
    </dgm:pt>
  </dgm:ptLst>
  <dgm:cxnLst>
    <dgm:cxn modelId="{B5BE533F-66D6-4955-9B6C-85DAB5B93003}" type="presOf" srcId="{B812810B-85AF-4B96-B2A1-796020E65835}" destId="{BFC2E011-016A-47E0-88A2-E24342A827F7}" srcOrd="0" destOrd="0" presId="urn:microsoft.com/office/officeart/2008/layout/VerticalCircleList"/>
    <dgm:cxn modelId="{A4E16BCB-F37D-4EF4-A727-05EFDBC8B1C9}" srcId="{225755A0-7E2A-438E-867F-4063F9C5E0BC}" destId="{48D81FEE-551E-4EA6-9A9F-16052B8728AA}" srcOrd="3" destOrd="0" parTransId="{6AF486D5-0425-47E4-8993-1E6940170AD8}" sibTransId="{09427F0E-81B8-41FE-91CC-A04F6F653EEE}"/>
    <dgm:cxn modelId="{D9F8C1FA-6677-46CE-9158-FFC87394DF2F}" srcId="{225755A0-7E2A-438E-867F-4063F9C5E0BC}" destId="{D1DCA215-483B-4D00-B284-0187579540CC}" srcOrd="6" destOrd="0" parTransId="{DBEF4855-BF35-46E4-874B-600053A89782}" sibTransId="{3387417B-E96A-49BD-9706-68923C9867EF}"/>
    <dgm:cxn modelId="{5CD0A17A-7FCC-4A52-9352-CD7E93B746AC}" srcId="{225755A0-7E2A-438E-867F-4063F9C5E0BC}" destId="{B812810B-85AF-4B96-B2A1-796020E65835}" srcOrd="4" destOrd="0" parTransId="{AFA7B251-DFEA-4829-B6D8-E52562C2B07A}" sibTransId="{011A52DA-7BBE-4AF0-95EE-B7A9062E8637}"/>
    <dgm:cxn modelId="{7A0277AE-3D4F-48EA-9F77-FCCB9C28DD00}" type="presOf" srcId="{E6228A02-69D4-498A-B1BF-CD4750582E51}" destId="{ACC2E49B-8D70-48D0-9D4B-D52438DC1587}" srcOrd="0" destOrd="0" presId="urn:microsoft.com/office/officeart/2008/layout/VerticalCircleList"/>
    <dgm:cxn modelId="{843215CA-DA9E-4DD3-AE34-ABCBB4787629}" type="presOf" srcId="{225755A0-7E2A-438E-867F-4063F9C5E0BC}" destId="{4384C1B4-28A2-4207-BD12-FC49BB36EB82}" srcOrd="0" destOrd="0" presId="urn:microsoft.com/office/officeart/2008/layout/VerticalCircleList"/>
    <dgm:cxn modelId="{3D56D8A0-AAD8-4870-AD02-C34D8C44BE6D}" type="presOf" srcId="{D1DCA215-483B-4D00-B284-0187579540CC}" destId="{37823FA0-A385-4806-BB45-58401FE45BEC}" srcOrd="0" destOrd="0" presId="urn:microsoft.com/office/officeart/2008/layout/VerticalCircleList"/>
    <dgm:cxn modelId="{BA6F8FA4-91B5-48F5-BE92-1EB02089A9BF}" type="presOf" srcId="{8F4BF6C7-0658-4433-9A2F-72D1AE561EA1}" destId="{0109767E-90D1-4071-9FC1-69F79544A56A}" srcOrd="0" destOrd="0" presId="urn:microsoft.com/office/officeart/2008/layout/VerticalCircleList"/>
    <dgm:cxn modelId="{191A2DCA-0164-4B46-9005-B6B6EFB62F4E}" srcId="{225755A0-7E2A-438E-867F-4063F9C5E0BC}" destId="{8F4BF6C7-0658-4433-9A2F-72D1AE561EA1}" srcOrd="1" destOrd="0" parTransId="{D3F738A2-C30E-4D14-A92B-EC429010C0FD}" sibTransId="{2BCE427C-8579-4EDC-93B5-291CB0AB87EB}"/>
    <dgm:cxn modelId="{523B15F5-8478-4980-8CBD-7FB2E6E256FA}" srcId="{225755A0-7E2A-438E-867F-4063F9C5E0BC}" destId="{E6228A02-69D4-498A-B1BF-CD4750582E51}" srcOrd="0" destOrd="0" parTransId="{1C32AFEB-0F4B-4E78-B0FE-BFBCE7FAB47E}" sibTransId="{50075FC5-6FB7-4076-8F85-65205E8392E4}"/>
    <dgm:cxn modelId="{62DB3C08-3D9A-4962-8FEB-177F3CC204AC}" srcId="{225755A0-7E2A-438E-867F-4063F9C5E0BC}" destId="{B47DC46B-706D-4B54-8B8A-059241394D76}" srcOrd="5" destOrd="0" parTransId="{BF5B89F5-E188-4BD6-B6E7-CFD7A0C2DAE0}" sibTransId="{084C251E-8172-47D8-B24F-C6143628FDAB}"/>
    <dgm:cxn modelId="{678F88A2-07DD-4D87-8F8F-C838BB570A38}" type="presOf" srcId="{48D81FEE-551E-4EA6-9A9F-16052B8728AA}" destId="{5667A9B7-278D-49CE-A919-2EA4C665F889}" srcOrd="0" destOrd="0" presId="urn:microsoft.com/office/officeart/2008/layout/VerticalCircleList"/>
    <dgm:cxn modelId="{30F357BF-5067-40C6-AA73-FA444783F445}" type="presOf" srcId="{B47DC46B-706D-4B54-8B8A-059241394D76}" destId="{814BACCC-4930-4E6D-87C2-94DDE470CB58}" srcOrd="0" destOrd="0" presId="urn:microsoft.com/office/officeart/2008/layout/VerticalCircleList"/>
    <dgm:cxn modelId="{0F03B612-5D26-486B-9C8C-C6367406253A}" type="presOf" srcId="{3A4B693B-4BE7-4EAF-B4AB-9B9372C6011C}" destId="{B93CC886-03D0-4DEE-A2CF-B7CED6FF01B7}" srcOrd="0" destOrd="0" presId="urn:microsoft.com/office/officeart/2008/layout/VerticalCircleList"/>
    <dgm:cxn modelId="{1995770A-9D3D-45B1-B430-63AFC82789BD}" srcId="{225755A0-7E2A-438E-867F-4063F9C5E0BC}" destId="{3A4B693B-4BE7-4EAF-B4AB-9B9372C6011C}" srcOrd="2" destOrd="0" parTransId="{386181F5-F9D6-48D6-AE97-5A3D7E0F600C}" sibTransId="{5F479E37-E07C-4598-B0C0-F2C43D1B787D}"/>
    <dgm:cxn modelId="{336C403C-45CA-45C0-A4F7-EF788ADD0D5D}" type="presParOf" srcId="{4384C1B4-28A2-4207-BD12-FC49BB36EB82}" destId="{94516413-BCF9-4B58-AB8A-147A42C05E47}" srcOrd="0" destOrd="0" presId="urn:microsoft.com/office/officeart/2008/layout/VerticalCircleList"/>
    <dgm:cxn modelId="{783572A8-F7A8-4825-BFB5-9A2E9AC59325}" type="presParOf" srcId="{94516413-BCF9-4B58-AB8A-147A42C05E47}" destId="{F92DE759-8D75-429F-BA73-3B7BA09041F8}" srcOrd="0" destOrd="0" presId="urn:microsoft.com/office/officeart/2008/layout/VerticalCircleList"/>
    <dgm:cxn modelId="{B615BCFC-9386-4AD6-B821-98423C7E4C03}" type="presParOf" srcId="{94516413-BCF9-4B58-AB8A-147A42C05E47}" destId="{B8A91252-2413-4F81-B0F3-44601DFD643F}" srcOrd="1" destOrd="0" presId="urn:microsoft.com/office/officeart/2008/layout/VerticalCircleList"/>
    <dgm:cxn modelId="{F4A04D56-805D-446D-985A-72E4452C6367}" type="presParOf" srcId="{94516413-BCF9-4B58-AB8A-147A42C05E47}" destId="{ACC2E49B-8D70-48D0-9D4B-D52438DC1587}" srcOrd="2" destOrd="0" presId="urn:microsoft.com/office/officeart/2008/layout/VerticalCircleList"/>
    <dgm:cxn modelId="{53FFCECC-0DB5-40DE-B4DC-24EE270F0007}" type="presParOf" srcId="{4384C1B4-28A2-4207-BD12-FC49BB36EB82}" destId="{2C1FD351-DC98-40B8-92C1-A605D75A4385}" srcOrd="1" destOrd="0" presId="urn:microsoft.com/office/officeart/2008/layout/VerticalCircleList"/>
    <dgm:cxn modelId="{469F5CAD-38ED-4FC3-BC1B-21A2C28DD551}" type="presParOf" srcId="{2C1FD351-DC98-40B8-92C1-A605D75A4385}" destId="{0A044916-0D49-4CE3-8724-A84AE8FE51E5}" srcOrd="0" destOrd="0" presId="urn:microsoft.com/office/officeart/2008/layout/VerticalCircleList"/>
    <dgm:cxn modelId="{D708B34B-FD6C-4F6E-819F-E72704186934}" type="presParOf" srcId="{2C1FD351-DC98-40B8-92C1-A605D75A4385}" destId="{2014B956-74A1-463D-8392-6418F5202288}" srcOrd="1" destOrd="0" presId="urn:microsoft.com/office/officeart/2008/layout/VerticalCircleList"/>
    <dgm:cxn modelId="{95A4390F-E481-49BB-91E6-7C476CFD37FA}" type="presParOf" srcId="{2C1FD351-DC98-40B8-92C1-A605D75A4385}" destId="{0109767E-90D1-4071-9FC1-69F79544A56A}" srcOrd="2" destOrd="0" presId="urn:microsoft.com/office/officeart/2008/layout/VerticalCircleList"/>
    <dgm:cxn modelId="{96634067-822C-43EA-B3AD-29A1E3A4046E}" type="presParOf" srcId="{4384C1B4-28A2-4207-BD12-FC49BB36EB82}" destId="{AB081BC1-AA63-4C23-B446-74E206ACB81C}" srcOrd="2" destOrd="0" presId="urn:microsoft.com/office/officeart/2008/layout/VerticalCircleList"/>
    <dgm:cxn modelId="{D7E7F7D2-A176-443F-BD20-F59D27EE155A}" type="presParOf" srcId="{AB081BC1-AA63-4C23-B446-74E206ACB81C}" destId="{B05BC8C8-6E01-435A-937B-0EAF71E0CFE4}" srcOrd="0" destOrd="0" presId="urn:microsoft.com/office/officeart/2008/layout/VerticalCircleList"/>
    <dgm:cxn modelId="{9E99141A-F9BD-4408-A955-EF77CC5C6C47}" type="presParOf" srcId="{AB081BC1-AA63-4C23-B446-74E206ACB81C}" destId="{6EFB4063-B0E8-4630-8041-560A62109F98}" srcOrd="1" destOrd="0" presId="urn:microsoft.com/office/officeart/2008/layout/VerticalCircleList"/>
    <dgm:cxn modelId="{A0095661-ED23-452B-87D5-7A7999B275D4}" type="presParOf" srcId="{AB081BC1-AA63-4C23-B446-74E206ACB81C}" destId="{B93CC886-03D0-4DEE-A2CF-B7CED6FF01B7}" srcOrd="2" destOrd="0" presId="urn:microsoft.com/office/officeart/2008/layout/VerticalCircleList"/>
    <dgm:cxn modelId="{A1FFC6B7-889C-4305-96CD-B388FAD43302}" type="presParOf" srcId="{4384C1B4-28A2-4207-BD12-FC49BB36EB82}" destId="{DE168DF5-8597-477A-946A-CB519E61136C}" srcOrd="3" destOrd="0" presId="urn:microsoft.com/office/officeart/2008/layout/VerticalCircleList"/>
    <dgm:cxn modelId="{AA8DA011-D4B4-4B0C-87FF-D35EDF0F7148}" type="presParOf" srcId="{DE168DF5-8597-477A-946A-CB519E61136C}" destId="{F55B6271-BFE3-4A47-9A11-00753557A9E2}" srcOrd="0" destOrd="0" presId="urn:microsoft.com/office/officeart/2008/layout/VerticalCircleList"/>
    <dgm:cxn modelId="{08C33B71-247F-475A-B135-1D17D639CFF5}" type="presParOf" srcId="{DE168DF5-8597-477A-946A-CB519E61136C}" destId="{F022DFB8-03B8-4A1E-AE69-E462246EAA7E}" srcOrd="1" destOrd="0" presId="urn:microsoft.com/office/officeart/2008/layout/VerticalCircleList"/>
    <dgm:cxn modelId="{AFE41459-9FEA-476E-9852-0D4F22643602}" type="presParOf" srcId="{DE168DF5-8597-477A-946A-CB519E61136C}" destId="{5667A9B7-278D-49CE-A919-2EA4C665F889}" srcOrd="2" destOrd="0" presId="urn:microsoft.com/office/officeart/2008/layout/VerticalCircleList"/>
    <dgm:cxn modelId="{9B9A6818-180B-4EDB-87C6-5CDDC61CC4B3}" type="presParOf" srcId="{4384C1B4-28A2-4207-BD12-FC49BB36EB82}" destId="{74FA0912-7C84-4D27-966E-DD16CD4F8504}" srcOrd="4" destOrd="0" presId="urn:microsoft.com/office/officeart/2008/layout/VerticalCircleList"/>
    <dgm:cxn modelId="{53F79467-38F2-46AD-A898-E9E92DB227F4}" type="presParOf" srcId="{74FA0912-7C84-4D27-966E-DD16CD4F8504}" destId="{9F81147C-DF96-4078-A968-08955982F25F}" srcOrd="0" destOrd="0" presId="urn:microsoft.com/office/officeart/2008/layout/VerticalCircleList"/>
    <dgm:cxn modelId="{A1F2FE22-BCB7-4045-B5D4-7CBFF049A4C2}" type="presParOf" srcId="{74FA0912-7C84-4D27-966E-DD16CD4F8504}" destId="{BF0D19F1-8905-42A5-831E-6F337C83ED8B}" srcOrd="1" destOrd="0" presId="urn:microsoft.com/office/officeart/2008/layout/VerticalCircleList"/>
    <dgm:cxn modelId="{6C19089A-97D1-4098-8437-F822C8A811C5}" type="presParOf" srcId="{74FA0912-7C84-4D27-966E-DD16CD4F8504}" destId="{BFC2E011-016A-47E0-88A2-E24342A827F7}" srcOrd="2" destOrd="0" presId="urn:microsoft.com/office/officeart/2008/layout/VerticalCircleList"/>
    <dgm:cxn modelId="{E556CC2C-53C6-4F0C-869F-4A93892DFB56}" type="presParOf" srcId="{4384C1B4-28A2-4207-BD12-FC49BB36EB82}" destId="{DFF787A3-A0E9-450C-90F7-83DCEB719504}" srcOrd="5" destOrd="0" presId="urn:microsoft.com/office/officeart/2008/layout/VerticalCircleList"/>
    <dgm:cxn modelId="{F70B1CF8-A365-45A0-BBDB-06F448C31C41}" type="presParOf" srcId="{DFF787A3-A0E9-450C-90F7-83DCEB719504}" destId="{A14672B6-8398-4401-ADE3-0C121D006F4E}" srcOrd="0" destOrd="0" presId="urn:microsoft.com/office/officeart/2008/layout/VerticalCircleList"/>
    <dgm:cxn modelId="{F9C8BC1F-CFC7-4B5C-B15C-441C2C0EE533}" type="presParOf" srcId="{DFF787A3-A0E9-450C-90F7-83DCEB719504}" destId="{140D193A-F407-41F2-8063-93C8EEA7B265}" srcOrd="1" destOrd="0" presId="urn:microsoft.com/office/officeart/2008/layout/VerticalCircleList"/>
    <dgm:cxn modelId="{C912518F-8D96-497E-90B8-A5C0B6B21101}" type="presParOf" srcId="{DFF787A3-A0E9-450C-90F7-83DCEB719504}" destId="{814BACCC-4930-4E6D-87C2-94DDE470CB58}" srcOrd="2" destOrd="0" presId="urn:microsoft.com/office/officeart/2008/layout/VerticalCircleList"/>
    <dgm:cxn modelId="{B8A6D303-0E4F-48F9-A414-195139640B7D}" type="presParOf" srcId="{4384C1B4-28A2-4207-BD12-FC49BB36EB82}" destId="{0856E2E7-0D15-492B-831C-B75B303C8465}" srcOrd="6" destOrd="0" presId="urn:microsoft.com/office/officeart/2008/layout/VerticalCircleList"/>
    <dgm:cxn modelId="{B3774185-802E-44CE-BF20-CD513DFC05A5}" type="presParOf" srcId="{0856E2E7-0D15-492B-831C-B75B303C8465}" destId="{CFDC820A-EAE0-4267-9AAD-F33C85720043}" srcOrd="0" destOrd="0" presId="urn:microsoft.com/office/officeart/2008/layout/VerticalCircleList"/>
    <dgm:cxn modelId="{7EAB5F3B-89F8-4898-8397-160EAA0D3A16}" type="presParOf" srcId="{0856E2E7-0D15-492B-831C-B75B303C8465}" destId="{EA456EAB-987F-473D-B766-6683DD6ADE4A}" srcOrd="1" destOrd="0" presId="urn:microsoft.com/office/officeart/2008/layout/VerticalCircleList"/>
    <dgm:cxn modelId="{A96B0058-8042-442E-8CD6-E5755C480FB7}" type="presParOf" srcId="{0856E2E7-0D15-492B-831C-B75B303C8465}" destId="{37823FA0-A385-4806-BB45-58401FE45BE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D3F9AF-D43D-44D8-8386-BE086E50463B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9848D5B-36F1-44C2-8173-B57D83E5F798}">
      <dgm:prSet custT="1"/>
      <dgm:spPr/>
      <dgm:t>
        <a:bodyPr/>
        <a:lstStyle/>
        <a:p>
          <a:pPr rtl="0"/>
          <a:r>
            <a:rPr lang="zh-TW" sz="32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rPr>
            <a:t>自然農法</a:t>
          </a:r>
          <a:endParaRPr lang="en-US" altLang="zh-TW" sz="3200" b="1" dirty="0" smtClean="0">
            <a:solidFill>
              <a:srgbClr val="003399"/>
            </a:solidFill>
            <a:latin typeface="微軟正黑體" pitchFamily="34" charset="-120"/>
            <a:ea typeface="微軟正黑體" pitchFamily="34" charset="-120"/>
          </a:endParaRPr>
        </a:p>
        <a:p>
          <a:pPr rtl="0"/>
          <a:r>
            <a:rPr lang="zh-TW" sz="1700" dirty="0" smtClean="0">
              <a:latin typeface="微軟正黑體" pitchFamily="34" charset="-120"/>
              <a:ea typeface="微軟正黑體" pitchFamily="34" charset="-120"/>
            </a:rPr>
            <a:t>採大自然法則耕種，包括順應節令、不施化肥，以大自然相生相剋的方式減低病蟲害、不用除草劑等方式，促使土地恢復原有活性，與有機農法最大的不同就是，有機農法可施有機肥，自然農法則是連有機肥都不用。</a:t>
          </a:r>
          <a:endParaRPr lang="zh-TW" sz="1700" dirty="0">
            <a:latin typeface="微軟正黑體" pitchFamily="34" charset="-120"/>
            <a:ea typeface="微軟正黑體" pitchFamily="34" charset="-120"/>
          </a:endParaRPr>
        </a:p>
      </dgm:t>
    </dgm:pt>
    <dgm:pt modelId="{7A244E71-8C49-4789-BB25-0077C0AF326A}" type="parTrans" cxnId="{8E0DC814-3830-421D-BA47-B8834D84D7AF}">
      <dgm:prSet/>
      <dgm:spPr/>
      <dgm:t>
        <a:bodyPr/>
        <a:lstStyle/>
        <a:p>
          <a:endParaRPr lang="zh-TW" altLang="en-US"/>
        </a:p>
      </dgm:t>
    </dgm:pt>
    <dgm:pt modelId="{695F9A3D-8F5F-438F-B687-BBC4FA4093CA}" type="sibTrans" cxnId="{8E0DC814-3830-421D-BA47-B8834D84D7AF}">
      <dgm:prSet/>
      <dgm:spPr/>
      <dgm:t>
        <a:bodyPr/>
        <a:lstStyle/>
        <a:p>
          <a:endParaRPr lang="zh-TW" altLang="en-US"/>
        </a:p>
      </dgm:t>
    </dgm:pt>
    <dgm:pt modelId="{91D517AB-E389-456D-B76B-05D430726E40}">
      <dgm:prSet custT="1"/>
      <dgm:spPr/>
      <dgm:t>
        <a:bodyPr/>
        <a:lstStyle/>
        <a:p>
          <a:pPr rtl="0"/>
          <a:r>
            <a:rPr lang="zh-TW" sz="24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rPr>
            <a:t>有機農法</a:t>
          </a:r>
          <a:endParaRPr lang="en-US" altLang="zh-TW" sz="2400" b="1" dirty="0" smtClean="0">
            <a:solidFill>
              <a:srgbClr val="003399"/>
            </a:solidFill>
            <a:latin typeface="微軟正黑體" pitchFamily="34" charset="-120"/>
            <a:ea typeface="微軟正黑體" pitchFamily="34" charset="-120"/>
          </a:endParaRPr>
        </a:p>
        <a:p>
          <a:pPr rtl="0"/>
          <a:r>
            <a:rPr lang="zh-TW" sz="2000" dirty="0" smtClean="0">
              <a:latin typeface="微軟正黑體" pitchFamily="34" charset="-120"/>
              <a:ea typeface="微軟正黑體" pitchFamily="34" charset="-120"/>
            </a:rPr>
            <a:t>是一種較不汙染環境、不破壞生態，利用天然資材，而不用化學肥料或化學農業的耕作方式，並能提供消費者健康與安全農產品。</a:t>
          </a:r>
          <a:endParaRPr lang="zh-TW" sz="2000" dirty="0">
            <a:latin typeface="微軟正黑體" pitchFamily="34" charset="-120"/>
            <a:ea typeface="微軟正黑體" pitchFamily="34" charset="-120"/>
          </a:endParaRPr>
        </a:p>
      </dgm:t>
    </dgm:pt>
    <dgm:pt modelId="{70594A49-C4C1-495B-A285-868AD103C4F3}" type="parTrans" cxnId="{0C11F9E0-9CFE-4E79-8FF4-F9B5096BC5E7}">
      <dgm:prSet/>
      <dgm:spPr/>
      <dgm:t>
        <a:bodyPr/>
        <a:lstStyle/>
        <a:p>
          <a:endParaRPr lang="zh-TW" altLang="en-US"/>
        </a:p>
      </dgm:t>
    </dgm:pt>
    <dgm:pt modelId="{E43950C4-3B2D-42D1-B5C8-D83824FFC613}" type="sibTrans" cxnId="{0C11F9E0-9CFE-4E79-8FF4-F9B5096BC5E7}">
      <dgm:prSet/>
      <dgm:spPr/>
      <dgm:t>
        <a:bodyPr/>
        <a:lstStyle/>
        <a:p>
          <a:endParaRPr lang="zh-TW" altLang="en-US"/>
        </a:p>
      </dgm:t>
    </dgm:pt>
    <dgm:pt modelId="{0CC0445D-274A-447D-AE00-0F31D1D944C5}" type="pres">
      <dgm:prSet presAssocID="{4CD3F9AF-D43D-44D8-8386-BE086E50463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B953A5-59BF-49B0-BADB-7DD380358E3A}" type="pres">
      <dgm:prSet presAssocID="{F9848D5B-36F1-44C2-8173-B57D83E5F798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468CAB0F-2EE1-452A-94C4-E8271D663E4C}" type="pres">
      <dgm:prSet presAssocID="{F9848D5B-36F1-44C2-8173-B57D83E5F79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253F3-5BA5-40FE-9C00-14A2BBCCBE7B}" type="pres">
      <dgm:prSet presAssocID="{91D517AB-E389-456D-B76B-05D430726E40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ADA277C3-2D78-4AB5-BE98-CE1E1540DAE2}" type="pres">
      <dgm:prSet presAssocID="{91D517AB-E389-456D-B76B-05D430726E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3AB6F7-101D-4987-9299-32641D668A62}" type="presOf" srcId="{F9848D5B-36F1-44C2-8173-B57D83E5F798}" destId="{468CAB0F-2EE1-452A-94C4-E8271D663E4C}" srcOrd="1" destOrd="0" presId="urn:microsoft.com/office/officeart/2005/8/layout/venn1"/>
    <dgm:cxn modelId="{8E0DC814-3830-421D-BA47-B8834D84D7AF}" srcId="{4CD3F9AF-D43D-44D8-8386-BE086E50463B}" destId="{F9848D5B-36F1-44C2-8173-B57D83E5F798}" srcOrd="0" destOrd="0" parTransId="{7A244E71-8C49-4789-BB25-0077C0AF326A}" sibTransId="{695F9A3D-8F5F-438F-B687-BBC4FA4093CA}"/>
    <dgm:cxn modelId="{78F59633-8C14-400C-B927-0FFF8F01EF31}" type="presOf" srcId="{91D517AB-E389-456D-B76B-05D430726E40}" destId="{00A253F3-5BA5-40FE-9C00-14A2BBCCBE7B}" srcOrd="0" destOrd="0" presId="urn:microsoft.com/office/officeart/2005/8/layout/venn1"/>
    <dgm:cxn modelId="{DC9D8C93-8A30-4CD1-A678-4D8D4605E02A}" type="presOf" srcId="{91D517AB-E389-456D-B76B-05D430726E40}" destId="{ADA277C3-2D78-4AB5-BE98-CE1E1540DAE2}" srcOrd="1" destOrd="0" presId="urn:microsoft.com/office/officeart/2005/8/layout/venn1"/>
    <dgm:cxn modelId="{C3CB88BC-3706-4A59-8374-7BAF7AD28A47}" type="presOf" srcId="{F9848D5B-36F1-44C2-8173-B57D83E5F798}" destId="{A1B953A5-59BF-49B0-BADB-7DD380358E3A}" srcOrd="0" destOrd="0" presId="urn:microsoft.com/office/officeart/2005/8/layout/venn1"/>
    <dgm:cxn modelId="{9EF1F09B-02F9-410B-B5CB-AE58EC92B7C3}" type="presOf" srcId="{4CD3F9AF-D43D-44D8-8386-BE086E50463B}" destId="{0CC0445D-274A-447D-AE00-0F31D1D944C5}" srcOrd="0" destOrd="0" presId="urn:microsoft.com/office/officeart/2005/8/layout/venn1"/>
    <dgm:cxn modelId="{0C11F9E0-9CFE-4E79-8FF4-F9B5096BC5E7}" srcId="{4CD3F9AF-D43D-44D8-8386-BE086E50463B}" destId="{91D517AB-E389-456D-B76B-05D430726E40}" srcOrd="1" destOrd="0" parTransId="{70594A49-C4C1-495B-A285-868AD103C4F3}" sibTransId="{E43950C4-3B2D-42D1-B5C8-D83824FFC613}"/>
    <dgm:cxn modelId="{10743D9D-6123-4848-BA72-75BB7A7532EC}" type="presParOf" srcId="{0CC0445D-274A-447D-AE00-0F31D1D944C5}" destId="{A1B953A5-59BF-49B0-BADB-7DD380358E3A}" srcOrd="0" destOrd="0" presId="urn:microsoft.com/office/officeart/2005/8/layout/venn1"/>
    <dgm:cxn modelId="{EC21254A-027B-410F-A1DD-DDF967FC92A2}" type="presParOf" srcId="{0CC0445D-274A-447D-AE00-0F31D1D944C5}" destId="{468CAB0F-2EE1-452A-94C4-E8271D663E4C}" srcOrd="1" destOrd="0" presId="urn:microsoft.com/office/officeart/2005/8/layout/venn1"/>
    <dgm:cxn modelId="{5F907628-985C-4C94-BF9A-E488E4D74725}" type="presParOf" srcId="{0CC0445D-274A-447D-AE00-0F31D1D944C5}" destId="{00A253F3-5BA5-40FE-9C00-14A2BBCCBE7B}" srcOrd="2" destOrd="0" presId="urn:microsoft.com/office/officeart/2005/8/layout/venn1"/>
    <dgm:cxn modelId="{44580B5F-3069-4666-A78D-0EB6D49733C4}" type="presParOf" srcId="{0CC0445D-274A-447D-AE00-0F31D1D944C5}" destId="{ADA277C3-2D78-4AB5-BE98-CE1E1540DAE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DCBC2-7C9D-48A0-8205-5B4370C0AF5F}">
      <dsp:nvSpPr>
        <dsp:cNvPr id="0" name=""/>
        <dsp:cNvSpPr/>
      </dsp:nvSpPr>
      <dsp:spPr>
        <a:xfrm>
          <a:off x="1273327" y="2843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0B08AC-6534-4E1F-9864-8467A3771F48}">
      <dsp:nvSpPr>
        <dsp:cNvPr id="0" name=""/>
        <dsp:cNvSpPr/>
      </dsp:nvSpPr>
      <dsp:spPr>
        <a:xfrm>
          <a:off x="1535830" y="2843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微軟正黑體" pitchFamily="34" charset="-120"/>
              <a:ea typeface="微軟正黑體" pitchFamily="34" charset="-120"/>
            </a:rPr>
            <a:t>前言</a:t>
          </a:r>
          <a:endParaRPr lang="zh-TW" altLang="en-US" sz="36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535830" y="2843"/>
        <a:ext cx="2801104" cy="525006"/>
      </dsp:txXfrm>
    </dsp:sp>
    <dsp:sp modelId="{32E6C14C-38CE-440D-B503-D7F5A4871C23}">
      <dsp:nvSpPr>
        <dsp:cNvPr id="0" name=""/>
        <dsp:cNvSpPr/>
      </dsp:nvSpPr>
      <dsp:spPr>
        <a:xfrm>
          <a:off x="1273327" y="527850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8D42A9-8C07-4D27-8D1C-3709B7503AA0}">
      <dsp:nvSpPr>
        <dsp:cNvPr id="0" name=""/>
        <dsp:cNvSpPr/>
      </dsp:nvSpPr>
      <dsp:spPr>
        <a:xfrm>
          <a:off x="1535830" y="527850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微軟正黑體" pitchFamily="34" charset="-120"/>
              <a:ea typeface="微軟正黑體" pitchFamily="34" charset="-120"/>
            </a:rPr>
            <a:t>新聞報導</a:t>
          </a:r>
          <a:endParaRPr lang="zh-TW" altLang="en-US" sz="36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535830" y="527850"/>
        <a:ext cx="2801104" cy="525006"/>
      </dsp:txXfrm>
    </dsp:sp>
    <dsp:sp modelId="{4F7A4273-0682-4A94-B9E2-9E173ED3972E}">
      <dsp:nvSpPr>
        <dsp:cNvPr id="0" name=""/>
        <dsp:cNvSpPr/>
      </dsp:nvSpPr>
      <dsp:spPr>
        <a:xfrm>
          <a:off x="1273327" y="1052857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7C702F-9893-426F-9B9D-6B4EA88A5A9E}">
      <dsp:nvSpPr>
        <dsp:cNvPr id="0" name=""/>
        <dsp:cNvSpPr/>
      </dsp:nvSpPr>
      <dsp:spPr>
        <a:xfrm>
          <a:off x="1535830" y="1052857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微軟正黑體" pitchFamily="34" charset="-120"/>
              <a:ea typeface="微軟正黑體" pitchFamily="34" charset="-120"/>
            </a:rPr>
            <a:t>農藥危害</a:t>
          </a:r>
          <a:endParaRPr lang="en-US" altLang="zh-TW" sz="3600" b="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1535830" y="1052857"/>
        <a:ext cx="2801104" cy="525006"/>
      </dsp:txXfrm>
    </dsp:sp>
    <dsp:sp modelId="{9DB3E752-A5F4-4031-9572-C47F890245AF}">
      <dsp:nvSpPr>
        <dsp:cNvPr id="0" name=""/>
        <dsp:cNvSpPr/>
      </dsp:nvSpPr>
      <dsp:spPr>
        <a:xfrm>
          <a:off x="1273327" y="1577864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B06701-DCB8-4491-B467-576BF672989F}">
      <dsp:nvSpPr>
        <dsp:cNvPr id="0" name=""/>
        <dsp:cNvSpPr/>
      </dsp:nvSpPr>
      <dsp:spPr>
        <a:xfrm>
          <a:off x="1535830" y="1577864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0" kern="1200" dirty="0" smtClean="0">
              <a:latin typeface="微軟正黑體" pitchFamily="34" charset="-120"/>
              <a:ea typeface="微軟正黑體" pitchFamily="34" charset="-120"/>
            </a:rPr>
            <a:t>農藥管理</a:t>
          </a:r>
          <a:endParaRPr lang="en-US" altLang="zh-TW" sz="3600" b="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1535830" y="1577864"/>
        <a:ext cx="2801104" cy="525006"/>
      </dsp:txXfrm>
    </dsp:sp>
    <dsp:sp modelId="{73A962A2-F763-427D-A931-BBE20E2DA655}">
      <dsp:nvSpPr>
        <dsp:cNvPr id="0" name=""/>
        <dsp:cNvSpPr/>
      </dsp:nvSpPr>
      <dsp:spPr>
        <a:xfrm>
          <a:off x="1273327" y="2102871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D9DB2C-E9BE-4ED4-ABDA-E8DD7C9D2E90}">
      <dsp:nvSpPr>
        <dsp:cNvPr id="0" name=""/>
        <dsp:cNvSpPr/>
      </dsp:nvSpPr>
      <dsp:spPr>
        <a:xfrm>
          <a:off x="1535830" y="2102871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0" kern="1200" dirty="0" smtClean="0">
              <a:latin typeface="微軟正黑體" pitchFamily="34" charset="-120"/>
              <a:ea typeface="微軟正黑體" pitchFamily="34" charset="-120"/>
            </a:rPr>
            <a:t>管制執行現況</a:t>
          </a:r>
          <a:endParaRPr lang="en-US" altLang="zh-TW" sz="3600" b="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1535830" y="2102871"/>
        <a:ext cx="2801104" cy="525006"/>
      </dsp:txXfrm>
    </dsp:sp>
    <dsp:sp modelId="{4645BB7A-9767-4537-89D6-67FBD791BE9C}">
      <dsp:nvSpPr>
        <dsp:cNvPr id="0" name=""/>
        <dsp:cNvSpPr/>
      </dsp:nvSpPr>
      <dsp:spPr>
        <a:xfrm>
          <a:off x="1273327" y="2627878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FD1D83-FA60-4D27-9B66-E4F851F95EBD}">
      <dsp:nvSpPr>
        <dsp:cNvPr id="0" name=""/>
        <dsp:cNvSpPr/>
      </dsp:nvSpPr>
      <dsp:spPr>
        <a:xfrm>
          <a:off x="1535830" y="2627878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微軟正黑體" pitchFamily="34" charset="-120"/>
              <a:ea typeface="微軟正黑體" pitchFamily="34" charset="-120"/>
            </a:rPr>
            <a:t>避免方法</a:t>
          </a:r>
          <a:endParaRPr lang="en-US" altLang="zh-TW" sz="3600" b="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1535830" y="2627878"/>
        <a:ext cx="2801104" cy="525006"/>
      </dsp:txXfrm>
    </dsp:sp>
    <dsp:sp modelId="{AE5DDC1D-A744-4156-A64F-60C2ED207665}">
      <dsp:nvSpPr>
        <dsp:cNvPr id="0" name=""/>
        <dsp:cNvSpPr/>
      </dsp:nvSpPr>
      <dsp:spPr>
        <a:xfrm>
          <a:off x="1273327" y="3152885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562E20-2CF8-40AB-B52A-6F4D4B90C45E}">
      <dsp:nvSpPr>
        <dsp:cNvPr id="0" name=""/>
        <dsp:cNvSpPr/>
      </dsp:nvSpPr>
      <dsp:spPr>
        <a:xfrm>
          <a:off x="1535830" y="3152885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微軟正黑體" pitchFamily="34" charset="-120"/>
              <a:ea typeface="微軟正黑體" pitchFamily="34" charset="-120"/>
            </a:rPr>
            <a:t>結論與建議</a:t>
          </a:r>
          <a:endParaRPr lang="en-US" altLang="zh-TW" sz="3600" b="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1535830" y="3152885"/>
        <a:ext cx="2801104" cy="525006"/>
      </dsp:txXfrm>
    </dsp:sp>
    <dsp:sp modelId="{A601BA5E-0CF8-4011-9F64-75B2B1C66B11}">
      <dsp:nvSpPr>
        <dsp:cNvPr id="0" name=""/>
        <dsp:cNvSpPr/>
      </dsp:nvSpPr>
      <dsp:spPr>
        <a:xfrm>
          <a:off x="1273327" y="3677892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7F8D28-CAC5-43CD-AFD8-1441F20EB8A3}">
      <dsp:nvSpPr>
        <dsp:cNvPr id="0" name=""/>
        <dsp:cNvSpPr/>
      </dsp:nvSpPr>
      <dsp:spPr>
        <a:xfrm>
          <a:off x="1535830" y="3677892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微軟正黑體" pitchFamily="34" charset="-120"/>
              <a:ea typeface="微軟正黑體" pitchFamily="34" charset="-120"/>
            </a:rPr>
            <a:t>資料引用</a:t>
          </a:r>
          <a:endParaRPr lang="en-US" altLang="zh-TW" sz="3600" b="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1535830" y="3677892"/>
        <a:ext cx="2801104" cy="525006"/>
      </dsp:txXfrm>
    </dsp:sp>
    <dsp:sp modelId="{0F9C7E01-8742-4B73-8CB0-DF9A3B12D571}">
      <dsp:nvSpPr>
        <dsp:cNvPr id="0" name=""/>
        <dsp:cNvSpPr/>
      </dsp:nvSpPr>
      <dsp:spPr>
        <a:xfrm>
          <a:off x="1273327" y="4202899"/>
          <a:ext cx="525006" cy="5250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C8FD5F-7B01-4CBF-BD62-0831F1720457}">
      <dsp:nvSpPr>
        <dsp:cNvPr id="0" name=""/>
        <dsp:cNvSpPr/>
      </dsp:nvSpPr>
      <dsp:spPr>
        <a:xfrm>
          <a:off x="1535830" y="4202899"/>
          <a:ext cx="2801104" cy="5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0" kern="1200" dirty="0" smtClean="0">
              <a:latin typeface="微軟正黑體" pitchFamily="34" charset="-120"/>
              <a:ea typeface="微軟正黑體" pitchFamily="34" charset="-120"/>
            </a:rPr>
            <a:t>Q&amp;A</a:t>
          </a:r>
        </a:p>
      </dsp:txBody>
      <dsp:txXfrm>
        <a:off x="1535830" y="4202899"/>
        <a:ext cx="2801104" cy="525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FA8E1-0F0E-47DC-87FC-F5FF5690ADC0}">
      <dsp:nvSpPr>
        <dsp:cNvPr id="0" name=""/>
        <dsp:cNvSpPr/>
      </dsp:nvSpPr>
      <dsp:spPr>
        <a:xfrm>
          <a:off x="0" y="4234409"/>
          <a:ext cx="8207375" cy="92638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 smtClean="0">
              <a:latin typeface="微軟正黑體" pitchFamily="34" charset="-120"/>
              <a:ea typeface="微軟正黑體" pitchFamily="34" charset="-120"/>
            </a:rPr>
            <a:t>農藥風險之溝通管理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4234409"/>
        <a:ext cx="8207375" cy="926385"/>
      </dsp:txXfrm>
    </dsp:sp>
    <dsp:sp modelId="{D4B43390-B41D-476B-AE36-A58B6D9604F1}">
      <dsp:nvSpPr>
        <dsp:cNvPr id="0" name=""/>
        <dsp:cNvSpPr/>
      </dsp:nvSpPr>
      <dsp:spPr>
        <a:xfrm rot="10800000">
          <a:off x="0" y="2823524"/>
          <a:ext cx="8207375" cy="1424780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 smtClean="0">
              <a:latin typeface="微軟正黑體" pitchFamily="34" charset="-120"/>
              <a:ea typeface="微軟正黑體" pitchFamily="34" charset="-120"/>
            </a:rPr>
            <a:t>登記農藥類別及其毒性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 rot="10800000">
        <a:off x="0" y="2823524"/>
        <a:ext cx="8207375" cy="925779"/>
      </dsp:txXfrm>
    </dsp:sp>
    <dsp:sp modelId="{D491C336-8BF5-4FA3-BED2-ADD7E13870F6}">
      <dsp:nvSpPr>
        <dsp:cNvPr id="0" name=""/>
        <dsp:cNvSpPr/>
      </dsp:nvSpPr>
      <dsp:spPr>
        <a:xfrm rot="10800000">
          <a:off x="0" y="1412639"/>
          <a:ext cx="8207375" cy="1424780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 smtClean="0">
              <a:latin typeface="微軟正黑體" pitchFamily="34" charset="-120"/>
              <a:ea typeface="微軟正黑體" pitchFamily="34" charset="-120"/>
            </a:rPr>
            <a:t>販售管理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 rot="10800000">
        <a:off x="0" y="1412639"/>
        <a:ext cx="8207375" cy="925779"/>
      </dsp:txXfrm>
    </dsp:sp>
    <dsp:sp modelId="{3321F98F-C4A5-4F6B-AA9F-9F86C2EBAD26}">
      <dsp:nvSpPr>
        <dsp:cNvPr id="0" name=""/>
        <dsp:cNvSpPr/>
      </dsp:nvSpPr>
      <dsp:spPr>
        <a:xfrm rot="10800000">
          <a:off x="0" y="1755"/>
          <a:ext cx="8207375" cy="1424780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i="0" kern="1200" dirty="0" smtClean="0">
              <a:latin typeface="微軟正黑體" pitchFamily="34" charset="-120"/>
              <a:ea typeface="微軟正黑體" pitchFamily="34" charset="-120"/>
            </a:rPr>
            <a:t>登記審核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 rot="10800000">
        <a:off x="0" y="1755"/>
        <a:ext cx="8207375" cy="925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1252-2413-4F81-B0F3-44601DFD643F}">
      <dsp:nvSpPr>
        <dsp:cNvPr id="0" name=""/>
        <dsp:cNvSpPr/>
      </dsp:nvSpPr>
      <dsp:spPr>
        <a:xfrm>
          <a:off x="1755517" y="3753"/>
          <a:ext cx="739581" cy="739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C2E49B-8D70-48D0-9D4B-D52438DC1587}">
      <dsp:nvSpPr>
        <dsp:cNvPr id="0" name=""/>
        <dsp:cNvSpPr/>
      </dsp:nvSpPr>
      <dsp:spPr>
        <a:xfrm>
          <a:off x="2125308" y="3753"/>
          <a:ext cx="3945936" cy="73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不買不合時令的蔬果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5308" y="3753"/>
        <a:ext cx="3945936" cy="739581"/>
      </dsp:txXfrm>
    </dsp:sp>
    <dsp:sp modelId="{2014B956-74A1-463D-8392-6418F5202288}">
      <dsp:nvSpPr>
        <dsp:cNvPr id="0" name=""/>
        <dsp:cNvSpPr/>
      </dsp:nvSpPr>
      <dsp:spPr>
        <a:xfrm>
          <a:off x="1755517" y="743334"/>
          <a:ext cx="739581" cy="739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09767E-90D1-4071-9FC1-69F79544A56A}">
      <dsp:nvSpPr>
        <dsp:cNvPr id="0" name=""/>
        <dsp:cNvSpPr/>
      </dsp:nvSpPr>
      <dsp:spPr>
        <a:xfrm>
          <a:off x="2125308" y="743334"/>
          <a:ext cx="3945936" cy="73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向不同的菜販購買蔬果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5308" y="743334"/>
        <a:ext cx="3945936" cy="739581"/>
      </dsp:txXfrm>
    </dsp:sp>
    <dsp:sp modelId="{6EFB4063-B0E8-4630-8041-560A62109F98}">
      <dsp:nvSpPr>
        <dsp:cNvPr id="0" name=""/>
        <dsp:cNvSpPr/>
      </dsp:nvSpPr>
      <dsp:spPr>
        <a:xfrm>
          <a:off x="1755517" y="1482916"/>
          <a:ext cx="739581" cy="739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3CC886-03D0-4DEE-A2CF-B7CED6FF01B7}">
      <dsp:nvSpPr>
        <dsp:cNvPr id="0" name=""/>
        <dsp:cNvSpPr/>
      </dsp:nvSpPr>
      <dsp:spPr>
        <a:xfrm>
          <a:off x="2125308" y="1482916"/>
          <a:ext cx="3945936" cy="73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購買有品牌的蔬果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5308" y="1482916"/>
        <a:ext cx="3945936" cy="739581"/>
      </dsp:txXfrm>
    </dsp:sp>
    <dsp:sp modelId="{F022DFB8-03B8-4A1E-AE69-E462246EAA7E}">
      <dsp:nvSpPr>
        <dsp:cNvPr id="0" name=""/>
        <dsp:cNvSpPr/>
      </dsp:nvSpPr>
      <dsp:spPr>
        <a:xfrm>
          <a:off x="1755517" y="2222497"/>
          <a:ext cx="739581" cy="739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67A9B7-278D-49CE-A919-2EA4C665F889}">
      <dsp:nvSpPr>
        <dsp:cNvPr id="0" name=""/>
        <dsp:cNvSpPr/>
      </dsp:nvSpPr>
      <dsp:spPr>
        <a:xfrm>
          <a:off x="2125308" y="2222497"/>
          <a:ext cx="3945936" cy="73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菜葉類農藥殘留濃度較高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5308" y="2222497"/>
        <a:ext cx="3945936" cy="739581"/>
      </dsp:txXfrm>
    </dsp:sp>
    <dsp:sp modelId="{BF0D19F1-8905-42A5-831E-6F337C83ED8B}">
      <dsp:nvSpPr>
        <dsp:cNvPr id="0" name=""/>
        <dsp:cNvSpPr/>
      </dsp:nvSpPr>
      <dsp:spPr>
        <a:xfrm>
          <a:off x="1755517" y="2962078"/>
          <a:ext cx="739581" cy="739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C2E011-016A-47E0-88A2-E24342A827F7}">
      <dsp:nvSpPr>
        <dsp:cNvPr id="0" name=""/>
        <dsp:cNvSpPr/>
      </dsp:nvSpPr>
      <dsp:spPr>
        <a:xfrm>
          <a:off x="2125308" y="2962078"/>
          <a:ext cx="3945936" cy="73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latin typeface="微軟正黑體" pitchFamily="34" charset="-120"/>
              <a:ea typeface="微軟正黑體" pitchFamily="34" charset="-120"/>
            </a:rPr>
            <a:t>選擇當季盛產的蔬果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5308" y="2962078"/>
        <a:ext cx="3945936" cy="739581"/>
      </dsp:txXfrm>
    </dsp:sp>
    <dsp:sp modelId="{140D193A-F407-41F2-8063-93C8EEA7B265}">
      <dsp:nvSpPr>
        <dsp:cNvPr id="0" name=""/>
        <dsp:cNvSpPr/>
      </dsp:nvSpPr>
      <dsp:spPr>
        <a:xfrm>
          <a:off x="1755517" y="3701659"/>
          <a:ext cx="739581" cy="739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4BACCC-4930-4E6D-87C2-94DDE470CB58}">
      <dsp:nvSpPr>
        <dsp:cNvPr id="0" name=""/>
        <dsp:cNvSpPr/>
      </dsp:nvSpPr>
      <dsp:spPr>
        <a:xfrm>
          <a:off x="2125308" y="3701659"/>
          <a:ext cx="3945936" cy="73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latin typeface="微軟正黑體" pitchFamily="34" charset="-120"/>
              <a:ea typeface="微軟正黑體" pitchFamily="34" charset="-120"/>
            </a:rPr>
            <a:t>少吃輪番採收的蔬菜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5308" y="3701659"/>
        <a:ext cx="3945936" cy="739581"/>
      </dsp:txXfrm>
    </dsp:sp>
    <dsp:sp modelId="{EA456EAB-987F-473D-B766-6683DD6ADE4A}">
      <dsp:nvSpPr>
        <dsp:cNvPr id="0" name=""/>
        <dsp:cNvSpPr/>
      </dsp:nvSpPr>
      <dsp:spPr>
        <a:xfrm>
          <a:off x="1755517" y="4441241"/>
          <a:ext cx="739581" cy="739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823FA0-A385-4806-BB45-58401FE45BEC}">
      <dsp:nvSpPr>
        <dsp:cNvPr id="0" name=""/>
        <dsp:cNvSpPr/>
      </dsp:nvSpPr>
      <dsp:spPr>
        <a:xfrm>
          <a:off x="2125308" y="4441241"/>
          <a:ext cx="3945936" cy="73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少吃搶收及搶種的蔬菜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5308" y="4441241"/>
        <a:ext cx="3945936" cy="7395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953A5-59BF-49B0-BADB-7DD380358E3A}">
      <dsp:nvSpPr>
        <dsp:cNvPr id="0" name=""/>
        <dsp:cNvSpPr/>
      </dsp:nvSpPr>
      <dsp:spPr>
        <a:xfrm>
          <a:off x="184683" y="51884"/>
          <a:ext cx="4555519" cy="45555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rPr>
            <a:t>自然農法</a:t>
          </a:r>
          <a:endParaRPr lang="en-US" altLang="zh-TW" sz="3200" b="1" kern="1200" dirty="0" smtClean="0">
            <a:solidFill>
              <a:srgbClr val="003399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>
              <a:latin typeface="微軟正黑體" pitchFamily="34" charset="-120"/>
              <a:ea typeface="微軟正黑體" pitchFamily="34" charset="-120"/>
            </a:rPr>
            <a:t>採大自然法則耕種，包括順應節令、不施化肥，以大自然相生相剋的方式減低病蟲害、不用除草劑等方式，促使土地恢復原有活性，與有機農法最大的不同就是，有機農法可施有機肥，自然農法則是連有機肥都不用。</a:t>
          </a:r>
          <a:endParaRPr lang="zh-TW" sz="17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20814" y="589077"/>
        <a:ext cx="2626606" cy="3481132"/>
      </dsp:txXfrm>
    </dsp:sp>
    <dsp:sp modelId="{00A253F3-5BA5-40FE-9C00-14A2BBCCBE7B}">
      <dsp:nvSpPr>
        <dsp:cNvPr id="0" name=""/>
        <dsp:cNvSpPr/>
      </dsp:nvSpPr>
      <dsp:spPr>
        <a:xfrm>
          <a:off x="3467940" y="51884"/>
          <a:ext cx="4555519" cy="45555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rPr>
            <a:t>有機農法</a:t>
          </a:r>
          <a:endParaRPr lang="en-US" altLang="zh-TW" sz="2400" b="1" kern="1200" dirty="0" smtClean="0">
            <a:solidFill>
              <a:srgbClr val="003399"/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微軟正黑體" pitchFamily="34" charset="-120"/>
              <a:ea typeface="微軟正黑體" pitchFamily="34" charset="-120"/>
            </a:rPr>
            <a:t>是一種較不汙染環境、不破壞生態，利用天然資材，而不用化學肥料或化學農業的耕作方式，並能提供消費者健康與安全農產品。</a:t>
          </a:r>
          <a:endParaRPr lang="zh-TW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60723" y="589077"/>
        <a:ext cx="2626606" cy="348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99ED8-BA56-4760-B61E-15AAACCBDF5B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553C-48BB-426D-8B7C-ACC5D7A803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54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70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執行進場果菜農藥殘留檢驗，以「生化快速檢驗方法」抽樣檢驗</a:t>
            </a:r>
            <a:endParaRPr lang="en-US" altLang="zh-TW" dirty="0" smtClean="0"/>
          </a:p>
          <a:p>
            <a:r>
              <a:rPr lang="zh-TW" altLang="en-US" dirty="0" smtClean="0"/>
              <a:t>抽檢不合格處理：不合格者（檢出農藥殘留）由各有關單位予以追蹤教育及每月公布不合格農戶資料，並透過「有機農業全球資訊網」按月公布有機農作物品質抽檢情形，並請相關縣市政府及驗證機構依抽檢類別、殘留農藥情形採取相關管制查處措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83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每個人都知道蔬菜水果一定要洗過再吃，但可知道你清洗的方法對不對？除了清洗，還有哪些方法可去除殘留農藥？哪些清潔方法是錯誤的？</a:t>
            </a:r>
            <a:endParaRPr lang="en-US" altLang="zh-TW" dirty="0" smtClean="0"/>
          </a:p>
          <a:p>
            <a:r>
              <a:rPr lang="zh-TW" altLang="en-US" dirty="0" smtClean="0"/>
              <a:t>以下幫你舉了幾個好方法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9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因市場價格較好，容易忽略農藥使用的安全採收期，所以有可能農藥殘留較多。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現在是吃火鍋的季節，大家最愛在鍋中添加高麗菜、茼蒿等青菜，由於這些蔬菜現在是盛產期，不用噴灑太多農藥、化肥即能生長得很好，因為是合乎此時節生產的。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反覆噴灑農藥的危險，荳莢類、瓜類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4.</a:t>
            </a:r>
            <a:r>
              <a:rPr lang="zh-TW" altLang="en-US" dirty="0" smtClean="0"/>
              <a:t> 像櫻桃、茶葉等都是常被化驗出殘留較多農藥的作物。為了使賣像佳。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411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小蘇打粉能除農藥又能除氯，其實就是碳酸氫鈉粉，鈉帶正電，放到自來水裡面，會跟水中帶負電的氯結合變成氯化鈉，也就是鹽巴，這解決了自來水氯毒的問題。 氫帶正電加入水中會結合帶負電的水分子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，變成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弱鹼水，一般大部份的農藥都是酸性，因此弱鹼水中和酸性之外，還能加速去除附著在蔬果上的農藥。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因農藥是酸性，可藉小蘇打粉、苦茶粉鹼性物質酸鹼中和，達到去除農藥的目的，但事後仍需以大量清水漂洗乾淨，所以專家建議直接以清水洗滌即可。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3.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但造成部份水溶性維生素流失於水中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因為農藥殘留基本上是在蔬菜瓜果的表面，削去外皮雖然會損失一些營養成分，在削皮前和削皮後都要進行沖洗，這樣就不會把將農藥殘留物帶到果肉上。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63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濕麵粉有很大的黏性，將水果表面農藥殘留黏掉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錯誤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用洗米水</a:t>
            </a:r>
          </a:p>
          <a:p>
            <a:pPr marL="0" indent="0">
              <a:buNone/>
            </a:pPr>
            <a:r>
              <a:rPr lang="zh-TW" altLang="en-US" sz="1200" u="sng" dirty="0" smtClean="0">
                <a:latin typeface="微軟正黑體" pitchFamily="34" charset="-120"/>
                <a:ea typeface="微軟正黑體" pitchFamily="34" charset="-120"/>
              </a:rPr>
              <a:t>食用米也有農藥、蟲卵殘留的問題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，除了有用髒水洗菜的問題外，洗米水通常都只有一盆，水量不足以洗去農藥，蔬菜浸泡其中，一鍋洗米水就變成了農藥池，那鍋水都比未洗的蔬菜還髒了，怎麼還會用來繼續洗菜呢？</a:t>
            </a:r>
          </a:p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錯誤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用鹽水</a:t>
            </a:r>
          </a:p>
          <a:p>
            <a:pPr marL="0" indent="0">
              <a:buNone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鹽水可使蟲卵、蛀蟲等較易掉落，但是鹽巴會降低水的清潔能力，而且若鹽的濃度太高，會形成滲透壓，讓水中農藥反而進入蔬果中，適得其反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以上方法不僅能去除農藥殘留，還不會破壞蔬果的營養價值，用對的方法避免自己或家人受農藥的傷害。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63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374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因接觸農藥面積較大、表面較光滑，所以農藥殘留的可能性較高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5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980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結論：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自然農法就是順應自然的耕種方式，不灑農藥與施肥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一般農法通常會噴灑農藥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有機農法呢，還是有人工干預添加，施肥與灌溉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60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平時你們食用蔬果前，最簡單的是就用清水清洗。但你們覺得這樣也就乾淨了嗎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r>
              <a:rPr lang="zh-TW" altLang="en-US" dirty="0" smtClean="0"/>
              <a:t>現今農產品殘留農藥問題也日漸嚴重，所以我們就針對這點下去做討論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87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透過皮膚接觸、呼吸、飲用等一次性接觸大量有毒農藥，會產生中毒反應，甚至致命，稱為急性中毒。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造成中毒原因不外乎除草類的巴拉松、除蟲類的有機磷，與除菌類的金屬化合物。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除了農藥的急性中毒之外，部分農藥經過「生物累積」（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Bioaccumulation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）之後才會顯現出傷害。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平常消費者食用的蔬果中，若有低劑量殘留農藥，經年累月的累積，也可能使健康蒙上一層陰影。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40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食安風波讓台灣形象大受打擊。從戴奧辛、三聚氰胺、塑化劑、毒澱粉、農藥殘留、黑心油事件，不僅讓一般消費者對台灣漸漸失去信心對於業者也是相對的重創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70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賣場翠綠色的小白菜，賣相好的代價，卻可能隱藏劇毒農藥！綠色和平組織抽驗賣場、超市蔬菜、水果，發現農藥殘留比例，將近７０％。頂好小白菜，殘留歐殺滅和劇毒農藥賽滅寧，大潤發青江菜，被驗出劇毒農藥，歐殺滅、脫芬瑞。松青的青江菜，也被驗出兩種劇毒農藥，恐怕產生農藥雞尾酒效應。最嚇人的是這款，網購葡萄，一口氣被驗出１３種農藥，有慢性中毒危機。賣場強調含有劇毒農藥的產品，先下架停售。但就算沒劇毒農藥，農藥一次添加好多種，產生所謂雞尾酒效應，威脅也很大，可能影響中樞神經，器官毒性，內分泌干擾素，生殖毒性，甚至提高癌症風險。民眾想吃蔬果顧健康，蔬果藏多種農藥，還是符合政府標準，民眾恐怕很難吃得安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50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農藥經由噴灑，可能附著在我們吃的蔬果上，也可藉著農藥系統的作用，由作物根部吸收達防治蟲害的功效。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但這也讓我們將蔬果反覆的清洗、軟毛輕刷表面不一定能完全除農藥。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26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長時間接觸對神經系統與重要器官將造成不可復原的傷害。生殖毒性則分兩個層面定義：一、對成年人生育不利影響；二、對後代發展的不良影響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腸胃消化系統容易殘留毒素。因為皺褶較多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57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造成中毒原因不外乎除草類的巴拉松、除蟲類的有機磷，與除菌類的金屬化合物。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58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降低農藥使用風險為國際上農藥管理之趨勢，國際上對早期之有機磷劑如巴拉松等已陸續評估淘汰，近期歐美國家更積極評估有機磷劑之累積風險，研發低用量及安全性高之化學農藥，並發展生物性農藥推動病蟲害綜合防治，減少除草劑、土壤薰蒸劑如溴化甲烷之使用，以降低農藥使用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553C-48BB-426D-8B7C-ACC5D7A8038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58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3813"/>
            <a:ext cx="91773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8313" y="323850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sz="1400" b="1" i="0"/>
              <a:t>LOGO</a:t>
            </a:r>
          </a:p>
        </p:txBody>
      </p:sp>
      <p:sp>
        <p:nvSpPr>
          <p:cNvPr id="2052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2470150"/>
            <a:ext cx="5399087" cy="10795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2053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49650"/>
            <a:ext cx="5400675" cy="600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45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48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315913"/>
            <a:ext cx="2051050" cy="59721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15913"/>
            <a:ext cx="6003925" cy="59721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71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5913"/>
            <a:ext cx="8207375" cy="5921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207375" cy="51625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77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5913"/>
            <a:ext cx="8207375" cy="5921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68313" y="1125538"/>
            <a:ext cx="8207375" cy="51625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722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68DC8D00-4D1F-4F73-B08E-5950633BBC69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98E715CF-DE84-421F-B36A-ED6D7B99CB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1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1C2EF898-DF3E-4D92-84E5-5974D72E3597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AF310B7B-6DBA-48FE-B9E4-7487A6CBB2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78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FFD109F2-D498-40A7-BDD8-A609312D6215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9647312E-89AF-428F-915C-93E7B2616C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4AA872ED-489A-4EEF-BECB-568C92F684AE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07A340C0-9ED3-4D8D-8D2D-D98F190B0D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28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5BD95A0A-4BB8-4125-98FC-C3B68AA7F80C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E55B73FC-A315-49C0-A72A-E374E1FE56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C9A53202-4093-4152-AA81-0579AE21BDEC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A37FCCA0-AFE9-464B-8A51-9698DA76DE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52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920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FAE916F8-C264-41CA-8C77-9AEEE5F0BC25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2464538B-AB81-4755-97A6-D609B58C8F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114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E58B0F3E-F558-453D-899F-F1229679765C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A61B6D7F-4FBB-496E-8FC0-A31E59898D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57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D691A723-1487-4A07-9A81-7F66DD822D7D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FABF1CB5-B021-48E3-9702-6E9CAC743C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21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095D18A7-5543-4EE4-A63B-BD4619DE7651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DFE55FAC-236B-4BCA-A4F1-9FBFDADE94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900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787F1348-8C9E-4CD7-A74A-96D8B5F34E7C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fld id="{5A5C8EA0-E695-4730-81AD-1C8A4433C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46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97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13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4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27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76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9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468313" y="6288088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sz="1400" b="1" i="0"/>
              <a:t>LOGO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/>
            </a:lvl1pPr>
          </a:lstStyle>
          <a:p>
            <a:fld id="{74CEE67F-0359-4FCC-8129-8693187BEEA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5913"/>
            <a:ext cx="82073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3C3F2006-C157-4182-A4F9-884173A79FDB}" type="datetimeFigureOut">
              <a:rPr lang="zh-CN" altLang="en-US"/>
              <a:pPr>
                <a:defRPr/>
              </a:pPr>
              <a:t>2016-1-3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FA96FF6D-0436-44A5-A826-7B0061011F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dn.com/news/story/7266/715217" TargetMode="External"/><Relationship Id="rId3" Type="http://schemas.openxmlformats.org/officeDocument/2006/relationships/hyperlink" Target="http://www.greenpeace.org/taiwan/zh/campaigns/food-agriculture/food-agriculture-crisis/pesticide-harm-human/" TargetMode="External"/><Relationship Id="rId7" Type="http://schemas.openxmlformats.org/officeDocument/2006/relationships/hyperlink" Target="http://pesticide.baphiq.gov.tw/web/briefDetailView.aspx?sn=3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tv.com.tw/lohas/green17775.htm" TargetMode="External"/><Relationship Id="rId5" Type="http://schemas.openxmlformats.org/officeDocument/2006/relationships/hyperlink" Target="http://homepage.vghtpe.gov.tw/~nutr/forum/forum07/16_fong.htm" TargetMode="External"/><Relationship Id="rId4" Type="http://schemas.openxmlformats.org/officeDocument/2006/relationships/hyperlink" Target="http://jingyan.baidu.com/article/27fa73269fcff146f8271f0a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6791943" cy="1848842"/>
          </a:xfrm>
        </p:spPr>
        <p:txBody>
          <a:bodyPr/>
          <a:lstStyle/>
          <a:p>
            <a:r>
              <a:rPr lang="zh-TW" altLang="en-US" sz="4800" b="1" dirty="0">
                <a:latin typeface="華康秀風體W3" pitchFamily="65" charset="-120"/>
                <a:ea typeface="華康秀風體W3" pitchFamily="65" charset="-120"/>
              </a:rPr>
              <a:t>食</a:t>
            </a:r>
            <a:r>
              <a:rPr lang="zh-TW" altLang="en-US" sz="4800" b="1" dirty="0" smtClean="0">
                <a:latin typeface="華康秀風體W3" pitchFamily="65" charset="-120"/>
                <a:ea typeface="華康秀風體W3" pitchFamily="65" charset="-120"/>
              </a:rPr>
              <a:t>不安，蔬果殘留農藥</a:t>
            </a:r>
            <a:endParaRPr lang="zh-TW" altLang="en-US" sz="4800" b="1" dirty="0"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4680520" cy="2592288"/>
          </a:xfrm>
        </p:spPr>
        <p:txBody>
          <a:bodyPr/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指導老師：詹于誼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第五組  組員：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4A2H0063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吳宜庭、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4A2H0053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蔡嫣翎、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4A2H0099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楊雅雯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4A2H0083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蔡宜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頻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4A2H0061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李佩玲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報告者：吳宜庭、楊雅雯</a:t>
            </a:r>
            <a:endParaRPr lang="en-US" altLang="zh-TW" sz="2000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81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028417"/>
              </p:ext>
            </p:extLst>
          </p:nvPr>
        </p:nvGraphicFramePr>
        <p:xfrm>
          <a:off x="468313" y="1125538"/>
          <a:ext cx="8207375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4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常用農藥種類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07479"/>
              </p:ext>
            </p:extLst>
          </p:nvPr>
        </p:nvGraphicFramePr>
        <p:xfrm>
          <a:off x="468313" y="1125538"/>
          <a:ext cx="8207375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42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哪些農藥使用最多？</a:t>
            </a:r>
          </a:p>
        </p:txBody>
      </p:sp>
      <p:pic>
        <p:nvPicPr>
          <p:cNvPr id="3074" name="Picture 2" descr="http://pgw.udn.com.tw/gw/photo.php?u=http://uc.udn.com.tw/photo/2015/02/17/1/550237.jpg&amp;sl=W&amp;fw=350&amp;exp=360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9" b="100000" l="9456" r="89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63313"/>
            <a:ext cx="5616624" cy="57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農藥殘留管制執行現況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94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年度工作改進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措施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規劃各單位監測與管制分工</a:t>
            </a:r>
          </a:p>
          <a:p>
            <a:pPr marL="0" indent="0"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僱用短工代採樣，以監測農作物</a:t>
            </a:r>
          </a:p>
          <a:p>
            <a:pPr marL="0" indent="0"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成立農作物農藥殘留聯合抽檢小組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其他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相關輔導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措施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一、推動農作物安全用藥整體防制措施</a:t>
            </a: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二、加強安全用藥教育與輔導工作</a:t>
            </a: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三、加強農藥殘留不合格案件查處工作</a:t>
            </a: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四、發布農藥殘留檢測結果，資訊透明化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29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8313" y="2470150"/>
            <a:ext cx="6191919" cy="1174874"/>
          </a:xfrm>
        </p:spPr>
        <p:txBody>
          <a:bodyPr/>
          <a:lstStyle/>
          <a:p>
            <a:pPr lvl="0"/>
            <a:r>
              <a:rPr lang="zh-TW" altLang="en-US" sz="4000" b="1" dirty="0">
                <a:latin typeface="華康秀風體W3" pitchFamily="65" charset="-120"/>
                <a:ea typeface="華康秀風體W3" pitchFamily="65" charset="-120"/>
              </a:rPr>
              <a:t>避免方法</a:t>
            </a:r>
            <a:r>
              <a:rPr lang="en-US" altLang="zh-TW" b="1" dirty="0">
                <a:latin typeface="華康秀風體W3" pitchFamily="65" charset="-120"/>
                <a:ea typeface="華康秀風體W3" pitchFamily="65" charset="-120"/>
              </a:rPr>
              <a:t/>
            </a:r>
            <a:br>
              <a:rPr lang="en-US" altLang="zh-TW" b="1" dirty="0">
                <a:latin typeface="華康秀風體W3" pitchFamily="65" charset="-120"/>
                <a:ea typeface="華康秀風體W3" pitchFamily="65" charset="-120"/>
              </a:rPr>
            </a:br>
            <a:endParaRPr lang="zh-TW" altLang="en-US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77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哪些蔬果最易殘留農藥？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89803394"/>
              </p:ext>
            </p:extLst>
          </p:nvPr>
        </p:nvGraphicFramePr>
        <p:xfrm>
          <a:off x="539552" y="1397000"/>
          <a:ext cx="792088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5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蔬菜類清洗方法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157102"/>
              </p:ext>
            </p:extLst>
          </p:nvPr>
        </p:nvGraphicFramePr>
        <p:xfrm>
          <a:off x="468312" y="1125538"/>
          <a:ext cx="8424167" cy="523108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75496"/>
                <a:gridCol w="6048671"/>
              </a:tblGrid>
              <a:tr h="5068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方法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作法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874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加入輔助劑浸泡洗滌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加入小蘇打，浸泡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~10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分鐘，可去表面有機磷殺蟲劑。之後再沖洗一次即可。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874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清水浸泡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先用清水清除表面髒汙，再浸泡約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分。清洗再浸泡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次後，大部分農藥都會被清除。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911109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殺青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放置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85-100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℃熱水中加熱數分鐘，速沖涼水，可去除部份農藥。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874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儲存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空氣中氧氣可分解部分農藥。可將容易保存的蔬果存放一段時間，可降低農藥殘純量。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874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去皮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最簡單的方法。不過適用於帶皮的蔬果。例如：胡蘿蔔、南瓜等等，削皮前後沖洗，再去皮就好。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水果類清洗方法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237969"/>
              </p:ext>
            </p:extLst>
          </p:nvPr>
        </p:nvGraphicFramePr>
        <p:xfrm>
          <a:off x="468311" y="1125538"/>
          <a:ext cx="8496178" cy="50397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7438"/>
                <a:gridCol w="6608740"/>
              </a:tblGrid>
              <a:tr h="8134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方法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作法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16830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麵粉包裹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沖洗一遍，灑麵粉包裹在水果上，用手搓揉讓麵粉與水果表面充分接觸，再清洗乾淨即可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6825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儲存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將易保存的水果隔一段時間再食用。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6825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鹼水浸泡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表面髒污洗淨，再泡鹼水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分，再沖洗。</a:t>
                      </a:r>
                      <a:endParaRPr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11781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流水沖洗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流水翻洗水果表面，再浸泡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分，再沖洗。</a:t>
                      </a:r>
                      <a:endParaRPr lang="en-US" altLang="zh-TW" sz="2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315913"/>
            <a:ext cx="1583407" cy="592137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結論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125538"/>
            <a:ext cx="8136135" cy="5183782"/>
          </a:xfrm>
        </p:spPr>
        <p:txBody>
          <a:bodyPr/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現今食安問題越來越嚴重，消費者對於食材的挑選也越來越謹慎，很多產品都有標示成分、來源、有效期限等等，蔬果卻沒有，我們總不能叫農夫都不使用農藥，唯一能吃得健康且安心的方法就是學習如何挑選蔬果與清洗方法，擁有這些技巧再也不必擔心食不安了。</a:t>
            </a:r>
          </a:p>
        </p:txBody>
      </p:sp>
      <p:sp>
        <p:nvSpPr>
          <p:cNvPr id="4" name="AutoShape 2" descr="https://tientien.tw/blog/wp-content/uploads/2015/04/iStock_000040001630_XX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6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7375" cy="592137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如何選購安全蔬果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701564578"/>
              </p:ext>
            </p:extLst>
          </p:nvPr>
        </p:nvGraphicFramePr>
        <p:xfrm>
          <a:off x="611560" y="1196752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48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58"/>
            <a:ext cx="4166410" cy="5112483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315913"/>
            <a:ext cx="1583407" cy="592137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目錄</a:t>
            </a:r>
            <a:endParaRPr lang="zh-TW" altLang="en-US" sz="4000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287175"/>
              </p:ext>
            </p:extLst>
          </p:nvPr>
        </p:nvGraphicFramePr>
        <p:xfrm>
          <a:off x="155575" y="1459624"/>
          <a:ext cx="5472608" cy="47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utoShape 4" descr="http://read.html5.qq.com/image?src=forum&amp;q=5&amp;r=0&amp;imgflag=7&amp;imageUrl=http://mmbiz.qpic.cn/mmbiz/gjPHocVsVkqrtrD7ZnOjahybydeaicyrIBEOzs4ArqHvoK9NiacA5SXFMicV8uyXT5BaZ7nBfMibQjCuoyPgNoT5Fw/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http://read.html5.qq.com/image?src=forum&amp;q=5&amp;r=0&amp;imgflag=7&amp;imageUrl=http://mmbiz.qpic.cn/mmbiz/gjPHocVsVkqrtrD7ZnOjahybydeaicyrIBEOzs4ArqHvoK9NiacA5SXFMicV8uyXT5BaZ7nBfMibQjCuoyPgNoT5Fw/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0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資料引用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125538"/>
            <a:ext cx="8207375" cy="5732462"/>
          </a:xfrm>
        </p:spPr>
        <p:txBody>
          <a:bodyPr/>
          <a:lstStyle/>
          <a:p>
            <a:r>
              <a:rPr lang="en-US" altLang="zh-TW" u="sng" dirty="0">
                <a:latin typeface="微軟正黑體" pitchFamily="34" charset="-120"/>
                <a:ea typeface="微軟正黑體" pitchFamily="34" charset="-120"/>
              </a:rPr>
              <a:t>http://</a:t>
            </a:r>
            <a:r>
              <a:rPr lang="en-US" altLang="zh-TW" u="sng" dirty="0" smtClean="0">
                <a:latin typeface="微軟正黑體" pitchFamily="34" charset="-120"/>
                <a:ea typeface="微軟正黑體" pitchFamily="34" charset="-120"/>
              </a:rPr>
              <a:t>www.bomb01.com/article/19326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-boMb01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  <a:hlinkClick r:id="rId3"/>
              </a:rPr>
              <a:t>http://www.greenpeace.org/taiwan/zh/campaigns/food-agriculture/food-agriculture-crisis/pesticide-harm-human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/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綠色和平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農藥對人體健康的影響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  <a:hlinkClick r:id="rId4"/>
              </a:rPr>
              <a:t>http://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jingyan.baidu.com/article/27fa73269fcff146f8271f0a.html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清洗農藥小竅門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如何去除蔬菜上農藥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殘留</a:t>
            </a:r>
            <a:r>
              <a:rPr lang="en-US" altLang="zh-TW" u="sng" dirty="0">
                <a:latin typeface="微軟正黑體" pitchFamily="34" charset="-120"/>
                <a:ea typeface="微軟正黑體" pitchFamily="34" charset="-120"/>
                <a:hlinkClick r:id="rId5"/>
              </a:rPr>
              <a:t>http://homepage.vghtpe.gov.tw/~nutr/forum/forum07/16_fong.htm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如何減少吃入蔬果殘留農藥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楊妹鳳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  <a:hlinkClick r:id="rId6"/>
              </a:rPr>
              <a:t>http://www.ttv.com.tw/lohas/green17775.htm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這樣洗蔬果，愈洗愈毒！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戴巧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  <a:hlinkClick r:id="rId7"/>
              </a:rPr>
              <a:t>http://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7"/>
              </a:rPr>
              <a:t>pesticide.baphiq.gov.tw/web/briefDetailView.aspx?sn=34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我國農藥管理及其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展望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u="sng" dirty="0" smtClean="0">
                <a:latin typeface="微軟正黑體" pitchFamily="34" charset="-120"/>
                <a:ea typeface="微軟正黑體" pitchFamily="34" charset="-120"/>
                <a:hlinkClick r:id="rId8"/>
              </a:rPr>
              <a:t>http://udn.com/news/story/7266/715217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台灣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十大農藥排行榜</a:t>
            </a:r>
          </a:p>
        </p:txBody>
      </p:sp>
    </p:spTree>
    <p:extLst>
      <p:ext uri="{BB962C8B-B14F-4D97-AF65-F5344CB8AC3E}">
        <p14:creationId xmlns:p14="http://schemas.microsoft.com/office/powerpoint/2010/main" val="24341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7260" y="2636912"/>
            <a:ext cx="24641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60007" dir="5400000" sy="-100000" algn="bl" rotWithShape="0"/>
                </a:effectLst>
              </a:rPr>
              <a:t>Q&amp;A</a:t>
            </a:r>
            <a:endParaRPr lang="zh-TW" alt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1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159" cy="1456903"/>
          </a:xfrm>
        </p:spPr>
        <p:txBody>
          <a:bodyPr/>
          <a:lstStyle/>
          <a:p>
            <a:r>
              <a:rPr lang="zh-TW" altLang="zh-TW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自然農法與有機農法跟一般的種植方式在農藥問題上有何問題？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760742"/>
              </p:ext>
            </p:extLst>
          </p:nvPr>
        </p:nvGraphicFramePr>
        <p:xfrm>
          <a:off x="467545" y="1628800"/>
          <a:ext cx="8208144" cy="465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7375" cy="592137"/>
          </a:xfrm>
        </p:spPr>
        <p:txBody>
          <a:bodyPr/>
          <a:lstStyle/>
          <a:p>
            <a:r>
              <a:rPr lang="zh-TW" altLang="zh-TW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長期食用農藥殘留蔬果對人體的慢性危害有哪些</a:t>
            </a:r>
            <a:r>
              <a:rPr lang="en-US" altLang="zh-TW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?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144" cy="4587280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農藥在人體內不斷積累，短時間內雖然不會引起人體出現明顯急性中毒症狀，但產生的慢性危害雖然不會直接危及人體生命，但會降低人體免疫力，從而影響人體健康，致使其他疾病的患病率及死亡率上升。</a:t>
            </a:r>
          </a:p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有機磷和氨基甲酸酯類農藥可抑制膽鹼酯酶活性，破壞神經系統的正常功能。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DDT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能干擾人體內激素的平衡，影響男性生育力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在加拿大，由於食用殺蟲劑污染的魚類及獵物，致使兒童和嬰兒表現出免疫缺陷症，他們的耳膜炎和腦膜炎發病率是美國兒童的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倍。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致癌、致畸、致突變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41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  <a:cs typeface="Microsoft JhengHei" charset="0"/>
              </a:rPr>
              <a:t>南台街小吃用油</a:t>
            </a: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636421"/>
              </p:ext>
            </p:extLst>
          </p:nvPr>
        </p:nvGraphicFramePr>
        <p:xfrm>
          <a:off x="468305" y="1124745"/>
          <a:ext cx="8208150" cy="5384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19319"/>
                <a:gridCol w="1800200"/>
                <a:gridCol w="720080"/>
                <a:gridCol w="2088232"/>
                <a:gridCol w="864096"/>
                <a:gridCol w="2016223"/>
              </a:tblGrid>
              <a:tr h="13159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炒菜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湯品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炸物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929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  <a:cs typeface="Microsoft JhengHei" charset="0"/>
                        </a:rPr>
                        <a:t>用油程度：適中</a:t>
                      </a:r>
                      <a:endParaRPr lang="en-US" altLang="zh-TW" sz="1800" dirty="0" smtClean="0">
                        <a:latin typeface="微軟正黑體" pitchFamily="34" charset="-120"/>
                        <a:ea typeface="微軟正黑體" pitchFamily="34" charset="-120"/>
                        <a:cs typeface="Microsoft JhengHe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用油程度：適中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用油程度：適中</a:t>
                      </a:r>
                      <a:endParaRPr lang="en-US" altLang="zh-TW" sz="1800" dirty="0" smtClean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/>
                </a:tc>
              </a:tr>
              <a:tr h="10273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品評說明：</a:t>
                      </a:r>
                      <a:endParaRPr lang="zh-TW" altLang="en-US" dirty="0" smtClean="0"/>
                    </a:p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玉米很鹹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其他都還好 沒有油膩感跟油煙味。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品評說明：</a:t>
                      </a:r>
                      <a:endParaRPr lang="zh-TW" altLang="en-US" dirty="0" smtClean="0"/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油膩感適中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有添加香油讓味道提升且不影響風味。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品評說明：</a:t>
                      </a:r>
                      <a:endParaRPr lang="zh-TW" alt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外酥內軟、皮薄肉質嫩，聞起來也沒有油膩味。</a:t>
                      </a:r>
                      <a:endParaRPr lang="zh-TW" altLang="en-US" sz="1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150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炒飯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湯品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183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用油程度：適中</a:t>
                      </a:r>
                      <a:endParaRPr lang="en-US" altLang="zh-TW" sz="1800" dirty="0" smtClean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用油程度：低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7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品評說明：</a:t>
                      </a:r>
                      <a:endParaRPr lang="zh-TW" altLang="en-US" dirty="0" smtClean="0"/>
                    </a:p>
                    <a:p>
                      <a:r>
                        <a:rPr lang="zh-TW" altLang="en-US" dirty="0" smtClean="0"/>
                        <a:t>不油膩，底下殘油量不黑，有時常換油。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Microsoft JhengHei" charset="0"/>
                          <a:ea typeface="Microsoft JhengHei" charset="0"/>
                          <a:cs typeface="Microsoft JhengHei" charset="0"/>
                        </a:rPr>
                        <a:t>品評說明：</a:t>
                      </a:r>
                      <a:endParaRPr lang="zh-TW" altLang="en-US" dirty="0" smtClean="0"/>
                    </a:p>
                    <a:p>
                      <a:r>
                        <a:rPr lang="zh-TW" altLang="en-US" dirty="0" smtClean="0"/>
                        <a:t>沒什麼味道，很多的薑絲提升味道，用油少量。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圓角矩形 6"/>
          <p:cNvSpPr/>
          <p:nvPr/>
        </p:nvSpPr>
        <p:spPr>
          <a:xfrm>
            <a:off x="1294823" y="1164454"/>
            <a:ext cx="1584176" cy="1152128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圓角矩形 7"/>
          <p:cNvSpPr/>
          <p:nvPr/>
        </p:nvSpPr>
        <p:spPr>
          <a:xfrm>
            <a:off x="3923928" y="1150681"/>
            <a:ext cx="1655536" cy="1198199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圓角矩形 8"/>
          <p:cNvSpPr/>
          <p:nvPr/>
        </p:nvSpPr>
        <p:spPr>
          <a:xfrm>
            <a:off x="6804249" y="1218090"/>
            <a:ext cx="1800200" cy="1063377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-108520" y="2132856"/>
            <a:ext cx="615553" cy="309634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kumimoji="1" lang="zh-TW" altLang="en-US" sz="2800" b="1" dirty="0">
                <a:latin typeface="微軟正黑體" pitchFamily="34" charset="-120"/>
                <a:ea typeface="微軟正黑體" pitchFamily="34" charset="-120"/>
                <a:cs typeface="Microsoft JhengHei" charset="0"/>
              </a:rPr>
              <a:t>用油品質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187624" y="3933056"/>
            <a:ext cx="1691375" cy="1152128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圓角矩形 12"/>
          <p:cNvSpPr/>
          <p:nvPr/>
        </p:nvSpPr>
        <p:spPr>
          <a:xfrm>
            <a:off x="3814716" y="3918584"/>
            <a:ext cx="1873959" cy="1157508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42" y="-272024"/>
            <a:ext cx="6543883" cy="2980227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035366" y="4839975"/>
            <a:ext cx="653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吉紅鮮</a:t>
            </a:r>
            <a:endParaRPr lang="zh-TW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99172" y="4839975"/>
            <a:ext cx="653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吉紅鮮</a:t>
            </a:r>
            <a:endParaRPr lang="zh-TW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9256" y="1628800"/>
            <a:ext cx="4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A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24151" y="4409990"/>
            <a:ext cx="4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B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7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38" y="1196752"/>
            <a:ext cx="6268614" cy="566124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4608512" cy="2304256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003399"/>
                </a:solidFill>
                <a:latin typeface="Berlin Sans FB" pitchFamily="34" charset="0"/>
                <a:ea typeface="華康秀風體W3" pitchFamily="65" charset="-120"/>
              </a:rPr>
              <a:t>Thank u for your attention</a:t>
            </a:r>
            <a:endParaRPr lang="zh-TW" altLang="en-US" sz="4000" b="1" dirty="0">
              <a:solidFill>
                <a:srgbClr val="003399"/>
              </a:solidFill>
              <a:latin typeface="Berlin Sans FB" pitchFamily="34" charset="0"/>
              <a:ea typeface="華康秀風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7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315913"/>
            <a:ext cx="1439391" cy="592137"/>
          </a:xfrm>
        </p:spPr>
        <p:txBody>
          <a:bodyPr/>
          <a:lstStyle/>
          <a:p>
            <a:pPr lvl="0"/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前言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412776"/>
            <a:ext cx="8207375" cy="864096"/>
          </a:xfrm>
        </p:spPr>
        <p:txBody>
          <a:bodyPr/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這幾年來爆發的食安問題層出不窮，對我們身體也造成許多影響。然而現代所生產的食物也影響到環境。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http://image02.soundofhope.org/1MDQXwJqmtj9Tk6MNr7VTJVsye7q1Dy7JNqgTmu7MOPzxN9zv7pVNovO6KlzpONp0kHZrKDbU3J6nR5J09mjXKj9_w500h3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r="17347"/>
          <a:stretch/>
        </p:blipFill>
        <p:spPr bwMode="auto">
          <a:xfrm>
            <a:off x="4906008" y="2344858"/>
            <a:ext cx="3705898" cy="3740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healthnews.com.tw/upload/1449051802295028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0981"/>
            <a:ext cx="4490864" cy="33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6176" y="1556792"/>
            <a:ext cx="2651448" cy="1440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農藥</a:t>
            </a:r>
            <a:endParaRPr lang="zh-TW" alt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4" name="Picture 4" descr="http://img.cook1cook.com/upload/forum/16/31/50551f5484c35c3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54083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reenpeace.org/taiwan/Global/taiwan/planet3/photos/food-agriculture/feature%20Story/2013/08-29-no-more-pesticide-COA/GP018U7_layo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804"/>
            <a:ext cx="4739680" cy="316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華康秀風體W3" pitchFamily="65" charset="-120"/>
                <a:ea typeface="華康秀風體W3" pitchFamily="65" charset="-120"/>
              </a:rPr>
              <a:t>新聞報導</a:t>
            </a:r>
            <a:endParaRPr lang="zh-TW" altLang="en-US" sz="4000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1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tv.com.tw/104/11/1041112/10411120014600I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78" y="160466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33265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食</a:t>
            </a:r>
            <a:r>
              <a:rPr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安危機</a:t>
            </a:r>
            <a:r>
              <a:rPr lang="en-US" altLang="zh-TW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! </a:t>
            </a:r>
            <a:r>
              <a:rPr lang="zh-TW" altLang="en-US" sz="4000" b="1" dirty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小白菜青江菜驗出劇毒</a:t>
            </a:r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農藥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1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農藥殘留在蔬果上</a:t>
            </a:r>
            <a:r>
              <a:rPr lang="en-US" altLang="zh-TW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!!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484784"/>
            <a:ext cx="8207375" cy="1826820"/>
          </a:xfrm>
        </p:spPr>
        <p:txBody>
          <a:bodyPr/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使用大量農藥或是化肥等種植的作物，不外乎就是為了提高產量或是防蟲害，但這也同時高度依賴不可再生資源，以及使有毒害化學物殘留在土地或是蔬果上。例如：化學合成肥料等。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2" name="Picture 2" descr="http://images.plurk.com/5zsVNjfc4Pv59xon6MzG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11604"/>
            <a:ext cx="4896544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20472" cy="592137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3399"/>
                </a:solidFill>
                <a:latin typeface="華康秀風體W3" pitchFamily="65" charset="-120"/>
                <a:ea typeface="華康秀風體W3" pitchFamily="65" charset="-120"/>
              </a:rPr>
              <a:t>長期食用殘留農藥的作物，帶來的危害</a:t>
            </a:r>
            <a:endParaRPr lang="zh-TW" altLang="en-US" sz="4000" b="1" dirty="0">
              <a:solidFill>
                <a:srgbClr val="003399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207375" cy="5399806"/>
          </a:xfrm>
        </p:spPr>
        <p:txBody>
          <a:bodyPr/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肝負擔增加：肝臟會吸收毒素，進行分解。但長期的食用有農藥的葉菜蔬果，肝就得不停工作分解毒素。長時間這樣就或引發肝硬化、肝積水等病症。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免疫力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下降：農藥進入身體後被血液吸收，之後藉由血液分布到神經突觸和神經肌肉接頭處，直接的傷害神經元，使中樞神經壞死，而各器官免疫力下降。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引發胃潰瘍：腸胃消化系統容易殘留毒素。累積在體內久了，就會引發慢性腹瀉、噁心等症狀。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致癌：農藥所含的化學物質會使組織內細胞產生癌變。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2" y="1268760"/>
            <a:ext cx="7056783" cy="501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 b="1" dirty="0">
                <a:latin typeface="華康秀風體W3" pitchFamily="65" charset="-120"/>
                <a:ea typeface="華康秀風體W3" pitchFamily="65" charset="-120"/>
              </a:rPr>
              <a:t>農藥</a:t>
            </a:r>
            <a:r>
              <a:rPr lang="zh-TW" altLang="en-US" sz="4000" b="1" dirty="0" smtClean="0">
                <a:latin typeface="華康秀風體W3" pitchFamily="65" charset="-120"/>
                <a:ea typeface="華康秀風體W3" pitchFamily="65" charset="-120"/>
              </a:rPr>
              <a:t>管理</a:t>
            </a:r>
            <a:endParaRPr lang="zh-TW" altLang="en-US" sz="4000" b="1" dirty="0"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468313" y="3549650"/>
            <a:ext cx="8064127" cy="1535534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用於</a:t>
            </a:r>
            <a:r>
              <a:rPr lang="zh-TW" altLang="en-US" sz="2400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防除農林作物或其產物之病蟲鼠害、雜草者，或用於調節農林作物生長或影響其生理作用者，或用於調節有益昆蟲生長者。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4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xyy">
  <a:themeElements>
    <a:clrScheme name="gxyy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B"/>
      </a:accent5>
      <a:accent6>
        <a:srgbClr val="476D10"/>
      </a:accent6>
      <a:hlink>
        <a:srgbClr val="26420A"/>
      </a:hlink>
      <a:folHlink>
        <a:srgbClr val="7BD520"/>
      </a:folHlink>
    </a:clrScheme>
    <a:fontScheme name="gxyy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lnDef>
  </a:objectDefaults>
  <a:extraClrSchemeLst>
    <a:extraClrScheme>
      <a:clrScheme name="gxy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greenapple</Template>
  <TotalTime>614</TotalTime>
  <Words>2367</Words>
  <Application>Microsoft Office PowerPoint</Application>
  <PresentationFormat>如螢幕大小 (4:3)</PresentationFormat>
  <Paragraphs>197</Paragraphs>
  <Slides>25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gxyy</vt:lpstr>
      <vt:lpstr>Office 主题</vt:lpstr>
      <vt:lpstr>食不安，蔬果殘留農藥</vt:lpstr>
      <vt:lpstr>目錄</vt:lpstr>
      <vt:lpstr>前言</vt:lpstr>
      <vt:lpstr>農藥</vt:lpstr>
      <vt:lpstr>新聞報導</vt:lpstr>
      <vt:lpstr>PowerPoint 簡報</vt:lpstr>
      <vt:lpstr>農藥殘留在蔬果上!!</vt:lpstr>
      <vt:lpstr>長期食用殘留農藥的作物，帶來的危害</vt:lpstr>
      <vt:lpstr>農藥管理</vt:lpstr>
      <vt:lpstr>PowerPoint 簡報</vt:lpstr>
      <vt:lpstr>常用農藥種類</vt:lpstr>
      <vt:lpstr>哪些農藥使用最多？</vt:lpstr>
      <vt:lpstr>農藥殘留管制執行現況</vt:lpstr>
      <vt:lpstr>避免方法 </vt:lpstr>
      <vt:lpstr>哪些蔬果最易殘留農藥？</vt:lpstr>
      <vt:lpstr>蔬菜類清洗方法</vt:lpstr>
      <vt:lpstr>水果類清洗方法</vt:lpstr>
      <vt:lpstr>結論</vt:lpstr>
      <vt:lpstr>如何選購安全蔬果</vt:lpstr>
      <vt:lpstr>資料引用</vt:lpstr>
      <vt:lpstr>PowerPoint 簡報</vt:lpstr>
      <vt:lpstr>自然農法與有機農法跟一般的種植方式在農藥問題上有何問題？</vt:lpstr>
      <vt:lpstr>長期食用農藥殘留蔬果對人體的慢性危害有哪些?</vt:lpstr>
      <vt:lpstr>南台街小吃用油</vt:lpstr>
      <vt:lpstr>Thank 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食不安，蔬果殘留農藥</dc:title>
  <dc:creator>user</dc:creator>
  <cp:lastModifiedBy>user</cp:lastModifiedBy>
  <cp:revision>43</cp:revision>
  <dcterms:created xsi:type="dcterms:W3CDTF">2015-12-22T02:32:48Z</dcterms:created>
  <dcterms:modified xsi:type="dcterms:W3CDTF">2016-01-03T15:01:58Z</dcterms:modified>
</cp:coreProperties>
</file>