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1" r:id="rId2"/>
    <p:sldId id="258" r:id="rId3"/>
    <p:sldId id="272" r:id="rId4"/>
    <p:sldId id="259" r:id="rId5"/>
    <p:sldId id="261" r:id="rId6"/>
    <p:sldId id="262" r:id="rId7"/>
    <p:sldId id="264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D5FB1C-817E-4616-A531-2CC42A7A3109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D5FB1C-817E-4616-A531-2CC42A7A3109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8D5FB1C-817E-4616-A531-2CC42A7A3109}" type="datetimeFigureOut">
              <a:rPr lang="zh-TW" altLang="en-US" smtClean="0"/>
              <a:t>2013/4/17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21029;&#20877;&#21483;&#25105;&#22806;&#31821;&#26032;&#23064;-&#31934;&#24425;&#38928;&#21578;%20-%20YouTube.wm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9592" y="692696"/>
            <a:ext cx="6408712" cy="5760640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手</a:t>
            </a:r>
            <a:endParaRPr lang="en-US" altLang="zh-TW" sz="6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6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600" dirty="0" smtClean="0"/>
              <a:t>                       胡</a:t>
            </a:r>
            <a:r>
              <a:rPr lang="zh-TW" altLang="en-US" sz="3600" dirty="0"/>
              <a:t>慕情</a:t>
            </a:r>
          </a:p>
          <a:p>
            <a:pPr algn="ctr"/>
            <a:endParaRPr lang="zh-TW" altLang="en-US" sz="6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" y="3131330"/>
            <a:ext cx="4859759" cy="374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t="35867" r="15704" b="18418"/>
          <a:stretch/>
        </p:blipFill>
        <p:spPr bwMode="auto">
          <a:xfrm rot="20303754">
            <a:off x="6990431" y="5275408"/>
            <a:ext cx="1996440" cy="123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31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身體越來越差的外婆說</a:t>
            </a:r>
            <a:r>
              <a:rPr lang="en-US" altLang="zh-TW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「她現在都不做家事並且打小孩。」她不再是很乖的阿換。</a:t>
            </a:r>
            <a:endParaRPr lang="en-US" altLang="zh-TW" sz="3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endParaRPr lang="en-US" altLang="zh-TW" sz="3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舅媽、護照、金飾一起蒸發。只留下已經會說「媽媽」的表弟，還有難得在夜晚清醒的舅舅。</a:t>
            </a:r>
          </a:p>
          <a:p>
            <a:pPr>
              <a:buFont typeface="Wingdings" pitchFamily="2" charset="2"/>
              <a:buChar char="ü"/>
            </a:pPr>
            <a:endParaRPr lang="zh-TW" altLang="en-US" sz="2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阿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換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的逃離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228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1256" y="1628800"/>
            <a:ext cx="8932744" cy="527800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學會用左手安撫哭鬧孩子入睡</a:t>
            </a:r>
            <a:endParaRPr lang="en-US" altLang="zh-TW" sz="3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再也不握起拳頭並飛到越南帶回舅媽</a:t>
            </a:r>
            <a:endParaRPr lang="en-US" altLang="zh-TW" sz="3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endParaRPr lang="en-US" altLang="zh-TW" sz="3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舅舅買房還貸款，離開母親開始獨立生活</a:t>
            </a:r>
            <a:endParaRPr lang="en-US" altLang="zh-TW" sz="3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舅媽換了工作，總算有完整的週日</a:t>
            </a:r>
            <a:endParaRPr lang="en-US" altLang="zh-TW" sz="3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舅舅因一場生死存亡的大病而戒去了菸酒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endParaRPr lang="en-US" altLang="zh-TW" sz="2800" dirty="0" smtClean="0"/>
          </a:p>
          <a:p>
            <a:pPr>
              <a:buFont typeface="Wingdings" pitchFamily="2" charset="2"/>
              <a:buChar char="ü"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8944" y="244119"/>
            <a:ext cx="6213376" cy="1143000"/>
          </a:xfrm>
        </p:spPr>
        <p:txBody>
          <a:bodyPr/>
          <a:lstStyle/>
          <a:p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舅舅的轉變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65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1700808"/>
            <a:ext cx="8583489" cy="44074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作者和男友分手而傷心難過躲在牆角</a:t>
            </a:r>
            <a:endParaRPr lang="en-US" altLang="zh-TW" sz="3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舅媽握著我的手</a:t>
            </a:r>
            <a:r>
              <a:rPr lang="en-US" altLang="zh-TW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「不要這樣，我知道這樣會生病</a:t>
            </a:r>
            <a:r>
              <a:rPr lang="en-US" altLang="zh-TW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」</a:t>
            </a:r>
            <a:endParaRPr lang="en-US" altLang="zh-TW" sz="3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endParaRPr lang="en-US" altLang="zh-TW" sz="3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一雙經歷疼惜、傷痛、反擊的手，轉苦難為力量，而撫慰他人。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舅媽阿換的手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001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59" y="1556792"/>
            <a:ext cx="5644661" cy="43924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胡慕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情  </a:t>
            </a:r>
            <a:r>
              <a:rPr lang="en-US" altLang="zh-TW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1983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endParaRPr lang="en-US" altLang="zh-TW" sz="28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畢業於世新</a:t>
            </a:r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大學口語傳播學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系</a:t>
            </a:r>
            <a:endParaRPr lang="en-US" altLang="zh-TW" sz="28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曾</a:t>
            </a:r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任台灣立報文字記者（</a:t>
            </a:r>
            <a:r>
              <a:rPr lang="en-US" altLang="zh-TW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2005-2010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28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現任</a:t>
            </a:r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公共電視新聞節目「我們的島」文字記者。主跑環境與社會運動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en-US" altLang="zh-TW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2009</a:t>
            </a:r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曾獲得「</a:t>
            </a:r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第五屆全球華文部落格大獎」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作者介紹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520" y="2276872"/>
            <a:ext cx="3666480" cy="2713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860032" y="5661248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n-ea"/>
              </a:rPr>
              <a:t>我們甚至失去了黃昏 </a:t>
            </a:r>
            <a:r>
              <a:rPr lang="zh-TW" altLang="en-US" sz="2000" dirty="0" smtClean="0">
                <a:latin typeface="+mn-ea"/>
              </a:rPr>
              <a:t>作者部落</a:t>
            </a:r>
            <a:r>
              <a:rPr lang="zh-TW" altLang="en-US" sz="2000" dirty="0">
                <a:latin typeface="+mn-ea"/>
              </a:rPr>
              <a:t>格</a:t>
            </a:r>
          </a:p>
          <a:p>
            <a:r>
              <a:rPr lang="en-US" altLang="zh-TW" sz="2000" dirty="0">
                <a:latin typeface="+mn-ea"/>
              </a:rPr>
              <a:t>http://gaea-choas.blogspot.tw</a:t>
            </a:r>
            <a:r>
              <a:rPr lang="en-US" altLang="zh-TW" dirty="0">
                <a:latin typeface="+mn-ea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703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zh-TW" altLang="en-US" sz="3200" dirty="0" smtClean="0">
                <a:hlinkClick r:id="rId2" action="ppaction://hlinkfile"/>
              </a:rPr>
              <a:t>別再叫我外籍新娘</a:t>
            </a:r>
            <a:r>
              <a:rPr lang="zh-TW" altLang="en-US" sz="2400" dirty="0" smtClean="0"/>
              <a:t>→點選播放影片</a:t>
            </a:r>
            <a:endParaRPr lang="zh-TW" altLang="en-US" sz="2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影片分享</a:t>
            </a:r>
            <a:endParaRPr lang="zh-TW" alt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2936"/>
            <a:ext cx="4762500" cy="3571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3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28800"/>
            <a:ext cx="8424936" cy="489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媒體報導社會案件，突顯種族身分</a:t>
            </a:r>
            <a:endParaRPr lang="en-US" altLang="zh-TW" sz="2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雇主以國籍別拒絕她們擁有工作權，即使接受她們，也給予極低的薪資</a:t>
            </a:r>
            <a:endParaRPr lang="en-US" altLang="zh-TW" sz="2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自尊心與能力被否定，缺乏信心</a:t>
            </a:r>
            <a:endParaRPr lang="en-US" altLang="zh-TW" sz="2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資訊匱乏</a:t>
            </a:r>
            <a:r>
              <a:rPr lang="en-US" altLang="zh-TW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欠缺母國文化媒體</a:t>
            </a:r>
            <a:endParaRPr lang="en-US" altLang="zh-TW" sz="2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承受婚姻買賣偏見與汙名</a:t>
            </a:r>
            <a:endParaRPr lang="en-US" altLang="zh-TW" sz="2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外配遭受歧視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46324"/>
            <a:ext cx="2627784" cy="188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8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502229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那一刻，想起只大我三歲，卻已歷經結婚生子、婚姻危機、認知失諧，讀到中學卻為了「家」而放棄學習的舅媽</a:t>
            </a:r>
            <a:endParaRPr lang="en-US" altLang="zh-TW" sz="2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endParaRPr lang="en-US" altLang="zh-TW" sz="2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來自越南，比我稍矮，膚色是經常日曬的小麥色，手指長而纖細，掌心卻有交錯複雜的紋路，是過去在家鄉長期農作的痕跡。</a:t>
            </a:r>
            <a:endParaRPr lang="en-US" altLang="zh-TW" sz="2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endParaRPr lang="en-US" altLang="zh-TW" sz="2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和舅舅結婚七年餘，甫到台灣的恐慌已經退去，但她微笑的弧度總是淺淡，帶點迷離。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作者親身經驗</a:t>
            </a: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外配舅媽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81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0999" y="1791079"/>
            <a:ext cx="8407893" cy="444623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舅舅因一場車禍失去右手，女友另嫁他人。</a:t>
            </a:r>
            <a:endParaRPr lang="en-US" altLang="zh-TW" sz="2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一手持家的外婆面對四十歲未娶的舅舅，身體開始變差，「男人總要成家立業</a:t>
            </a:r>
            <a:r>
              <a:rPr lang="en-US" altLang="zh-TW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」母親總是這樣，無論孩子幾歲，在母親心中孩子永遠是孩子。</a:t>
            </a:r>
            <a:endParaRPr lang="en-US" altLang="zh-TW" sz="2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「外籍新娘，保證處女」童養媳的外婆開始打聽</a:t>
            </a:r>
            <a:endParaRPr lang="en-US" altLang="zh-TW" sz="2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外婆和阿姨飛到越南，比手畫腳地帶回來很乖的，阿換。</a:t>
            </a:r>
            <a:endParaRPr lang="en-US" altLang="zh-TW" sz="2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花了好大一筆仲介費，卻一句中文也不會。</a:t>
            </a:r>
            <a:endParaRPr lang="en-US" altLang="zh-TW" sz="2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舅媽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阿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換的故事</a:t>
            </a:r>
          </a:p>
        </p:txBody>
      </p:sp>
    </p:spTree>
    <p:extLst>
      <p:ext uri="{BB962C8B-B14F-4D97-AF65-F5344CB8AC3E}">
        <p14:creationId xmlns:p14="http://schemas.microsoft.com/office/powerpoint/2010/main" val="35113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008" y="1772816"/>
            <a:ext cx="8964488" cy="54726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她的手再也不必農作、餵食雞鴨、挑水搓衣</a:t>
            </a:r>
            <a:endParaRPr lang="en-US" altLang="zh-TW" sz="2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變成洗菜、洗米、擦地、洗衣、摺衣。</a:t>
            </a:r>
            <a:endParaRPr lang="en-US" altLang="zh-TW" sz="2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擁有課本、開始拿筆學中文，不久後她學會中文也學會閩南語</a:t>
            </a:r>
            <a:endParaRPr lang="en-US" altLang="zh-TW" sz="2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化妝檯開始出現護手霜和面膜。</a:t>
            </a:r>
          </a:p>
          <a:p>
            <a:pPr>
              <a:buFont typeface="Wingdings" pitchFamily="2" charset="2"/>
              <a:buChar char="ü"/>
            </a:pPr>
            <a:r>
              <a:rPr lang="zh-TW" altLang="en-US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兒子出生了，她的手開始學會泡牛奶、換尿布</a:t>
            </a:r>
            <a:r>
              <a:rPr lang="en-US" altLang="zh-TW" sz="2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</a:p>
          <a:p>
            <a:pPr>
              <a:buFont typeface="Wingdings" pitchFamily="2" charset="2"/>
              <a:buChar char="ü"/>
            </a:pP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舅媽阿換的手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23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719070"/>
            <a:ext cx="6480721" cy="480627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zh-TW" altLang="en-US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漸漸的她的手開始遠離家務，遠離孩子，在某天表弟依舊學不會怎麼使用馬桶時，「她的手學會掌摑──終於反擊，而有些什麼，碎裂了。」</a:t>
            </a:r>
          </a:p>
          <a:p>
            <a:pPr>
              <a:buFont typeface="Wingdings" pitchFamily="2" charset="2"/>
              <a:buChar char="ü"/>
            </a:pPr>
            <a:endParaRPr lang="en-US" altLang="zh-TW" sz="28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" indent="0">
              <a:buNone/>
            </a:pPr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為什麼</a:t>
            </a:r>
            <a:r>
              <a:rPr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有如此的轉變</a:t>
            </a:r>
            <a:r>
              <a:rPr lang="en-US" altLang="zh-TW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en-US" altLang="zh-TW" sz="28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endParaRPr lang="en-US" altLang="zh-TW" sz="28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zh-TW" altLang="en-US" sz="3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她和舅舅依舊住在家裡，而舅舅尚未離開酒精。於是夜半人靜開始聽見娃兒的哭聲接著是低沉凶狠的男性咒罵聲，還有清脆的，啪，的不知名聲響。</a:t>
            </a:r>
            <a:endParaRPr lang="en-US" altLang="zh-TW" sz="3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endParaRPr lang="en-US" altLang="zh-TW" sz="3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舅媽阿換的手</a:t>
            </a:r>
            <a:endParaRPr lang="zh-TW" alt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96952"/>
            <a:ext cx="2258550" cy="33878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9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11349"/>
            <a:ext cx="8507288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舅媽不上學了</a:t>
            </a:r>
            <a:r>
              <a:rPr lang="en-US" altLang="zh-TW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!</a:t>
            </a:r>
          </a:p>
          <a:p>
            <a:pPr>
              <a:buFont typeface="Wingdings" pitchFamily="2" charset="2"/>
              <a:buChar char="ü"/>
            </a:pP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開始早出晚歸，並且週六整天加班，周日半天加班。但「錢」依舊如鬼魅窮追不捨。啪的聲響有時換成更結實的，碰，的聲音，持續不斷。</a:t>
            </a:r>
            <a:endParaRPr lang="en-US" altLang="zh-TW" sz="3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阿換的生活方式轉變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273" y="4077072"/>
            <a:ext cx="3705675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33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格線">
  <a:themeElements>
    <a:clrScheme name="格線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格線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格線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185</TotalTime>
  <Words>740</Words>
  <Application>Microsoft Office PowerPoint</Application>
  <PresentationFormat>如螢幕大小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格線</vt:lpstr>
      <vt:lpstr>PowerPoint 簡報</vt:lpstr>
      <vt:lpstr>作者介紹</vt:lpstr>
      <vt:lpstr>影片分享</vt:lpstr>
      <vt:lpstr>外配遭受歧視</vt:lpstr>
      <vt:lpstr>作者親身經驗-外配舅媽</vt:lpstr>
      <vt:lpstr>舅媽阿換的故事</vt:lpstr>
      <vt:lpstr>舅媽阿換的手</vt:lpstr>
      <vt:lpstr>舅媽阿換的手</vt:lpstr>
      <vt:lpstr>阿換的生活方式轉變</vt:lpstr>
      <vt:lpstr>阿換的逃離</vt:lpstr>
      <vt:lpstr>舅舅的轉變</vt:lpstr>
      <vt:lpstr>舅媽阿換的手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</dc:title>
  <dc:creator>ruby</dc:creator>
  <cp:lastModifiedBy>ruby</cp:lastModifiedBy>
  <cp:revision>24</cp:revision>
  <dcterms:created xsi:type="dcterms:W3CDTF">2013-04-16T06:44:46Z</dcterms:created>
  <dcterms:modified xsi:type="dcterms:W3CDTF">2013-04-16T16:08:00Z</dcterms:modified>
</cp:coreProperties>
</file>