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52" autoAdjust="0"/>
  </p:normalViewPr>
  <p:slideViewPr>
    <p:cSldViewPr>
      <p:cViewPr varScale="1">
        <p:scale>
          <a:sx n="100" d="100"/>
          <a:sy n="100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9D09C-0FBC-46D4-92C3-84BB5E0DEBBC}" type="datetimeFigureOut">
              <a:rPr lang="zh-TW" altLang="en-US" smtClean="0"/>
              <a:pPr/>
              <a:t>2012/12/12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C4C8-D886-4E0E-8757-EEACF7BEB7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457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554" y="1401453"/>
            <a:ext cx="5723468" cy="690688"/>
          </a:xfrm>
        </p:spPr>
        <p:txBody>
          <a:bodyPr anchor="b">
            <a:normAutofit/>
          </a:bodyPr>
          <a:lstStyle>
            <a:lvl1pPr>
              <a:defRPr sz="3600">
                <a:latin typeface="+mn-ea"/>
                <a:ea typeface="+mn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A06250-B824-4768-87A5-EB2E9CCF9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ea"/>
          <a:ea typeface="+mn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552728" cy="936104"/>
          </a:xfrm>
        </p:spPr>
        <p:txBody>
          <a:bodyPr/>
          <a:lstStyle/>
          <a:p>
            <a:r>
              <a:rPr lang="zh-TW" altLang="en-US" dirty="0" smtClean="0"/>
              <a:t>第六組期末報告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192688" cy="312776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TW" dirty="0" smtClean="0"/>
              <a:t>		</a:t>
            </a:r>
            <a:r>
              <a:rPr lang="zh-TW" altLang="en-US" dirty="0" smtClean="0">
                <a:latin typeface="+mn-ea"/>
              </a:rPr>
              <a:t>學校：南台科技大學</a:t>
            </a:r>
            <a:endParaRPr lang="en-US" altLang="zh-TW" dirty="0" smtClean="0">
              <a:latin typeface="+mn-ea"/>
            </a:endParaRPr>
          </a:p>
          <a:p>
            <a:pPr algn="l"/>
            <a:r>
              <a:rPr lang="en-US" altLang="zh-TW" dirty="0" smtClean="0">
                <a:latin typeface="+mn-ea"/>
              </a:rPr>
              <a:t>		</a:t>
            </a:r>
            <a:r>
              <a:rPr lang="zh-TW" altLang="en-US" dirty="0" smtClean="0">
                <a:latin typeface="+mn-ea"/>
              </a:rPr>
              <a:t>科目：情緒與壓力管理</a:t>
            </a:r>
            <a:endParaRPr lang="en-US" altLang="zh-TW" dirty="0" smtClean="0">
              <a:latin typeface="+mn-ea"/>
            </a:endParaRPr>
          </a:p>
          <a:p>
            <a:pPr algn="l"/>
            <a:r>
              <a:rPr lang="en-US" altLang="zh-TW" dirty="0" smtClean="0">
                <a:latin typeface="+mn-ea"/>
              </a:rPr>
              <a:t>		</a:t>
            </a:r>
            <a:r>
              <a:rPr lang="zh-TW" altLang="en-US" dirty="0" smtClean="0">
                <a:latin typeface="+mn-ea"/>
              </a:rPr>
              <a:t>指導老師：彭易璟</a:t>
            </a:r>
            <a:endParaRPr lang="en-US" altLang="zh-TW" dirty="0" smtClean="0">
              <a:latin typeface="+mn-ea"/>
            </a:endParaRPr>
          </a:p>
          <a:p>
            <a:pPr algn="l"/>
            <a:r>
              <a:rPr lang="en-US" altLang="zh-TW" dirty="0" smtClean="0">
                <a:latin typeface="+mn-ea"/>
              </a:rPr>
              <a:t>		</a:t>
            </a:r>
            <a:r>
              <a:rPr lang="zh-TW" altLang="en-US" dirty="0" smtClean="0">
                <a:latin typeface="+mn-ea"/>
              </a:rPr>
              <a:t>組長：顏嘉鋐 </a:t>
            </a:r>
            <a:r>
              <a:rPr lang="en-US" altLang="zh-TW" dirty="0" smtClean="0">
                <a:latin typeface="+mn-ea"/>
              </a:rPr>
              <a:t>4a10h042</a:t>
            </a:r>
          </a:p>
          <a:p>
            <a:pPr algn="l"/>
            <a:r>
              <a:rPr lang="en-US" altLang="zh-TW" dirty="0" smtClean="0">
                <a:latin typeface="+mn-ea"/>
              </a:rPr>
              <a:t>		</a:t>
            </a:r>
            <a:r>
              <a:rPr lang="zh-TW" altLang="en-US" dirty="0" smtClean="0">
                <a:latin typeface="+mn-ea"/>
              </a:rPr>
              <a:t>組員：陳昱佑 </a:t>
            </a:r>
            <a:r>
              <a:rPr lang="en-US" altLang="zh-TW" dirty="0" smtClean="0">
                <a:latin typeface="+mn-ea"/>
              </a:rPr>
              <a:t>4a190084</a:t>
            </a:r>
          </a:p>
          <a:p>
            <a:pPr algn="l"/>
            <a:r>
              <a:rPr lang="en-US" altLang="zh-TW" dirty="0" smtClean="0">
                <a:latin typeface="+mn-ea"/>
              </a:rPr>
              <a:t>		</a:t>
            </a:r>
            <a:r>
              <a:rPr lang="zh-TW" altLang="en-US" dirty="0" smtClean="0">
                <a:latin typeface="+mn-ea"/>
              </a:rPr>
              <a:t>　　　蕭亦祺 </a:t>
            </a:r>
            <a:r>
              <a:rPr lang="en-US" altLang="zh-TW" dirty="0" smtClean="0">
                <a:latin typeface="+mn-ea"/>
              </a:rPr>
              <a:t>4A1I0030</a:t>
            </a:r>
          </a:p>
          <a:p>
            <a:pPr algn="l"/>
            <a:r>
              <a:rPr lang="en-US" altLang="zh-TW" dirty="0" smtClean="0">
                <a:latin typeface="+mn-ea"/>
              </a:rPr>
              <a:t>	</a:t>
            </a:r>
            <a:r>
              <a:rPr lang="en-US" altLang="zh-TW" dirty="0">
                <a:latin typeface="+mn-ea"/>
              </a:rPr>
              <a:t>	</a:t>
            </a:r>
            <a:r>
              <a:rPr lang="zh-TW" altLang="en-US" dirty="0" smtClean="0">
                <a:latin typeface="+mn-ea"/>
              </a:rPr>
              <a:t>　　　蕭云筑 </a:t>
            </a:r>
            <a:r>
              <a:rPr lang="en-US" altLang="zh-TW" dirty="0" smtClean="0">
                <a:latin typeface="+mn-ea"/>
              </a:rPr>
              <a:t>4A1I0024</a:t>
            </a:r>
          </a:p>
          <a:p>
            <a:pPr algn="l"/>
            <a:r>
              <a:rPr lang="en-US" altLang="zh-TW" dirty="0" smtClean="0">
                <a:latin typeface="+mn-ea"/>
              </a:rPr>
              <a:t>		</a:t>
            </a:r>
            <a:r>
              <a:rPr lang="zh-TW" altLang="en-US" dirty="0" smtClean="0">
                <a:latin typeface="+mn-ea"/>
              </a:rPr>
              <a:t>　　　潘長煌 </a:t>
            </a:r>
            <a:r>
              <a:rPr lang="en-US" altLang="zh-TW" dirty="0" smtClean="0">
                <a:latin typeface="+mn-ea"/>
              </a:rPr>
              <a:t>49740050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259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照片整理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65" y="2119313"/>
            <a:ext cx="5995632" cy="360362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31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照片整理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65" y="2119313"/>
            <a:ext cx="5995632" cy="3603625"/>
          </a:xfrm>
        </p:spPr>
      </p:pic>
    </p:spTree>
    <p:extLst>
      <p:ext uri="{BB962C8B-B14F-4D97-AF65-F5344CB8AC3E}">
        <p14:creationId xmlns:p14="http://schemas.microsoft.com/office/powerpoint/2010/main" xmlns="" val="35220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照片整理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65" y="2119313"/>
            <a:ext cx="5995632" cy="360362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14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1"/>
            <a:ext cx="6965245" cy="4959763"/>
          </a:xfrm>
        </p:spPr>
        <p:txBody>
          <a:bodyPr/>
          <a:lstStyle/>
          <a:p>
            <a:r>
              <a:rPr lang="zh-TW" altLang="en-US" dirty="0" smtClean="0"/>
              <a:t>三、心得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876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2736304" cy="43204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 4A10H042</a:t>
            </a:r>
            <a:r>
              <a:rPr lang="zh-TW" altLang="en-US" sz="2400" dirty="0" smtClean="0"/>
              <a:t> </a:t>
            </a:r>
            <a:r>
              <a:rPr lang="zh-TW" altLang="en-US" sz="2700" dirty="0" smtClean="0"/>
              <a:t>顏嘉鋐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7200" y="2132856"/>
            <a:ext cx="5712179" cy="312776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en-US" dirty="0" smtClean="0"/>
              <a:t>　　</a:t>
            </a:r>
            <a:r>
              <a:rPr lang="zh-TW" altLang="zh-TW" dirty="0" smtClean="0"/>
              <a:t>在這門課一開始就寫著各式各樣的學習單及問卷，開始讓我了解到情緒的多種樣貌。</a:t>
            </a:r>
          </a:p>
          <a:p>
            <a:pPr algn="l"/>
            <a:r>
              <a:rPr lang="zh-TW" altLang="en-US" dirty="0" smtClean="0"/>
              <a:t>　　</a:t>
            </a:r>
            <a:r>
              <a:rPr lang="zh-TW" altLang="zh-TW" dirty="0" smtClean="0"/>
              <a:t>剛開始以為問卷不過就是這樣，千篇一律的格式，不以為意的寫著問卷，直到後來開始著手施測時，才開始正視問卷這東西，它的確讓我學到不少，除了更了解自己以外還可以幫助他人，就跟做善事一樣快樂，一開始要先跟班級洽談時間，安排小組工作分配、聯繫，還有了解問卷內容，然後開始施測，到了班級後先宣讀說明事項，接著發放問卷，期間還要幫同學排解疑問、關心進度、照片拍攝，最後收回問卷清點，回家後還要面對麻煩的轉換成電子檔才算完成施測。</a:t>
            </a:r>
          </a:p>
          <a:p>
            <a:pPr algn="l"/>
            <a:r>
              <a:rPr lang="zh-TW" altLang="en-US" dirty="0" smtClean="0"/>
              <a:t>　　</a:t>
            </a:r>
            <a:r>
              <a:rPr lang="zh-TW" altLang="zh-TW" dirty="0" smtClean="0"/>
              <a:t>最後還是要感謝每個小組員的努力及配合，也學習到團隊合作的分工，共同為一個目標努力，直到完成目標，培養出團隊默契，更重要的是一次經驗。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2736304" cy="43204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 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800" dirty="0" smtClean="0"/>
              <a:t>4A190084</a:t>
            </a:r>
            <a:r>
              <a:rPr lang="zh-TW" altLang="en-US" sz="2800" dirty="0" smtClean="0"/>
              <a:t> 陳昱佑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5747699" cy="341579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dirty="0" smtClean="0"/>
              <a:t>過去都是在為別人填寫問卷，覺得能做出這樣的問卷真是不簡單，想不到現在是我們做問卷給別人填寫，真的是一件超有成就感的事情。</a:t>
            </a:r>
            <a:endParaRPr lang="en-US" altLang="zh-TW" dirty="0" smtClean="0"/>
          </a:p>
          <a:p>
            <a:pPr algn="l"/>
            <a:endParaRPr lang="zh-TW" altLang="en-US" dirty="0" smtClean="0"/>
          </a:p>
          <a:p>
            <a:pPr algn="l"/>
            <a:r>
              <a:rPr lang="zh-TW" altLang="en-US" dirty="0" smtClean="0"/>
              <a:t>我從中學到了很多經驗，大家要團結才能使問卷調查更加迅速的完成，而不是在那裏看來看去的，到不同班級施測問卷時，要學習與台下同學們的互動，來完成這份報告、也要訓練自己的口才，因為我是第一次嘗試這樣的活動，真的有點緊張，幸虧有組員互相幫忙，最後就比較好了。而在這段期間我們也遇到一些小困難，施測者不願意透露身分，但最後我們還是一起克服了。</a:t>
            </a:r>
            <a:endParaRPr lang="en-US" altLang="zh-TW" dirty="0" smtClean="0"/>
          </a:p>
          <a:p>
            <a:pPr algn="l"/>
            <a:endParaRPr lang="zh-TW" altLang="en-US" dirty="0" smtClean="0"/>
          </a:p>
          <a:p>
            <a:pPr algn="l"/>
            <a:r>
              <a:rPr lang="zh-TW" altLang="en-US" dirty="0" smtClean="0"/>
              <a:t>整個過程下來，雖很辛苦，但是有了成果，就會感到很值得，在過程中跟組員討論學習與彼此合作，我學習到團隊間合作有多麼重要，也因為組員的互相包容與提醒才能讓報告和成果順利完成，我很謝謝每一位組員，因為大家的同心協力，讓問卷調查很成功，也學到了很多經驗，謝謝你們大家。</a:t>
            </a:r>
          </a:p>
          <a:p>
            <a:pPr algn="l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2736304" cy="43204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 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800" dirty="0" smtClean="0"/>
              <a:t>4A1I0030</a:t>
            </a:r>
            <a:r>
              <a:rPr lang="zh-TW" altLang="en-US" sz="2800" dirty="0" smtClean="0"/>
              <a:t> 蕭亦祺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5747699" cy="341579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en-US" dirty="0" smtClean="0"/>
              <a:t>這門課還滿好玩的，過去都是我在填寫別人的問卷，都覺得能想出這樣的問卷真得很不簡單，想不到現在是我們自己想問卷給別人填寫，真的是一件有趣又有成就感的事。</a:t>
            </a:r>
          </a:p>
          <a:p>
            <a:pPr algn="l"/>
            <a:r>
              <a:rPr lang="zh-TW" altLang="en-US" dirty="0" smtClean="0"/>
              <a:t>很謝謝老師給我們這樣的學習經驗，可以到不同班施測我們的問卷，在施測的時候一開始很放不開，因為第一次去嘗試這樣的活動，真的有點緊張。幸虧有組員互相幫忙工作分配，才讓我們漸漸的彼此信任不緊張，而在這段期間我們也遇到一些小困難，施測者不願意透露身分，但最後我們還是一起克服了。</a:t>
            </a:r>
          </a:p>
          <a:p>
            <a:pPr algn="l"/>
            <a:r>
              <a:rPr lang="zh-TW" altLang="en-US" dirty="0" smtClean="0"/>
              <a:t>在過程中跟組員討論學習與彼此合作，我真的學習到團隊間合作有多麼重要。也因為組員的互相包容與提醒才能讓報告和成果順利完成，我也很開心我遇到這麼好的組員能互相體諒配合時間，真的很謝謝他們。而我也學到如何跟不熟識的人相處與合作，真的很開心也學到不少。</a:t>
            </a:r>
          </a:p>
          <a:p>
            <a:pPr algn="l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2736304" cy="43204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 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800" dirty="0" smtClean="0"/>
              <a:t>4A1I0024</a:t>
            </a:r>
            <a:r>
              <a:rPr lang="zh-TW" altLang="en-US" sz="2800" dirty="0" smtClean="0"/>
              <a:t> 蕭云筑 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5747699" cy="341579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dirty="0" smtClean="0"/>
              <a:t>過去我曾覺得做那些問卷的人，真的好厲害，但現在我卻有這個機會能接觸到這樣的報告，真的有一種興奮感；而完成時，更有大大的成就感。</a:t>
            </a:r>
            <a:endParaRPr lang="en-US" altLang="zh-TW" dirty="0" smtClean="0"/>
          </a:p>
          <a:p>
            <a:pPr algn="l"/>
            <a:endParaRPr lang="zh-TW" altLang="en-US" dirty="0" smtClean="0"/>
          </a:p>
          <a:p>
            <a:pPr algn="l"/>
            <a:r>
              <a:rPr lang="zh-TW" altLang="en-US" dirty="0" smtClean="0"/>
              <a:t>彼此在整個過程中，分享了許多意見，讓彼此都互相學習了很多，從中我也學習到團體生活中如何找到平衡感，很多事情，並非告自己就能完成，「團結」才能使報告完整，在速度上也能如此完成，去各班施測時，是一種很大的考驗，要學習與台下同學們的互動，來完成這份報告、也要訓練自己的口才，因為很多人很怕自己的身分曝光，所以很沒有安全感，這些種種的問題，我們依依克服了</a:t>
            </a:r>
            <a:r>
              <a:rPr lang="en-US" altLang="zh-TW" dirty="0" smtClean="0"/>
              <a:t>!</a:t>
            </a:r>
            <a:r>
              <a:rPr lang="zh-TW" altLang="en-US" dirty="0" smtClean="0"/>
              <a:t>也很順利一起完成兩班的施測了</a:t>
            </a:r>
            <a:r>
              <a:rPr lang="en-US" altLang="zh-TW" dirty="0" smtClean="0"/>
              <a:t>!</a:t>
            </a:r>
          </a:p>
          <a:p>
            <a:pPr algn="l"/>
            <a:endParaRPr lang="en-US" altLang="zh-TW" dirty="0" smtClean="0"/>
          </a:p>
          <a:p>
            <a:pPr algn="l"/>
            <a:r>
              <a:rPr lang="zh-TW" altLang="en-US" dirty="0" smtClean="0"/>
              <a:t>整個過程下來，雖然很辛苦，但是做出了成果，就會感到很值得，另外一方面的驕傲是，能讓同學們好好了解自己的心理狀況，能幫助別人，這種感覺真棒！我很喜歡我的每一位組員，因為大家的同心協力，讓彼此之間的互動，更拉近了一些，在團體報告中，真的獲得了許多不同的新體驗唷！此報告，也這樣完美的結束囉</a:t>
            </a:r>
            <a:r>
              <a:rPr lang="en-US" altLang="zh-TW" dirty="0" smtClean="0"/>
              <a:t>!!!</a:t>
            </a:r>
          </a:p>
          <a:p>
            <a:pPr algn="l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2736304" cy="43204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 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49740050</a:t>
            </a:r>
            <a:r>
              <a:rPr lang="zh-TW" altLang="en-US" sz="2400" dirty="0" smtClean="0"/>
              <a:t> 潘長煌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5747699" cy="3528392"/>
          </a:xfrm>
        </p:spPr>
        <p:txBody>
          <a:bodyPr>
            <a:noAutofit/>
          </a:bodyPr>
          <a:lstStyle/>
          <a:p>
            <a:pPr algn="l"/>
            <a:r>
              <a:rPr lang="zh-TW" altLang="en-US" sz="1200" dirty="0" smtClean="0"/>
              <a:t>老實說，這是我念大學五年以來第一次有課程要去做問卷相關的事情，也是我在學校中第一個新鮮事，通常以為這是補習班才會有的招數。老師上課到一半必須要麻煩停止，並吵醒睡夢中的認真學生，忽然不曉得自己的身分是什麼了！雖然我不曉得這問卷和課程內容相關性有多大，但既然為課程指派，但既為該課學生也是得做這很特別的事。全班發完卷子，大家的表情及態度不一，有人就當作是考卷一樣認真的仔細端詳，但也有人覺得這是個麻煩，跟他的學習一點相關也沒有，有人寫到冒汗，但也有人草草結束。但我們也盡到責任，一一指導說明並且督促各個同學的進度，以及滿足他們的疑問。題目我事先看過一次，就像以前寫過的五燈獎題目，選什麼都不對，但選了也沒什麼不對。這些題目似乎也沒有什麼令人難以回答的尷尬問題，如果是我來寫應該會寫的挺開心的，反正老師上課就是安眠曲，剛好有個不無聊的問卷對學生們來說也是度過時間的好方式。問卷裡頭問到挫折及困難相關的問題，現代學生是真的挺可憐的，一連串腦殘式的教育方針，把愉快的事情搞得比總統治理國家還頭大的嚴重，連念個國中都有人可以因為課業壓力大到去跳樓（當然這是我個人的看法）。不止課業，常見的家庭、金錢（連現在小孩都有這壓力）、朋友相處</a:t>
            </a:r>
            <a:r>
              <a:rPr lang="en-US" altLang="zh-TW" sz="1200" dirty="0" smtClean="0"/>
              <a:t>…</a:t>
            </a:r>
            <a:r>
              <a:rPr lang="zh-TW" altLang="en-US" sz="1200" dirty="0" smtClean="0"/>
              <a:t>遠則國家（新聞看太多），都是造成個人情緒及壓力來源，但隨著科技進步，舒壓的方式也愈來愈多元，甚至造就了一群科技新貴，滑到連說話都不會了，當然這是最不樂見的方式。和家人及朋友的舒壓溝通也是常見，但我認為最重要的還是要懂得自我調適，看遠一點，才曉得這世界多麼的可怕，不用這麼早嚇死自己。 本篇心得多為調侃，放鬆一下</a:t>
            </a:r>
            <a:endParaRPr lang="zh-TW" altLang="en-US" sz="1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843666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一、組員介紹</a:t>
            </a:r>
            <a:endParaRPr lang="zh-TW" altLang="en-US" sz="4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59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分工、貢獻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5837656"/>
              </p:ext>
            </p:extLst>
          </p:nvPr>
        </p:nvGraphicFramePr>
        <p:xfrm>
          <a:off x="1463675" y="2119313"/>
          <a:ext cx="6196014" cy="346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姓名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工作項目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顏嘉鋐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問卷施測、</a:t>
                      </a:r>
                      <a:r>
                        <a:rPr lang="en-US" altLang="zh-TW" dirty="0" smtClean="0"/>
                        <a:t>KEY-IN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陳昱佑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問卷施測、</a:t>
                      </a:r>
                      <a:r>
                        <a:rPr lang="en-US" altLang="zh-TW" dirty="0" smtClean="0"/>
                        <a:t>KEY-IN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潘長煌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問卷施測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蕭云筑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拍攝照片、施測班級安排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蕭亦祺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拍攝照片、施測班級安排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77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</a:t>
            </a:r>
            <a:r>
              <a:rPr lang="zh-TW" altLang="en-US" dirty="0" smtClean="0"/>
              <a:t>名單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en-US" dirty="0" smtClean="0">
                <a:solidFill>
                  <a:srgbClr val="0070C0"/>
                </a:solidFill>
              </a:rPr>
              <a:t>班級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zh-TW" altLang="en-US" sz="4400" dirty="0" smtClean="0"/>
              <a:t>資管二甲</a:t>
            </a:r>
            <a:endParaRPr lang="en-US" altLang="zh-TW" sz="4400" dirty="0" smtClean="0"/>
          </a:p>
          <a:p>
            <a:pPr algn="ctr">
              <a:buNone/>
            </a:pPr>
            <a:r>
              <a:rPr lang="zh-TW" altLang="en-US" sz="4400" dirty="0" smtClean="0"/>
              <a:t>幼保</a:t>
            </a:r>
            <a:r>
              <a:rPr lang="zh-TW" altLang="en-US" sz="4400" dirty="0"/>
              <a:t>一乙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7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843666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二、問卷</a:t>
            </a:r>
            <a:endParaRPr lang="zh-TW" altLang="en-US" sz="4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45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受測到施測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此報告即將要結束了，從受測到施測的過程中，我們學習到了許多體驗，第一次到第一個班級受測時，讓我們不知所措，但從中去慢慢檢討、改進；而在進行第二個班級時，就有大大的進步，大家的努力、配合，讓我們一步一步的完成這項報告，雖然辛苦，但是大家團結的精神，也從中獲得可貴的友誼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情緒與壓力管理期末報告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53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照片整理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65" y="2119313"/>
            <a:ext cx="5995632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08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照片整理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65" y="2119313"/>
            <a:ext cx="5995632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62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照片整理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65" y="2119313"/>
            <a:ext cx="5995632" cy="360362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2012/12/10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情緒與壓力管理期末報告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6250-B824-4768-87A5-EB2E9CCF9AB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51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1501</Words>
  <Application>Microsoft Office PowerPoint</Application>
  <PresentationFormat>如螢幕大小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圖釘</vt:lpstr>
      <vt:lpstr>第六組期末報告</vt:lpstr>
      <vt:lpstr>一、組員介紹</vt:lpstr>
      <vt:lpstr>分工、貢獻</vt:lpstr>
      <vt:lpstr>選擇名單</vt:lpstr>
      <vt:lpstr>二、問卷</vt:lpstr>
      <vt:lpstr>受測到施測</vt:lpstr>
      <vt:lpstr>照片整理</vt:lpstr>
      <vt:lpstr>照片整理</vt:lpstr>
      <vt:lpstr>照片整理</vt:lpstr>
      <vt:lpstr>照片整理</vt:lpstr>
      <vt:lpstr>照片整理</vt:lpstr>
      <vt:lpstr>照片整理</vt:lpstr>
      <vt:lpstr>三、心得</vt:lpstr>
      <vt:lpstr>  4A10H042 顏嘉鋐</vt:lpstr>
      <vt:lpstr>   4A190084 陳昱佑</vt:lpstr>
      <vt:lpstr>   4A1I0030 蕭亦祺</vt:lpstr>
      <vt:lpstr>   4A1I0024 蕭云筑 </vt:lpstr>
      <vt:lpstr>   49740050 潘長煌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</dc:title>
  <dc:creator>STUT</dc:creator>
  <cp:lastModifiedBy>USER</cp:lastModifiedBy>
  <cp:revision>10</cp:revision>
  <dcterms:created xsi:type="dcterms:W3CDTF">2012-12-10T08:44:15Z</dcterms:created>
  <dcterms:modified xsi:type="dcterms:W3CDTF">2012-12-12T15:06:15Z</dcterms:modified>
</cp:coreProperties>
</file>