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w.news.yahoo.com/%E8%98%8B%E6%9E%9C%E6%96%B0%E5%93%81%E4%B8%8A%E5%B8%82-%E8%B2%B7%E6%B0%A3%E5%BC%B7%E5%BC%B7%E6%BB%BE-115227203--financ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pPr algn="ctr"/>
            <a:r>
              <a:rPr lang="zh-TW" altLang="en-US" dirty="0" smtClean="0"/>
              <a:t>第二組</a:t>
            </a:r>
            <a:r>
              <a:rPr lang="en-US" altLang="zh-TW" dirty="0" smtClean="0"/>
              <a:t>-</a:t>
            </a:r>
            <a:r>
              <a:rPr lang="zh-TW" altLang="en-US" dirty="0" smtClean="0"/>
              <a:t>討論議題</a:t>
            </a:r>
            <a:r>
              <a:rPr lang="en-US" altLang="zh-TW" dirty="0" smtClean="0"/>
              <a:t>C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44082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zh-TW" altLang="en-US" dirty="0" smtClean="0"/>
              <a:t>組長</a:t>
            </a:r>
            <a:r>
              <a:rPr lang="en-US" altLang="zh-TW" dirty="0" smtClean="0"/>
              <a:t>:</a:t>
            </a:r>
            <a:r>
              <a:rPr lang="zh-TW" altLang="en-US" dirty="0" smtClean="0"/>
              <a:t>李欣耀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組員</a:t>
            </a:r>
            <a:r>
              <a:rPr lang="en-US" altLang="zh-TW" dirty="0" smtClean="0"/>
              <a:t>:</a:t>
            </a:r>
            <a:r>
              <a:rPr lang="zh-TW" altLang="en-US" dirty="0" smtClean="0"/>
              <a:t>莊凱向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陳冠翔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吳耀竹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許景雄 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陳建佑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羅偉嘉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洪志憲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2800" dirty="0" smtClean="0"/>
              <a:t>問題</a:t>
            </a:r>
            <a:r>
              <a:rPr lang="en-US" altLang="zh-TW" sz="2800" dirty="0" smtClean="0"/>
              <a:t>:</a:t>
            </a:r>
            <a:r>
              <a:rPr lang="zh-TW" altLang="zh-TW" sz="2800" dirty="0" smtClean="0"/>
              <a:t>如果你是蘋果決策者，除了此案例外，請擬出所有可能有效的措施並說明理由，以增加公司的版圖及競爭力。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(1)</a:t>
            </a:r>
            <a:r>
              <a:rPr lang="zh-TW" altLang="zh-TW" dirty="0" smtClean="0"/>
              <a:t>封鎖最大的競針對手三星，進入國內。</a:t>
            </a:r>
          </a:p>
          <a:p>
            <a:r>
              <a:rPr lang="en-US" altLang="zh-TW" dirty="0" smtClean="0"/>
              <a:t>(2)</a:t>
            </a:r>
            <a:r>
              <a:rPr lang="zh-TW" altLang="zh-TW" dirty="0" smtClean="0"/>
              <a:t>多打廣告，增加企業的知名度。</a:t>
            </a:r>
          </a:p>
          <a:p>
            <a:r>
              <a:rPr lang="en-US" altLang="zh-TW" dirty="0" smtClean="0"/>
              <a:t>(3)</a:t>
            </a:r>
            <a:r>
              <a:rPr lang="zh-TW" altLang="zh-TW" dirty="0" smtClean="0"/>
              <a:t>盡快與</a:t>
            </a:r>
            <a:r>
              <a:rPr lang="en-US" altLang="zh-TW" dirty="0" smtClean="0"/>
              <a:t>HTC</a:t>
            </a:r>
            <a:r>
              <a:rPr lang="zh-TW" altLang="zh-TW" dirty="0" smtClean="0"/>
              <a:t>聯合打造出一支跨品牌噱頭的智慧型手機。</a:t>
            </a:r>
          </a:p>
          <a:p>
            <a:r>
              <a:rPr lang="en-US" altLang="zh-TW" dirty="0" smtClean="0"/>
              <a:t>(4)</a:t>
            </a:r>
            <a:r>
              <a:rPr lang="zh-TW" altLang="zh-TW" dirty="0" smtClean="0"/>
              <a:t>類似的手機別出太快，像是</a:t>
            </a:r>
            <a:r>
              <a:rPr lang="en-US" altLang="zh-TW" dirty="0" smtClean="0"/>
              <a:t>I PHONE5</a:t>
            </a:r>
            <a:r>
              <a:rPr lang="zh-TW" altLang="zh-TW" dirty="0" smtClean="0"/>
              <a:t>，與</a:t>
            </a:r>
            <a:r>
              <a:rPr lang="en-US" altLang="zh-TW" dirty="0" smtClean="0"/>
              <a:t>5S</a:t>
            </a:r>
            <a:r>
              <a:rPr lang="zh-TW" altLang="zh-TW" dirty="0" smtClean="0"/>
              <a:t>出的日期太接近，會導致銷售量減少。</a:t>
            </a:r>
          </a:p>
          <a:p>
            <a:r>
              <a:rPr lang="en-US" altLang="zh-TW" dirty="0" smtClean="0"/>
              <a:t>(5)</a:t>
            </a:r>
            <a:r>
              <a:rPr lang="zh-TW" altLang="zh-TW" dirty="0" smtClean="0"/>
              <a:t>禁止使用類似的功能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APPLE</a:t>
            </a:r>
            <a:r>
              <a:rPr lang="zh-TW" altLang="zh-TW" dirty="0" smtClean="0"/>
              <a:t>可能發現自家其他產品的某些功能還沒有拿到版權，所以戰到最後，或許會變成其他人會找</a:t>
            </a:r>
            <a:r>
              <a:rPr lang="en-US" altLang="zh-TW" dirty="0" smtClean="0"/>
              <a:t>APPLE</a:t>
            </a:r>
            <a:r>
              <a:rPr lang="zh-TW" altLang="zh-TW" dirty="0" smtClean="0"/>
              <a:t>侵權的證明又再次被其他人干擾或各種因素，所以乾脆就此打住，不打算繼續打官司。</a:t>
            </a:r>
            <a:endParaRPr lang="en-US" altLang="zh-TW" dirty="0" smtClean="0"/>
          </a:p>
          <a:p>
            <a:r>
              <a:rPr lang="zh-TW" altLang="zh-TW" dirty="0" smtClean="0"/>
              <a:t>結合其他手機廠的技術來強化並推出跨品牌合作的手機噱頭，我們覺得這在市場上會很有誘惑力，人家一看到這支手機是二大手機廠牌聯手推出，品質一定不錯，而且又會比較安心。價格方面也要想辦法稍微壓一下，銷售通路也要夠多，不要搞得很難入手這樣會就低消費者的購買慾。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問題</a:t>
            </a:r>
            <a:r>
              <a:rPr lang="en-US" altLang="zh-TW" sz="2800" dirty="0" smtClean="0"/>
              <a:t>:</a:t>
            </a:r>
            <a:r>
              <a:rPr lang="zh-TW" altLang="zh-TW" sz="2800" dirty="0" smtClean="0"/>
              <a:t>小組針對此案例設計一討論題目，並列舉此項作法的優缺點，對其做探討及結論。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討論題目：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如果蘋果與</a:t>
            </a:r>
            <a:r>
              <a:rPr lang="en-US" altLang="zh-TW" dirty="0" err="1" smtClean="0"/>
              <a:t>hTC</a:t>
            </a:r>
            <a:r>
              <a:rPr lang="zh-TW" altLang="en-US" dirty="0" smtClean="0"/>
              <a:t>專利和解，合力對付三星的話，對雙方有何好處或壞處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 smtClean="0"/>
              <a:t>優點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en-US" sz="2400" dirty="0" smtClean="0"/>
              <a:t>羅偉嘉</a:t>
            </a:r>
            <a:r>
              <a:rPr lang="zh-TW" altLang="en-US" sz="2400" dirty="0" smtClean="0"/>
              <a:t>說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zh-TW" sz="2400" dirty="0" smtClean="0"/>
              <a:t>雙方</a:t>
            </a:r>
            <a:r>
              <a:rPr lang="zh-TW" altLang="zh-TW" sz="2400" dirty="0" smtClean="0"/>
              <a:t>競爭，共同成長、手機市場將掀起一場風暴</a:t>
            </a:r>
            <a:r>
              <a:rPr lang="zh-TW" altLang="zh-TW" sz="2400" dirty="0" smtClean="0"/>
              <a:t>。</a:t>
            </a:r>
            <a:endParaRPr lang="zh-TW" altLang="zh-TW" sz="2400" dirty="0" smtClean="0"/>
          </a:p>
          <a:p>
            <a:pPr lvl="0"/>
            <a:r>
              <a:rPr lang="zh-TW" altLang="en-US" sz="2400" dirty="0" smtClean="0"/>
              <a:t>陳建佑說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zh-TW" sz="2400" dirty="0" smtClean="0"/>
              <a:t>蘋果</a:t>
            </a:r>
            <a:r>
              <a:rPr lang="zh-TW" altLang="zh-TW" sz="2400" dirty="0" smtClean="0"/>
              <a:t>與</a:t>
            </a:r>
            <a:r>
              <a:rPr lang="en-US" altLang="zh-TW" sz="2400" dirty="0" err="1" smtClean="0"/>
              <a:t>htc</a:t>
            </a:r>
            <a:r>
              <a:rPr lang="zh-TW" altLang="zh-TW" sz="2400" dirty="0" smtClean="0"/>
              <a:t>徹底壓制三星的手機市場，導致雙皇誕生</a:t>
            </a:r>
            <a:r>
              <a:rPr lang="zh-TW" altLang="zh-TW" sz="2400" dirty="0" smtClean="0"/>
              <a:t>。</a:t>
            </a:r>
            <a:endParaRPr lang="zh-TW" altLang="zh-TW" sz="2400" dirty="0" smtClean="0"/>
          </a:p>
          <a:p>
            <a:pPr lvl="0"/>
            <a:r>
              <a:rPr lang="zh-TW" altLang="en-US" sz="2400" dirty="0" smtClean="0"/>
              <a:t>洪志憲說</a:t>
            </a:r>
            <a:r>
              <a:rPr lang="en-US" altLang="zh-TW" sz="2400" dirty="0" smtClean="0"/>
              <a:t>:</a:t>
            </a:r>
            <a:endParaRPr lang="en-US" altLang="zh-TW" sz="2400" dirty="0" smtClean="0"/>
          </a:p>
          <a:p>
            <a:pPr lvl="0"/>
            <a:r>
              <a:rPr lang="en-US" altLang="zh-TW" sz="2400" dirty="0" smtClean="0"/>
              <a:t>HTC</a:t>
            </a:r>
            <a:r>
              <a:rPr lang="zh-TW" altLang="zh-TW" sz="2400" dirty="0" smtClean="0"/>
              <a:t>跟蘋果硬體方面可以採互相幫忙的方式，可以把互相比較強的硬體放在一起使用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pPr lvl="0"/>
            <a:r>
              <a:rPr lang="zh-TW" altLang="en-US" sz="2400" dirty="0" smtClean="0"/>
              <a:t>陳冠翔說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en-US" sz="2400" dirty="0" smtClean="0"/>
              <a:t>如果兩家聯手說不定可以創出更高的</a:t>
            </a:r>
            <a:r>
              <a:rPr lang="zh-TW" altLang="en-US" sz="2400" dirty="0" smtClean="0"/>
              <a:t>技術，帶動科技新潮。</a:t>
            </a:r>
            <a:endParaRPr lang="zh-TW" altLang="zh-TW" sz="2400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89120"/>
          </a:xfrm>
        </p:spPr>
        <p:txBody>
          <a:bodyPr>
            <a:normAutofit/>
          </a:bodyPr>
          <a:lstStyle/>
          <a:p>
            <a:r>
              <a:rPr lang="zh-TW" altLang="zh-TW" sz="2400" dirty="0" smtClean="0"/>
              <a:t>缺點：</a:t>
            </a:r>
          </a:p>
          <a:p>
            <a:pPr lvl="0"/>
            <a:r>
              <a:rPr lang="zh-TW" altLang="en-US" sz="2400" dirty="0" smtClean="0"/>
              <a:t>吳耀竹說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zh-TW" sz="2400" dirty="0" smtClean="0"/>
              <a:t>怕</a:t>
            </a:r>
            <a:r>
              <a:rPr lang="zh-TW" altLang="zh-TW" sz="2400" dirty="0" smtClean="0"/>
              <a:t>硬體部分使用太好成本太高，消費者無法負擔</a:t>
            </a:r>
            <a:r>
              <a:rPr lang="zh-TW" altLang="zh-TW" sz="2400" dirty="0" smtClean="0"/>
              <a:t>。</a:t>
            </a:r>
          </a:p>
          <a:p>
            <a:pPr lvl="0"/>
            <a:r>
              <a:rPr lang="zh-TW" altLang="en-US" sz="2400" dirty="0" smtClean="0"/>
              <a:t>許景雄說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zh-TW" sz="2400" dirty="0" smtClean="0"/>
              <a:t>蘋果</a:t>
            </a:r>
            <a:r>
              <a:rPr lang="zh-TW" altLang="zh-TW" sz="2400" dirty="0" smtClean="0"/>
              <a:t>與</a:t>
            </a:r>
            <a:r>
              <a:rPr lang="en-US" altLang="zh-TW" sz="2400" dirty="0" err="1" smtClean="0"/>
              <a:t>htc</a:t>
            </a:r>
            <a:r>
              <a:rPr lang="zh-TW" altLang="zh-TW" sz="2400" dirty="0" smtClean="0"/>
              <a:t>壓垮</a:t>
            </a:r>
            <a:r>
              <a:rPr lang="zh-TW" altLang="zh-TW" sz="2400" dirty="0" smtClean="0"/>
              <a:t>三星後兩</a:t>
            </a:r>
            <a:r>
              <a:rPr lang="zh-TW" altLang="zh-TW" sz="2400" dirty="0" smtClean="0"/>
              <a:t>方又激烈競爭，導致惡性循環。</a:t>
            </a:r>
            <a:r>
              <a:rPr lang="en-US" altLang="zh-TW" sz="2400" dirty="0" smtClean="0"/>
              <a:t> </a:t>
            </a:r>
            <a:endParaRPr lang="zh-TW" altLang="zh-TW" sz="2400" dirty="0" smtClean="0"/>
          </a:p>
          <a:p>
            <a:pPr lvl="0"/>
            <a:r>
              <a:rPr lang="zh-TW" altLang="en-US" sz="2400" dirty="0" smtClean="0"/>
              <a:t>莊凱向說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zh-TW" sz="2400" dirty="0" smtClean="0"/>
              <a:t>二</a:t>
            </a:r>
            <a:r>
              <a:rPr lang="zh-TW" altLang="zh-TW" sz="2400" dirty="0" smtClean="0"/>
              <a:t>方互相壓低出售價錢導致雙方獲利變少，二敗俱傷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pPr lvl="0"/>
            <a:r>
              <a:rPr lang="zh-TW" altLang="en-US" sz="2400" dirty="0" smtClean="0"/>
              <a:t>李欣耀說</a:t>
            </a:r>
            <a:r>
              <a:rPr lang="en-US" altLang="zh-TW" sz="2400" dirty="0" smtClean="0"/>
              <a:t>:</a:t>
            </a:r>
          </a:p>
          <a:p>
            <a:pPr lvl="0"/>
            <a:r>
              <a:rPr lang="zh-TW" altLang="en-US" sz="2400" dirty="0" smtClean="0"/>
              <a:t>雙方表面上雖合作，但都不可能全力合作對付三星，因為效益不大。</a:t>
            </a:r>
            <a:endParaRPr lang="en-US" altLang="zh-TW" sz="2400" dirty="0" smtClean="0"/>
          </a:p>
          <a:p>
            <a:pPr lvl="0"/>
            <a:endParaRPr lang="zh-TW" altLang="zh-TW" sz="2400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總結</a:t>
            </a:r>
            <a:r>
              <a:rPr lang="en-US" altLang="zh-TW" dirty="0" smtClean="0"/>
              <a:t>:</a:t>
            </a:r>
          </a:p>
          <a:p>
            <a:r>
              <a:rPr lang="zh-TW" altLang="zh-TW" dirty="0" smtClean="0"/>
              <a:t>其實</a:t>
            </a:r>
            <a:r>
              <a:rPr lang="zh-TW" altLang="zh-TW" dirty="0" smtClean="0"/>
              <a:t>不管蘋果與</a:t>
            </a:r>
            <a:r>
              <a:rPr lang="en-US" altLang="zh-TW" dirty="0" smtClean="0"/>
              <a:t>HTC</a:t>
            </a:r>
            <a:r>
              <a:rPr lang="zh-TW" altLang="zh-TW" dirty="0" smtClean="0"/>
              <a:t>有沒有要和解，有沒有要合力對三星，都不會改變這三家公司想要獨占手機市場的慾望，所以會一直競爭下去。如果真的出現這總情況那對手機市場無疑會造成一大衝擊，會把整個市場打亂，到時就要看哪一方有辦法站得住腳，哪一方的產品能夠擄獲消費者的心，那一方就可以在這個市場長久的存活下去，這途中當然有好處也有壞處，就如同我們所舉例的這幾點來看是有可能會發生的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參考文獻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1800" b="1" dirty="0" smtClean="0"/>
              <a:t>蘋果新品上市 買氣強強滾</a:t>
            </a:r>
          </a:p>
          <a:p>
            <a:r>
              <a:rPr lang="zh-TW" altLang="zh-TW" sz="1200" dirty="0" smtClean="0"/>
              <a:t>中央社</a:t>
            </a:r>
            <a:r>
              <a:rPr lang="en-US" altLang="zh-TW" sz="1200" dirty="0" smtClean="0"/>
              <a:t> – 2012</a:t>
            </a:r>
            <a:r>
              <a:rPr lang="zh-TW" altLang="zh-TW" sz="1200" dirty="0" smtClean="0"/>
              <a:t>年</a:t>
            </a:r>
            <a:r>
              <a:rPr lang="en-US" altLang="zh-TW" sz="1200" dirty="0" smtClean="0"/>
              <a:t>12</a:t>
            </a:r>
            <a:r>
              <a:rPr lang="zh-TW" altLang="zh-TW" sz="1200" dirty="0" smtClean="0"/>
              <a:t>月</a:t>
            </a:r>
            <a:r>
              <a:rPr lang="en-US" altLang="zh-TW" sz="1200" dirty="0" smtClean="0"/>
              <a:t>14</a:t>
            </a:r>
            <a:r>
              <a:rPr lang="zh-TW" altLang="zh-TW" sz="1200" dirty="0" smtClean="0"/>
              <a:t>日 下午</a:t>
            </a:r>
            <a:r>
              <a:rPr lang="en-US" altLang="zh-TW" sz="1200" dirty="0" smtClean="0"/>
              <a:t>7:52</a:t>
            </a:r>
            <a:endParaRPr lang="zh-TW" altLang="zh-TW" sz="1200" dirty="0" smtClean="0"/>
          </a:p>
          <a:p>
            <a:r>
              <a:rPr lang="en-US" altLang="zh-TW" sz="1800" dirty="0" smtClean="0">
                <a:hlinkClick r:id="rId2"/>
              </a:rPr>
              <a:t>http://tw.news.yahoo.com/%E8%98%8B%E6%9E%9C%E6%96%B0%E5%93%81%E4%B8%8A%E5%B8%82-%E8%B2%B7%E6%B0%A3%E5%BC%B7%E5%BC%B7%E6%BB%BE-115227203--</a:t>
            </a:r>
            <a:r>
              <a:rPr lang="en-US" altLang="zh-TW" sz="1800" dirty="0" smtClean="0">
                <a:hlinkClick r:id="rId2"/>
              </a:rPr>
              <a:t>finance.html</a:t>
            </a:r>
            <a:endParaRPr lang="en-US" altLang="zh-TW" sz="1800" dirty="0" smtClean="0"/>
          </a:p>
          <a:p>
            <a:endParaRPr lang="zh-TW" altLang="zh-TW" sz="1800" dirty="0" smtClean="0"/>
          </a:p>
          <a:p>
            <a:pPr fontAlgn="base"/>
            <a:r>
              <a:rPr lang="zh-TW" altLang="zh-TW" sz="1800" b="1" dirty="0" smtClean="0"/>
              <a:t>蘋果與</a:t>
            </a:r>
            <a:r>
              <a:rPr lang="en-US" altLang="zh-TW" sz="1800" b="1" dirty="0" smtClean="0"/>
              <a:t>HTC</a:t>
            </a:r>
            <a:r>
              <a:rPr lang="zh-TW" altLang="zh-TW" sz="1800" b="1" dirty="0" smtClean="0"/>
              <a:t>和解書 三星可讀</a:t>
            </a:r>
          </a:p>
          <a:p>
            <a:r>
              <a:rPr lang="en-US" altLang="zh-TW" sz="1200" dirty="0" smtClean="0"/>
              <a:t>2012/12/05 11:54 </a:t>
            </a:r>
            <a:r>
              <a:rPr lang="zh-TW" altLang="zh-TW" sz="1200" dirty="0" smtClean="0"/>
              <a:t>編譯楊宛盼、記者何佩儒／綜合</a:t>
            </a:r>
            <a:r>
              <a:rPr lang="zh-TW" altLang="zh-TW" sz="1200" dirty="0" smtClean="0"/>
              <a:t>報導</a:t>
            </a:r>
            <a:endParaRPr lang="zh-TW" altLang="zh-TW" sz="1200" dirty="0" smtClean="0"/>
          </a:p>
          <a:p>
            <a:r>
              <a:rPr lang="en-US" altLang="zh-TW" sz="1800" dirty="0" smtClean="0"/>
              <a:t>http://news.cts.com.tw/udn/money/201212/201212051157524.html</a:t>
            </a:r>
            <a:endParaRPr lang="zh-TW" altLang="zh-TW" sz="1800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6600" dirty="0" smtClean="0"/>
              <a:t>報告完畢</a:t>
            </a:r>
            <a:endParaRPr lang="zh-TW" altLang="en-US" sz="6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575</Words>
  <Application>Microsoft Office PowerPoint</Application>
  <PresentationFormat>如螢幕大小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流線</vt:lpstr>
      <vt:lpstr>第二組-討論議題C</vt:lpstr>
      <vt:lpstr>問題:如果你是蘋果決策者，除了此案例外，請擬出所有可能有效的措施並說明理由，以增加公司的版圖及競爭力。</vt:lpstr>
      <vt:lpstr>投影片 3</vt:lpstr>
      <vt:lpstr>問題:小組針對此案例設計一討論題目，並列舉此項作法的優缺點，對其做探討及結論。</vt:lpstr>
      <vt:lpstr>投影片 5</vt:lpstr>
      <vt:lpstr>投影片 6</vt:lpstr>
      <vt:lpstr>投影片 7</vt:lpstr>
      <vt:lpstr>參考文獻</vt:lpstr>
      <vt:lpstr>投影片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第二組-討論議題C</dc:title>
  <dc:creator>Pott</dc:creator>
  <cp:lastModifiedBy>Yao</cp:lastModifiedBy>
  <cp:revision>6</cp:revision>
  <dcterms:created xsi:type="dcterms:W3CDTF">2012-12-18T15:09:14Z</dcterms:created>
  <dcterms:modified xsi:type="dcterms:W3CDTF">2012-12-27T16:32:36Z</dcterms:modified>
</cp:coreProperties>
</file>