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851648" cy="1828800"/>
          </a:xfrm>
        </p:spPr>
        <p:txBody>
          <a:bodyPr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以適當科技與風險評估角度來看風能系統</a:t>
            </a:r>
            <a:endParaRPr lang="zh-TW" altLang="en-US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932040" y="3284984"/>
            <a:ext cx="3744088" cy="2160240"/>
          </a:xfrm>
        </p:spPr>
        <p:txBody>
          <a:bodyPr>
            <a:normAutofit lnSpcReduction="10000"/>
          </a:bodyPr>
          <a:lstStyle/>
          <a:p>
            <a:pPr algn="l"/>
            <a:r>
              <a:rPr lang="zh-TW" altLang="en-US" sz="3100" b="1" dirty="0" smtClean="0">
                <a:latin typeface="微軟正黑體" pitchFamily="34" charset="-120"/>
                <a:ea typeface="微軟正黑體" pitchFamily="34" charset="-120"/>
              </a:rPr>
              <a:t>指導老師</a:t>
            </a:r>
            <a:r>
              <a:rPr lang="en-US" altLang="zh-TW" sz="3100" b="1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3100" b="1" dirty="0" smtClean="0">
                <a:latin typeface="微軟正黑體" pitchFamily="34" charset="-120"/>
                <a:ea typeface="微軟正黑體" pitchFamily="34" charset="-120"/>
              </a:rPr>
              <a:t>林聰益</a:t>
            </a:r>
          </a:p>
          <a:p>
            <a:pPr algn="l"/>
            <a:r>
              <a:rPr lang="zh-TW" alt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姓名 </a:t>
            </a:r>
            <a:r>
              <a:rPr lang="en-US" altLang="zh-TW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: </a:t>
            </a:r>
            <a:r>
              <a:rPr lang="zh-TW" alt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謝有進</a:t>
            </a:r>
          </a:p>
          <a:p>
            <a:pPr algn="l"/>
            <a:r>
              <a:rPr lang="zh-TW" alt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學</a:t>
            </a:r>
            <a:r>
              <a:rPr lang="zh-TW" alt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號 </a:t>
            </a:r>
            <a:r>
              <a:rPr lang="en-US" altLang="zh-TW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: </a:t>
            </a:r>
            <a:r>
              <a:rPr lang="en-US" altLang="zh-TW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49912083</a:t>
            </a:r>
            <a:endParaRPr lang="en-US" altLang="zh-TW" sz="31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班級 </a:t>
            </a:r>
            <a:r>
              <a:rPr lang="en-US" altLang="zh-TW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: </a:t>
            </a:r>
            <a:r>
              <a:rPr lang="zh-TW" alt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自控三甲 </a:t>
            </a:r>
          </a:p>
          <a:p>
            <a:pPr algn="l"/>
            <a:endParaRPr lang="zh-TW" altLang="en-US" dirty="0"/>
          </a:p>
        </p:txBody>
      </p:sp>
      <p:pic>
        <p:nvPicPr>
          <p:cNvPr id="13314" name="Picture 2" descr="http://farm7.staticflickr.com/6121/6016443234_23b3deffe4_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24944"/>
            <a:ext cx="4608512" cy="30819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</a:rPr>
              <a:t>結論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風力發電</a:t>
            </a: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在未來將會成為一大趨勢</a:t>
            </a: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考慮到環保</a:t>
            </a: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議題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風力佔有優勢，無汙染又可以永續經營，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但是台灣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位於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海島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型的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氣候易使內部構造故障，又加上台灣沒有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許多較大的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風場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，製造技術還須仰賴國外。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所以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風力發電在台灣和國外比較，並不適合發展。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</a:rPr>
              <a:t>參考文獻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http://www.solar-i.com/solt-</a:t>
            </a:r>
          </a:p>
          <a:p>
            <a:pPr>
              <a:buNone/>
            </a:pP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Yu/energy%20website/_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html/</a:t>
            </a:r>
            <a:r>
              <a:rPr lang="en-US" altLang="zh-TW" sz="2400" b="1" dirty="0" err="1" smtClean="0">
                <a:latin typeface="微軟正黑體" pitchFamily="34" charset="-120"/>
                <a:ea typeface="微軟正黑體" pitchFamily="34" charset="-120"/>
              </a:rPr>
              <a:t>teach_web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/intro/intro.html#p4</a:t>
            </a:r>
            <a:endParaRPr lang="en-US" altLang="zh-TW" sz="24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24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http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://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www.hres.chc.edu.tw/sea/energy/benefit.html</a:t>
            </a:r>
          </a:p>
          <a:p>
            <a:pPr marL="0" indent="0">
              <a:buNone/>
            </a:pPr>
            <a:endParaRPr lang="en-US" altLang="zh-TW" sz="24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http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://zh.wikipedia.org/zh-tw/%E9%A2%A8%E5%8A%9B%E7%99%BC%E9%9B%BB%E5%BB%A0</a:t>
            </a:r>
          </a:p>
          <a:p>
            <a:pPr marL="0" indent="0">
              <a:buNone/>
            </a:pP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</a:rPr>
              <a:t>目錄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一、前言</a:t>
            </a:r>
          </a:p>
          <a:p>
            <a:pPr marL="0" indent="0">
              <a:buNone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二、風力發電原理</a:t>
            </a:r>
          </a:p>
          <a:p>
            <a:pPr marL="0" indent="0">
              <a:buNone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三、風力發電機種類</a:t>
            </a:r>
          </a:p>
          <a:p>
            <a:pPr marL="0" indent="0">
              <a:buNone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四、優點</a:t>
            </a:r>
          </a:p>
          <a:p>
            <a:pPr marL="0" indent="0">
              <a:buNone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五、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缺點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六、</a:t>
            </a:r>
            <a:r>
              <a:rPr lang="zh-TW" altLang="en-US" sz="2800" b="1" dirty="0" smtClean="0">
                <a:latin typeface="+mj-ea"/>
                <a:ea typeface="+mj-ea"/>
              </a:rPr>
              <a:t>風力發電</a:t>
            </a:r>
            <a:r>
              <a:rPr lang="zh-TW" altLang="en-US" sz="2800" b="1" dirty="0" smtClean="0">
                <a:latin typeface="+mj-ea"/>
                <a:ea typeface="+mj-ea"/>
              </a:rPr>
              <a:t>成本</a:t>
            </a:r>
            <a:r>
              <a:rPr lang="en-US" altLang="zh-TW" sz="2800" b="1" dirty="0" smtClean="0">
                <a:latin typeface="+mj-ea"/>
                <a:ea typeface="+mj-ea"/>
              </a:rPr>
              <a:t/>
            </a:r>
            <a:br>
              <a:rPr lang="en-US" altLang="zh-TW" sz="2800" b="1" dirty="0" smtClean="0">
                <a:latin typeface="+mj-ea"/>
                <a:ea typeface="+mj-ea"/>
              </a:rPr>
            </a:br>
            <a:r>
              <a:rPr lang="zh-TW" altLang="en-US" sz="2800" b="1" dirty="0" smtClean="0">
                <a:latin typeface="+mj-ea"/>
                <a:ea typeface="+mj-ea"/>
              </a:rPr>
              <a:t>七、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台灣是否適合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風力發電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八、結論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九、參考文獻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2800" b="1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  <a:latin typeface="+mj-ea"/>
              </a:rPr>
              <a:t>前言</a:t>
            </a:r>
            <a:endParaRPr lang="zh-TW" altLang="en-US" b="1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>
            <a:normAutofit/>
          </a:bodyPr>
          <a:lstStyle/>
          <a:p>
            <a:r>
              <a:rPr lang="zh-TW" altLang="en-US" sz="3000" b="1" dirty="0" smtClean="0">
                <a:latin typeface="微軟正黑體" pitchFamily="34" charset="-120"/>
                <a:ea typeface="微軟正黑體" pitchFamily="34" charset="-120"/>
              </a:rPr>
              <a:t>由於科技的成長，為人類帶來許多的便利，</a:t>
            </a:r>
            <a:r>
              <a:rPr lang="zh-TW" altLang="en-US" sz="3000" b="1" dirty="0" smtClean="0">
                <a:latin typeface="微軟正黑體" pitchFamily="34" charset="-120"/>
                <a:ea typeface="微軟正黑體" pitchFamily="34" charset="-120"/>
              </a:rPr>
              <a:t>經濟發展</a:t>
            </a:r>
            <a:r>
              <a:rPr lang="zh-TW" altLang="en-US" sz="3000" b="1" dirty="0" smtClean="0">
                <a:latin typeface="微軟正黑體" pitchFamily="34" charset="-120"/>
                <a:ea typeface="微軟正黑體" pitchFamily="34" charset="-120"/>
              </a:rPr>
              <a:t>和人口數量慢慢增加的情況下，對電力的需求量與日俱增，發電的主要方式卻多仰賴煤炭和天然氣等資源，這些為高污染物質的來源，不僅會排放大量的二氧化碳及廢氣，因此尋求替代的方案，而風能就是其中之一。</a:t>
            </a:r>
            <a:endParaRPr lang="zh-TW" altLang="en-US" sz="3000" dirty="0" smtClean="0"/>
          </a:p>
          <a:p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  </a:t>
            </a:r>
            <a:endParaRPr lang="zh-TW" altLang="en-US" sz="28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851648" cy="1828800"/>
          </a:xfrm>
        </p:spPr>
        <p:txBody>
          <a:bodyPr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風力發電原理</a:t>
            </a:r>
            <a:endParaRPr lang="zh-TW" altLang="en-US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2492896"/>
            <a:ext cx="7854696" cy="4032448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 smtClean="0">
                <a:latin typeface="+mj-ea"/>
                <a:ea typeface="+mj-ea"/>
              </a:rPr>
              <a:t>風力發電機組主要由兩大部分組成，風力機及發電機。利用風力帶動</a:t>
            </a:r>
            <a:r>
              <a:rPr lang="zh-TW" altLang="en-US" b="1" dirty="0" smtClean="0">
                <a:latin typeface="+mj-ea"/>
                <a:ea typeface="+mj-ea"/>
              </a:rPr>
              <a:t>葉片旋轉，經增速器使旋轉速度加快，來帶動發電機產生電力。</a:t>
            </a:r>
            <a:endParaRPr lang="en-US" altLang="zh-TW" b="1" dirty="0" smtClean="0">
              <a:latin typeface="+mj-ea"/>
              <a:ea typeface="+mj-ea"/>
            </a:endParaRPr>
          </a:p>
          <a:p>
            <a:pPr algn="l"/>
            <a:r>
              <a:rPr lang="zh-TW" altLang="en-US" b="1" dirty="0" smtClean="0">
                <a:latin typeface="+mj-ea"/>
                <a:ea typeface="+mj-ea"/>
              </a:rPr>
              <a:t>而</a:t>
            </a:r>
            <a:r>
              <a:rPr lang="zh-TW" altLang="en-US" b="1" dirty="0" smtClean="0">
                <a:latin typeface="+mj-ea"/>
                <a:ea typeface="+mj-ea"/>
              </a:rPr>
              <a:t>新式風車裝有玻璃纖維作成的大型葉片，重量輕強度高，只需少許風力，</a:t>
            </a:r>
            <a:r>
              <a:rPr lang="zh-TW" altLang="en-US" b="1" dirty="0" smtClean="0">
                <a:latin typeface="+mj-ea"/>
                <a:ea typeface="+mj-ea"/>
              </a:rPr>
              <a:t>就可以</a:t>
            </a:r>
            <a:r>
              <a:rPr lang="zh-TW" altLang="en-US" b="1" dirty="0" smtClean="0">
                <a:latin typeface="+mj-ea"/>
                <a:ea typeface="+mj-ea"/>
              </a:rPr>
              <a:t>帶動大型風車葉片，透過增速器，將可以產生能使大樹搖動的十倍力量。目前風力發電的技術，大約每秒三公尺的速度，就</a:t>
            </a:r>
            <a:r>
              <a:rPr lang="zh-TW" altLang="en-US" b="1" dirty="0" smtClean="0">
                <a:latin typeface="+mj-ea"/>
                <a:ea typeface="+mj-ea"/>
              </a:rPr>
              <a:t>可以產生</a:t>
            </a:r>
            <a:r>
              <a:rPr lang="zh-TW" altLang="en-US" b="1" dirty="0" smtClean="0">
                <a:latin typeface="+mj-ea"/>
                <a:ea typeface="+mj-ea"/>
              </a:rPr>
              <a:t>電力。</a:t>
            </a:r>
          </a:p>
          <a:p>
            <a:pPr algn="l"/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</a:rPr>
              <a:t>風力發電機種類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2468880"/>
            <a:ext cx="8229600" cy="4389120"/>
          </a:xfrm>
        </p:spPr>
        <p:txBody>
          <a:bodyPr/>
          <a:lstStyle/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依照葉輪相對於風向的位置可分為上風式及下風式。 </a:t>
            </a:r>
          </a:p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依照風力發電機組容量大小可分為小型、中型及大型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依照葉片的工作原理可分為升力型及阻力型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依照葉片數量可分為多葉片及少葉片式。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</a:rPr>
              <a:t>優點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389120"/>
          </a:xfrm>
        </p:spPr>
        <p:txBody>
          <a:bodyPr>
            <a:normAutofit/>
          </a:bodyPr>
          <a:lstStyle/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1. 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風力發電不需要燃料。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不會產生輻射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或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摻生廢氣等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問題。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取之不盡，用之不竭，可永續發展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相較於水力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、火力或核能發電廠的建造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費用相比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，建造費用較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低。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</a:rPr>
              <a:t>缺點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>
            <a:normAutofit/>
          </a:bodyPr>
          <a:lstStyle/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夏季風力發電量明顯偏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低。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夏季風力發電穩定性差且常發生無風可發電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情況。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風力發電成本高於傳統發電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方式。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風力發電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機組所需腹地大。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</a:rPr>
              <a:t>風力發電成本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風力發電的主要成本為機組購買與安裝的投資費用，但是由於設備價格高昂，以及風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場占地大，；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此外，還要加上維修保養與經營管理的費用。至於風力電廠的收入完全來自利用風力產生的電力，此部分受到幾個因素的影響，主要為安裝地點風力的變化，機組的效率與可用率，以及電力的收購費用，其次為可能爭取到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CO2 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排放減量的補助費用。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algn="ctr"/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台灣是否適合風力發電</a:t>
            </a:r>
            <a:endParaRPr lang="zh-TW" altLang="en-US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b="1" dirty="0" smtClean="0">
                <a:latin typeface="+mj-ea"/>
                <a:ea typeface="+mj-ea"/>
              </a:rPr>
              <a:t>在台灣</a:t>
            </a:r>
            <a:r>
              <a:rPr lang="zh-TW" altLang="en-US" sz="2800" b="1" dirty="0" smtClean="0">
                <a:latin typeface="+mj-ea"/>
                <a:ea typeface="+mj-ea"/>
              </a:rPr>
              <a:t>冬季</a:t>
            </a:r>
            <a:r>
              <a:rPr lang="zh-TW" altLang="en-US" sz="2800" b="1" dirty="0" smtClean="0">
                <a:latin typeface="+mj-ea"/>
                <a:ea typeface="+mj-ea"/>
              </a:rPr>
              <a:t>時，東北</a:t>
            </a:r>
            <a:r>
              <a:rPr lang="zh-TW" altLang="en-US" sz="2800" b="1" dirty="0" smtClean="0">
                <a:latin typeface="+mj-ea"/>
                <a:ea typeface="+mj-ea"/>
              </a:rPr>
              <a:t>季風強勁，使得風力發電量甚為可觀，但夏季時因為西南季風微弱而發電量有限，因此風力發電在現階段僅能做為輔助性能源，無法完全取代傳統發電</a:t>
            </a:r>
            <a:r>
              <a:rPr lang="zh-TW" altLang="en-US" sz="2800" b="1" dirty="0" smtClean="0">
                <a:latin typeface="+mj-ea"/>
                <a:ea typeface="+mj-ea"/>
              </a:rPr>
              <a:t>。</a:t>
            </a:r>
            <a:endParaRPr lang="en-US" altLang="zh-TW" sz="2800" b="1" dirty="0" smtClean="0">
              <a:latin typeface="+mj-ea"/>
              <a:ea typeface="+mj-ea"/>
            </a:endParaRPr>
          </a:p>
          <a:p>
            <a:r>
              <a:rPr lang="zh-TW" altLang="en-US" sz="2800" b="1" dirty="0" smtClean="0">
                <a:latin typeface="+mj-ea"/>
                <a:ea typeface="+mj-ea"/>
              </a:rPr>
              <a:t>風力發電組件</a:t>
            </a:r>
            <a:r>
              <a:rPr lang="zh-TW" altLang="en-US" sz="2800" b="1" dirty="0" smtClean="0">
                <a:latin typeface="+mj-ea"/>
                <a:ea typeface="+mj-ea"/>
              </a:rPr>
              <a:t>製造技術控制在國外</a:t>
            </a:r>
            <a:r>
              <a:rPr lang="zh-TW" altLang="en-US" sz="2800" b="1" dirty="0" smtClean="0">
                <a:latin typeface="+mj-ea"/>
                <a:ea typeface="+mj-ea"/>
              </a:rPr>
              <a:t>廠商，</a:t>
            </a:r>
            <a:r>
              <a:rPr lang="zh-TW" altLang="en-US" sz="2800" b="1" dirty="0" smtClean="0">
                <a:latin typeface="+mj-ea"/>
                <a:ea typeface="+mj-ea"/>
              </a:rPr>
              <a:t>且無製作技術</a:t>
            </a:r>
            <a:r>
              <a:rPr lang="zh-TW" altLang="en-US" sz="2800" b="1" dirty="0" smtClean="0">
                <a:latin typeface="+mj-ea"/>
                <a:ea typeface="+mj-ea"/>
              </a:rPr>
              <a:t>，土地昂貴，</a:t>
            </a:r>
            <a:r>
              <a:rPr lang="zh-TW" altLang="en-US" sz="2800" b="1" dirty="0" smtClean="0">
                <a:latin typeface="+mj-ea"/>
                <a:ea typeface="+mj-ea"/>
              </a:rPr>
              <a:t>發電成本</a:t>
            </a:r>
            <a:r>
              <a:rPr lang="zh-TW" altLang="en-US" sz="2800" b="1" dirty="0" smtClean="0">
                <a:latin typeface="+mj-ea"/>
                <a:ea typeface="+mj-ea"/>
              </a:rPr>
              <a:t>過高。</a:t>
            </a:r>
            <a:endParaRPr lang="zh-TW" altLang="en-US" sz="2800" b="1" dirty="0" smtClean="0">
              <a:latin typeface="+mj-ea"/>
              <a:ea typeface="+mj-ea"/>
            </a:endParaRPr>
          </a:p>
          <a:p>
            <a:r>
              <a:rPr lang="zh-TW" altLang="en-US" sz="2800" b="1" dirty="0" smtClean="0">
                <a:latin typeface="+mj-ea"/>
                <a:ea typeface="+mj-ea"/>
              </a:rPr>
              <a:t>台灣西部沿海大多是農田、漁塭，地區廣闊可與農漁業共生利用。</a:t>
            </a:r>
          </a:p>
          <a:p>
            <a:endParaRPr lang="zh-TW" altLang="en-US" sz="2400" b="1" dirty="0" smtClean="0">
              <a:solidFill>
                <a:srgbClr val="000066"/>
              </a:solidFill>
              <a:ea typeface="文鼎圓體B" pitchFamily="34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656</Words>
  <Application>Microsoft Office PowerPoint</Application>
  <PresentationFormat>如螢幕大小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流線</vt:lpstr>
      <vt:lpstr>以適當科技與風險評估角度來看風能系統</vt:lpstr>
      <vt:lpstr>目錄</vt:lpstr>
      <vt:lpstr>前言</vt:lpstr>
      <vt:lpstr>風力發電原理</vt:lpstr>
      <vt:lpstr>風力發電機種類</vt:lpstr>
      <vt:lpstr>優點</vt:lpstr>
      <vt:lpstr>缺點</vt:lpstr>
      <vt:lpstr>風力發電成本</vt:lpstr>
      <vt:lpstr>台灣是否適合風力發電</vt:lpstr>
      <vt:lpstr>結論</vt:lpstr>
      <vt:lpstr>參考文獻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以適當科技與風險評估角度來看風能系統</dc:title>
  <dc:creator>我是帥哥</dc:creator>
  <cp:lastModifiedBy>我是帥哥</cp:lastModifiedBy>
  <cp:revision>9</cp:revision>
  <dcterms:created xsi:type="dcterms:W3CDTF">2012-12-18T11:42:54Z</dcterms:created>
  <dcterms:modified xsi:type="dcterms:W3CDTF">2012-12-18T13:12:55Z</dcterms:modified>
</cp:coreProperties>
</file>