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56" r:id="rId2"/>
    <p:sldId id="262" r:id="rId3"/>
    <p:sldId id="257" r:id="rId4"/>
    <p:sldId id="259" r:id="rId5"/>
    <p:sldId id="260" r:id="rId6"/>
    <p:sldId id="265" r:id="rId7"/>
    <p:sldId id="267" r:id="rId8"/>
    <p:sldId id="268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64516B-6492-4781-A25B-3A23AD4FEAB5}" type="datetimeFigureOut">
              <a:rPr lang="zh-TW" altLang="en-US" smtClean="0"/>
              <a:pPr/>
              <a:t>2011/12/25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3C6F03-633E-4C59-A243-FBE47D62127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3C6F03-633E-4C59-A243-FBE47D621277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3C6F03-633E-4C59-A243-FBE47D621277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3C6F03-633E-4C59-A243-FBE47D621277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ABE53-11FB-4450-B72C-CBAC512437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zh.wikipedia.org/zh-hant/%E7%BB%B4%E5%9F%BA%E7%99%BE%E7%A7%91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357422" y="214290"/>
            <a:ext cx="4429156" cy="1357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b="1" dirty="0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工程與社會專題</a:t>
            </a:r>
            <a:r>
              <a:rPr lang="en-US" altLang="zh-TW" sz="4400" b="1" dirty="0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400" b="1" dirty="0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資訊</a:t>
            </a:r>
            <a:r>
              <a:rPr lang="en-US" altLang="zh-TW" sz="4400" b="1" dirty="0" smtClean="0">
                <a:solidFill>
                  <a:sysClr val="windowText" lastClr="00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4400" b="1" dirty="0">
              <a:solidFill>
                <a:sysClr val="windowText" lastClr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500430" y="2928934"/>
            <a:ext cx="2143140" cy="27146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第１０組</a:t>
            </a:r>
            <a:endParaRPr lang="en-US" altLang="zh-TW" sz="24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sz="24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組長：李承霖</a:t>
            </a:r>
            <a:endParaRPr lang="en-US" altLang="zh-TW" sz="24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組員：廖晧欽</a:t>
            </a:r>
            <a:endParaRPr lang="en-US" altLang="zh-TW" sz="24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　謝穎輝</a:t>
            </a:r>
            <a:endParaRPr lang="en-US" altLang="zh-TW" sz="24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dirty="0" smtClean="0"/>
          </a:p>
          <a:p>
            <a:pPr algn="ctr"/>
            <a:endParaRPr lang="zh-TW" alt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571472" y="1714488"/>
            <a:ext cx="8001056" cy="28575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88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討論</a:t>
            </a:r>
            <a:r>
              <a:rPr lang="zh-TW" altLang="en-US" sz="88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議題</a:t>
            </a:r>
            <a:r>
              <a:rPr lang="en-US" altLang="zh-TW" sz="88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H</a:t>
            </a:r>
            <a:endParaRPr lang="en-US" altLang="zh-TW" sz="88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dist"/>
            <a:r>
              <a:rPr lang="zh-TW" altLang="en-US" sz="6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近用媒體</a:t>
            </a:r>
            <a:r>
              <a:rPr lang="en-US" altLang="zh-TW" sz="6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V.S</a:t>
            </a:r>
            <a:r>
              <a:rPr lang="zh-TW" altLang="en-US" sz="6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禁</a:t>
            </a:r>
            <a:r>
              <a:rPr lang="zh-TW" altLang="en-US" sz="6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用媒體</a:t>
            </a:r>
            <a:endParaRPr lang="zh-TW" altLang="en-US" sz="60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43240" y="6357958"/>
            <a:ext cx="2895600" cy="365125"/>
          </a:xfrm>
        </p:spPr>
        <p:txBody>
          <a:bodyPr/>
          <a:lstStyle/>
          <a:p>
            <a:endParaRPr lang="en-US" altLang="zh-TW" dirty="0" smtClean="0"/>
          </a:p>
          <a:p>
            <a:r>
              <a:rPr lang="en-US" altLang="zh-TW" b="1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2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57200" y="142876"/>
            <a:ext cx="8229600" cy="1500174"/>
          </a:xfrm>
        </p:spPr>
        <p:txBody>
          <a:bodyPr>
            <a:noAutofit/>
          </a:bodyPr>
          <a:lstStyle/>
          <a:p>
            <a:pPr algn="l">
              <a:tabLst>
                <a:tab pos="3854450" algn="l"/>
              </a:tabLst>
            </a:pP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Ｑ１、</a:t>
            </a:r>
            <a:r>
              <a:rPr lang="en-US" sz="2400" b="1" dirty="0" err="1" smtClean="0">
                <a:latin typeface="微軟正黑體" pitchFamily="34" charset="-120"/>
                <a:ea typeface="微軟正黑體" pitchFamily="34" charset="-120"/>
              </a:rPr>
              <a:t>傳播媒介對我們的生活已經是不可缺少的工具，這樣</a:t>
            </a:r>
            <a: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  <a:t>           </a:t>
            </a:r>
            <a:r>
              <a:rPr lang="en-US" sz="2400" b="1" dirty="0" err="1" smtClean="0">
                <a:latin typeface="微軟正黑體" pitchFamily="34" charset="-120"/>
                <a:ea typeface="微軟正黑體" pitchFamily="34" charset="-120"/>
              </a:rPr>
              <a:t>對一般大眾來說真的沒有缺點嗎</a:t>
            </a:r>
            <a: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  <a:t>？</a:t>
            </a:r>
            <a:r>
              <a:rPr lang="en-US" sz="2400" b="1" dirty="0" err="1" smtClean="0">
                <a:latin typeface="微軟正黑體" pitchFamily="34" charset="-120"/>
                <a:ea typeface="微軟正黑體" pitchFamily="34" charset="-120"/>
              </a:rPr>
              <a:t>請小組舉出數位媒</a:t>
            </a:r>
            <a: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  <a:t>   </a:t>
            </a:r>
            <a:b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  <a:t>           </a:t>
            </a:r>
            <a:r>
              <a:rPr lang="en-US" sz="2400" b="1" dirty="0" err="1" smtClean="0">
                <a:latin typeface="微軟正黑體" pitchFamily="34" charset="-120"/>
                <a:ea typeface="微軟正黑體" pitchFamily="34" charset="-120"/>
              </a:rPr>
              <a:t>介的普及針對大學生來說優點及缺點各兩項</a:t>
            </a:r>
            <a:r>
              <a:rPr lang="en-US" sz="2400" b="1" dirty="0" err="1" smtClean="0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en-US" sz="2400" b="1" dirty="0" err="1" smtClean="0">
                <a:latin typeface="微軟正黑體" pitchFamily="34" charset="-120"/>
                <a:ea typeface="微軟正黑體" pitchFamily="34" charset="-120"/>
              </a:rPr>
              <a:t>並加以</a:t>
            </a:r>
            <a: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  <a:t>           </a:t>
            </a:r>
            <a:r>
              <a:rPr lang="en-US" sz="2400" b="1" dirty="0" err="1" smtClean="0">
                <a:latin typeface="微軟正黑體" pitchFamily="34" charset="-120"/>
                <a:ea typeface="微軟正黑體" pitchFamily="34" charset="-120"/>
              </a:rPr>
              <a:t>說明</a:t>
            </a:r>
            <a: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b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3</a:t>
            </a:r>
            <a:endParaRPr lang="zh-TW" altLang="en-US" b="1" dirty="0">
              <a:solidFill>
                <a:schemeClr val="tx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14348" y="2000240"/>
            <a:ext cx="7715304" cy="40005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  <a:buFont typeface="Wingdings" pitchFamily="2" charset="2"/>
              <a:buChar char="u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優點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：很多資訊都暴露在雲端上，所以不出門便能知天下事，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四 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r>
              <a:rPr lang="en-US" altLang="zh-TW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             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通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八達的資訊取得容易，更便於生活上，繳稅、購物、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廣      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　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　　告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、新聞</a:t>
            </a:r>
            <a:r>
              <a:rPr lang="en-US" altLang="zh-TW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…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等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  <a:buFont typeface="Wingdings" pitchFamily="2" charset="2"/>
              <a:buChar char="u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缺點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：由於太多資訊都攤在網路上，私密的資料就變得很不安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全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　　　，許多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雲端服務都必須透過申請會員，若再加上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有心人想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　　盜取資料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，很多時候防不勝防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2500"/>
              </a:lnSpc>
            </a:pPr>
            <a:endParaRPr lang="zh-TW" altLang="en-US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225536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Ｑ２、</a:t>
            </a:r>
            <a:r>
              <a:rPr lang="en-US" sz="2400" b="1" dirty="0" err="1" smtClean="0">
                <a:latin typeface="微軟正黑體" pitchFamily="34" charset="-120"/>
                <a:ea typeface="微軟正黑體" pitchFamily="34" charset="-120"/>
              </a:rPr>
              <a:t>請小組討論是否我們應該在有電腦使用的情況下</a:t>
            </a:r>
            <a:r>
              <a:rPr lang="en-US" sz="2400" b="1" dirty="0" err="1" smtClean="0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en-US" sz="2400" b="1" dirty="0" err="1" smtClean="0">
                <a:latin typeface="微軟正黑體" pitchFamily="34" charset="-120"/>
                <a:ea typeface="微軟正黑體" pitchFamily="34" charset="-120"/>
              </a:rPr>
              <a:t>而</a:t>
            </a:r>
            <a: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　</a:t>
            </a:r>
            <a:r>
              <a:rPr lang="en-US" sz="2400" b="1" dirty="0" err="1" smtClean="0">
                <a:latin typeface="微軟正黑體" pitchFamily="34" charset="-120"/>
                <a:ea typeface="微軟正黑體" pitchFamily="34" charset="-120"/>
              </a:rPr>
              <a:t>盡量不去使用電腦求學知識呢</a:t>
            </a:r>
            <a: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  <a:t>？</a:t>
            </a:r>
            <a:r>
              <a:rPr lang="en-US" sz="2400" b="1" dirty="0" err="1" smtClean="0">
                <a:latin typeface="微軟正黑體" pitchFamily="34" charset="-120"/>
                <a:ea typeface="微軟正黑體" pitchFamily="34" charset="-120"/>
              </a:rPr>
              <a:t>使用數位媒介求知與</a:t>
            </a:r>
            <a: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　</a:t>
            </a:r>
            <a:r>
              <a:rPr lang="en-US" sz="2400" b="1" dirty="0" err="1" smtClean="0">
                <a:latin typeface="微軟正黑體" pitchFamily="34" charset="-120"/>
                <a:ea typeface="微軟正黑體" pitchFamily="34" charset="-120"/>
              </a:rPr>
              <a:t>使用傳統媒介求知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有</a:t>
            </a:r>
            <a:r>
              <a:rPr lang="en-US" sz="2400" b="1" dirty="0" err="1" smtClean="0">
                <a:latin typeface="微軟正黑體" pitchFamily="34" charset="-120"/>
                <a:ea typeface="微軟正黑體" pitchFamily="34" charset="-120"/>
              </a:rPr>
              <a:t>什麼差別</a:t>
            </a:r>
            <a: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  <a:t>？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4</a:t>
            </a:r>
            <a:endParaRPr lang="zh-TW" altLang="en-US" b="1" dirty="0">
              <a:solidFill>
                <a:schemeClr val="tx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57158" y="2000240"/>
            <a:ext cx="8358246" cy="39290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3000"/>
              </a:lnSpc>
              <a:buFont typeface="Wingdings" pitchFamily="2" charset="2"/>
              <a:buChar char="u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en-US" sz="2000" b="1" dirty="0" err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能用更方便的方法去尋找需要的知識</a:t>
            </a:r>
            <a:r>
              <a:rPr 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就</a:t>
            </a:r>
            <a:r>
              <a:rPr lang="en-US" sz="2000" b="1" dirty="0" err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沒有理由不去用</a:t>
            </a:r>
            <a:r>
              <a:rPr lang="en-US" sz="2000" b="1" dirty="0" err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en-US" sz="2000" b="1" dirty="0" err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但不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是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只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有這</a:t>
            </a:r>
            <a:r>
              <a:rPr lang="en-US" sz="2000" b="1" dirty="0" err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方法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可行</a:t>
            </a:r>
            <a:r>
              <a:rPr 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en-US" sz="2000" b="1" dirty="0" err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畢竟網路上的資料並不一定都是正確的，如果去圖書</a:t>
            </a:r>
            <a:endParaRPr lang="en-US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en-US" sz="2000" b="1" dirty="0" err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館找資料的話應該沒有這方面的困擾而能得到更正確的資料</a:t>
            </a:r>
            <a:r>
              <a:rPr 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</a:p>
          <a:p>
            <a:pPr>
              <a:lnSpc>
                <a:spcPts val="3000"/>
              </a:lnSpc>
              <a:buFont typeface="Wingdings" pitchFamily="2" charset="2"/>
              <a:buChar char="u"/>
            </a:pP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indent="-457200">
              <a:lnSpc>
                <a:spcPts val="3000"/>
              </a:lnSpc>
              <a:buFont typeface="+mj-lt"/>
              <a:buAutoNum type="arabicPeriod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數位媒介：便利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快速取得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容易，只要不失自我判斷能力，適當利用資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　　　　　　　　　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indent="-457200"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　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　　　訊吸收資訊。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indent="-457200">
              <a:lnSpc>
                <a:spcPts val="3000"/>
              </a:lnSpc>
              <a:buAutoNum type="arabicPeriod" startAt="2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傳統媒介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報章雜誌等等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通常已經過過濾審核，其正確性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可信度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是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有　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indent="-457200"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　　　　　一定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的水平的，這些知識更能成為自我判斷的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準則。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indent="-457200">
              <a:lnSpc>
                <a:spcPts val="3000"/>
              </a:lnSpc>
              <a:buFont typeface="+mj-lt"/>
              <a:buAutoNum type="arabicPeriod"/>
            </a:pP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indent="-457200">
              <a:lnSpc>
                <a:spcPts val="3000"/>
              </a:lnSpc>
              <a:buFont typeface="Wingdings" pitchFamily="2" charset="2"/>
              <a:buChar char="u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總而言之，各種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管道都要去用，多看多比較，才不會被人所誤。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500174"/>
          </a:xfrm>
        </p:spPr>
        <p:txBody>
          <a:bodyPr>
            <a:noAutofit/>
          </a:bodyPr>
          <a:lstStyle/>
          <a:p>
            <a:pPr algn="l"/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Ｑ３、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電視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出現以來，廣播不但沒有萎縮，反而蓬勃發展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起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　來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；電視流行以後，電影業依然票房不墜」。請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小組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　討論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為什麼廣播以及電影沒有被電視取代的原因？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5</a:t>
            </a:r>
            <a:endParaRPr lang="zh-TW" altLang="en-US" b="1" dirty="0">
              <a:solidFill>
                <a:schemeClr val="tx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57224" y="1643050"/>
            <a:ext cx="7429552" cy="4572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14348" y="1714488"/>
            <a:ext cx="7715304" cy="35004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4000"/>
              </a:lnSpc>
              <a:buFont typeface="Wingdings" pitchFamily="2" charset="2"/>
              <a:buChar char="u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廣播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，如果沒辦法讓眼睛分心或是不想用看的時候，又想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聽取　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4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　一些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資訊時就會用到。電影，不管是音效還是特效，現場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氣氛　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4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等等，都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不是電視能做到的，大家為了享受這樣的氛圍就會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去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4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電影院。所以三種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媒體都各有人需要用到的時候。</a:t>
            </a:r>
            <a:r>
              <a:rPr 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</a:br>
            <a:endParaRPr lang="zh-TW" altLang="en-US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28596" y="417514"/>
            <a:ext cx="8229600" cy="1368412"/>
          </a:xfrm>
        </p:spPr>
        <p:txBody>
          <a:bodyPr>
            <a:noAutofit/>
          </a:bodyPr>
          <a:lstStyle/>
          <a:p>
            <a:pPr algn="l"/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Ｑ４、</a:t>
            </a:r>
            <a: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  <a:t>請小組試著構思未來</a:t>
            </a:r>
            <a: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  <a:t>20年後的傳播媒介會是什麼？</a:t>
            </a:r>
            <a: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  <a:t>以</a:t>
            </a:r>
            <a:b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　　</a:t>
            </a:r>
            <a:r>
              <a:rPr lang="en-US" sz="2400" b="1" dirty="0" err="1" smtClean="0">
                <a:latin typeface="微軟正黑體" pitchFamily="34" charset="-120"/>
                <a:ea typeface="微軟正黑體" pitchFamily="34" charset="-120"/>
              </a:rPr>
              <a:t>什麼樣子的方式傳播信息</a:t>
            </a:r>
            <a: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  <a:t>？</a:t>
            </a:r>
            <a:br>
              <a:rPr 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６</a:t>
            </a:r>
            <a:endParaRPr lang="zh-TW" altLang="en-US" b="1" dirty="0">
              <a:solidFill>
                <a:schemeClr val="tx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14348" y="1428736"/>
            <a:ext cx="7929618" cy="38576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ts val="3000"/>
              </a:lnSpc>
            </a:pPr>
            <a:endParaRPr lang="en-US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just">
              <a:lnSpc>
                <a:spcPts val="3000"/>
              </a:lnSpc>
              <a:buFont typeface="Wingdings" pitchFamily="2" charset="2"/>
              <a:buChar char="u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２０年後的傳播媒介可能會走向簡易輕便化，就像把多種傳播媒　　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just"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　介功能合為一體，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唯一的區別大概就只剩下螢幕大小跟音響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好壞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just"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　。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just">
              <a:lnSpc>
                <a:spcPts val="3000"/>
              </a:lnSpc>
            </a:pP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just">
              <a:lnSpc>
                <a:spcPts val="3000"/>
              </a:lnSpc>
              <a:buFont typeface="Wingdings" pitchFamily="2" charset="2"/>
              <a:buChar char="u"/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傳播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訊息的方式，隨著媒介功能日益強大，走雲端的方式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勢必跑　　　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just"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　不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掉，可能以後看報只要手機按按，多付個十元就有報紙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看了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85786" y="1857364"/>
            <a:ext cx="7643866" cy="44291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</a:br>
            <a:endParaRPr lang="zh-TW" altLang="en-US" sz="2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Autofit/>
          </a:bodyPr>
          <a:lstStyle/>
          <a:p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6000" b="1" dirty="0" smtClean="0">
                <a:latin typeface="微軟正黑體" pitchFamily="34" charset="-120"/>
                <a:ea typeface="微軟正黑體" pitchFamily="34" charset="-120"/>
              </a:rPr>
              <a:t>結        論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8</a:t>
            </a:r>
            <a:endParaRPr lang="zh-TW" altLang="en-US" b="1" dirty="0">
              <a:solidFill>
                <a:schemeClr val="tx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28596" y="1714488"/>
            <a:ext cx="8286808" cy="4071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3000"/>
              </a:lnSpc>
            </a:pP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　</a:t>
            </a: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資訊時代的趨勢已來臨，從傳統媒介演變為數位媒介，不僅帶來生活上更多的便利，只使得人類的視野變得更廣闊，在未來數位媒介可能會有更進一步的創新</a:t>
            </a: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，這也可能使得數位產品會越來越昂貴，但人民的薪水卻依然沒有什麼調漲，這是未來政府需要討論的議題。</a:t>
            </a: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000"/>
              </a:lnSpc>
            </a:pPr>
            <a:endParaRPr lang="zh-TW" altLang="en-US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Autofit/>
          </a:bodyPr>
          <a:lstStyle/>
          <a:p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6000" b="1" dirty="0" smtClean="0">
                <a:latin typeface="微軟正黑體" pitchFamily="34" charset="-120"/>
                <a:ea typeface="微軟正黑體" pitchFamily="34" charset="-120"/>
              </a:rPr>
              <a:t>參考資料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9</a:t>
            </a:r>
            <a:endParaRPr lang="zh-TW" altLang="en-US" b="1" dirty="0">
              <a:solidFill>
                <a:schemeClr val="tx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42910" y="2000240"/>
            <a:ext cx="7858180" cy="31432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維基百科</a:t>
            </a: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hlinkClick r:id="rId3"/>
              </a:rPr>
              <a:t>http://zh.wikipedia.org/zh-hant/%E7%BB%B4%E5%9F%BA%E7%99%BE%E7%A7%91</a:t>
            </a: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1447</TotalTime>
  <Words>108</Words>
  <Application>Microsoft Office PowerPoint</Application>
  <PresentationFormat>如螢幕大小 (4:3)</PresentationFormat>
  <Paragraphs>69</Paragraphs>
  <Slides>8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Office 佈景主題</vt:lpstr>
      <vt:lpstr>投影片 1</vt:lpstr>
      <vt:lpstr>投影片 2</vt:lpstr>
      <vt:lpstr> Ｑ１、傳播媒介對我們的生活已經是不可缺少的工具，這樣             對一般大眾來說真的沒有缺點嗎？請小組舉出數位媒                介的普及針對大學生來說優點及缺點各兩項，並加以             說明。 </vt:lpstr>
      <vt:lpstr>  Ｑ２、請小組討論是否我們應該在有電腦使用的情況下，而 　　　盡量不去使用電腦求學知識呢？使用數位媒介求知與 　　　使用傳統媒介求知有什麼差別？  </vt:lpstr>
      <vt:lpstr>Ｑ３、電視出現以來，廣播不但沒有萎縮，反而蓬勃發展起 　　　來；電視流行以後，電影業依然票房不墜」。請小組 　　　討論為什麼廣播以及電影沒有被電視取代的原因？</vt:lpstr>
      <vt:lpstr>Ｑ４、請小組試著構思未來20年後的傳播媒介會是什麼？以 　　　什麼樣子的方式傳播信息？ </vt:lpstr>
      <vt:lpstr> 結        論 </vt:lpstr>
      <vt:lpstr> 參考資料 </vt:lpstr>
    </vt:vector>
  </TitlesOfParts>
  <Company>Taiwan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MC SYSTEM</dc:creator>
  <cp:lastModifiedBy>MC SYSTEM</cp:lastModifiedBy>
  <cp:revision>312</cp:revision>
  <dcterms:created xsi:type="dcterms:W3CDTF">2011-10-09T11:22:50Z</dcterms:created>
  <dcterms:modified xsi:type="dcterms:W3CDTF">2011-12-25T07:46:12Z</dcterms:modified>
</cp:coreProperties>
</file>