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sldIdLst>
    <p:sldId id="256" r:id="rId2"/>
    <p:sldId id="269" r:id="rId3"/>
    <p:sldId id="258" r:id="rId4"/>
    <p:sldId id="259" r:id="rId5"/>
    <p:sldId id="270" r:id="rId6"/>
    <p:sldId id="260" r:id="rId7"/>
    <p:sldId id="261" r:id="rId8"/>
    <p:sldId id="266" r:id="rId9"/>
    <p:sldId id="267" r:id="rId10"/>
    <p:sldId id="271" r:id="rId11"/>
    <p:sldId id="268" r:id="rId12"/>
  </p:sldIdLst>
  <p:sldSz cx="9144000" cy="6858000" type="screen4x3"/>
  <p:notesSz cx="6858000" cy="9144000"/>
  <p:defaultTextStyle>
    <a:defPPr>
      <a:defRPr lang="zh-TW"/>
    </a:defPPr>
    <a:lvl1pPr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1pPr>
    <a:lvl2pPr marL="4572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2pPr>
    <a:lvl3pPr marL="9144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5pPr>
    <a:lvl6pPr marL="22860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6pPr>
    <a:lvl7pPr marL="27432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7pPr>
    <a:lvl8pPr marL="32004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8pPr>
    <a:lvl9pPr marL="3657600" algn="l" defTabSz="914400" rtl="0" eaLnBrk="1" latinLnBrk="0" hangingPunct="1">
      <a:defRPr kumimoji="1" kern="1200">
        <a:solidFill>
          <a:schemeClr val="tx1"/>
        </a:solidFill>
        <a:latin typeface="Arial" charset="0"/>
        <a:ea typeface="新細明體" charset="-120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10" autoAdjust="0"/>
    <p:restoredTop sz="94653" autoAdjust="0"/>
  </p:normalViewPr>
  <p:slideViewPr>
    <p:cSldViewPr>
      <p:cViewPr varScale="1">
        <p:scale>
          <a:sx n="98" d="100"/>
          <a:sy n="98" d="100"/>
        </p:scale>
        <p:origin x="-186" y="-10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標題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副標題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zh-TW" altLang="en-US" smtClean="0"/>
              <a:t>按一下以編輯母片副標題樣式</a:t>
            </a:r>
            <a:endParaRPr kumimoji="0" lang="en-US"/>
          </a:p>
        </p:txBody>
      </p:sp>
      <p:sp>
        <p:nvSpPr>
          <p:cNvPr id="16" name="日期版面配置區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2" name="頁尾版面配置區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5" name="投影片編號版面配置區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CEB666B9-516E-4E3A-AB27-B4EDD0E0E063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9D6A43D-2300-4905-A255-6A45B0D65ED9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3" name="直排文字版面配置區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19B3476-4676-4395-8547-5EB926011586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標題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7" name="內容版面配置區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9" name="頁尾版面配置區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pPr>
              <a:defRPr/>
            </a:pPr>
            <a:fld id="{65510DC6-91A4-4C7C-B2DC-D929D2214EA9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區段標題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文字版面配置區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9" name="日期版面配置區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1" name="頁尾版面配置區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6" name="投影片編號版面配置區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C0ED619-51CD-49F5-BA93-C854EAA9DCAC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8" name="標題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標題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3" name="內容版面配置區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1" name="日期版面配置區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10" name="頁尾版面配置區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02DCF80-0D52-4136-BC7A-28E752E51E0A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標題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3" name="文字版面配置區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25" name="文字版面配置區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4" name="內容版面配置區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8" name="內容版面配置區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10" name="日期版面配置區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pPr>
              <a:defRPr/>
            </a:pPr>
            <a:fld id="{0DEF8E4E-3EDE-496C-AF4A-45184E927DB8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1" name="直線接點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標題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12" name="日期版面配置區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21" name="頁尾版面配置區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5F9B5D8-3CA1-4070-9A35-16DE4DC8E565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日期版面配置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24" name="頁尾版面配置區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C4CA7D29-C5DF-4DC3-8E4D-686244C059B3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直線接點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標題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  <p:sp>
        <p:nvSpPr>
          <p:cNvPr id="14" name="內容版面配置區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zh-TW" altLang="en-US" smtClean="0"/>
              <a:t>按一下以編輯母片文字樣式</a:t>
            </a:r>
          </a:p>
          <a:p>
            <a:pPr lvl="1" eaLnBrk="1" latinLnBrk="0" hangingPunct="1"/>
            <a:r>
              <a:rPr lang="zh-TW" altLang="en-US" smtClean="0"/>
              <a:t>第二層</a:t>
            </a:r>
          </a:p>
          <a:p>
            <a:pPr lvl="2" eaLnBrk="1" latinLnBrk="0" hangingPunct="1"/>
            <a:r>
              <a:rPr lang="zh-TW" altLang="en-US" smtClean="0"/>
              <a:t>第三層</a:t>
            </a:r>
          </a:p>
          <a:p>
            <a:pPr lvl="3" eaLnBrk="1" latinLnBrk="0" hangingPunct="1"/>
            <a:r>
              <a:rPr lang="zh-TW" altLang="en-US" smtClean="0"/>
              <a:t>第四層</a:t>
            </a:r>
          </a:p>
          <a:p>
            <a:pPr lvl="4" eaLnBrk="1" latinLnBrk="0" hangingPunct="1"/>
            <a:r>
              <a:rPr lang="zh-TW" altLang="en-US" smtClean="0"/>
              <a:t>第五層</a:t>
            </a:r>
            <a:endParaRPr kumimoji="0" lang="en-US"/>
          </a:p>
        </p:txBody>
      </p:sp>
      <p:sp>
        <p:nvSpPr>
          <p:cNvPr id="25" name="日期版面配置區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29" name="頁尾版面配置區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FC11632-B752-4FA3-878E-2859B64365AD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圖片版面配置區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zh-TW" altLang="en-US" smtClean="0"/>
              <a:t>按一下圖示以新增圖片</a:t>
            </a:r>
            <a:endParaRPr kumimoji="0" lang="en-US" dirty="0"/>
          </a:p>
        </p:txBody>
      </p:sp>
      <p:sp>
        <p:nvSpPr>
          <p:cNvPr id="7" name="日期版面配置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 altLang="zh-TW"/>
          </a:p>
        </p:txBody>
      </p:sp>
      <p:sp>
        <p:nvSpPr>
          <p:cNvPr id="31" name="投影片編號版面配置區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9F6E551-3321-4D8D-81E2-0DC7AE423F44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7" name="標題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26" name="文字版面配置區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直線接點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文字版面配置區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zh-TW" altLang="en-US" smtClean="0"/>
              <a:t>按一下以編輯母片文字樣式</a:t>
            </a:r>
          </a:p>
          <a:p>
            <a:pPr lvl="1" eaLnBrk="1" latinLnBrk="0" hangingPunct="1"/>
            <a:r>
              <a:rPr kumimoji="0" lang="zh-TW" altLang="en-US" smtClean="0"/>
              <a:t>第二層</a:t>
            </a:r>
          </a:p>
          <a:p>
            <a:pPr lvl="2" eaLnBrk="1" latinLnBrk="0" hangingPunct="1"/>
            <a:r>
              <a:rPr kumimoji="0" lang="zh-TW" altLang="en-US" smtClean="0"/>
              <a:t>第三層</a:t>
            </a:r>
          </a:p>
          <a:p>
            <a:pPr lvl="3" eaLnBrk="1" latinLnBrk="0" hangingPunct="1"/>
            <a:r>
              <a:rPr kumimoji="0" lang="zh-TW" altLang="en-US" smtClean="0"/>
              <a:t>第四層</a:t>
            </a:r>
          </a:p>
          <a:p>
            <a:pPr lvl="4" eaLnBrk="1" latinLnBrk="0" hangingPunct="1"/>
            <a:r>
              <a:rPr kumimoji="0" lang="zh-TW" altLang="en-US" smtClean="0"/>
              <a:t>第五層</a:t>
            </a:r>
            <a:endParaRPr kumimoji="0" lang="en-US"/>
          </a:p>
        </p:txBody>
      </p:sp>
      <p:sp>
        <p:nvSpPr>
          <p:cNvPr id="11" name="日期版面配置區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28" name="頁尾版面配置區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endParaRPr lang="en-US" altLang="zh-TW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pPr>
              <a:defRPr/>
            </a:pPr>
            <a:fld id="{ED6A2843-E40F-4D87-8F49-C83FEB26FC26}" type="slidenum">
              <a:rPr lang="en-US" altLang="zh-TW" smtClean="0"/>
              <a:pPr>
                <a:defRPr/>
              </a:pPr>
              <a:t>‹#›</a:t>
            </a:fld>
            <a:endParaRPr lang="en-US" altLang="zh-TW"/>
          </a:p>
        </p:txBody>
      </p:sp>
      <p:sp>
        <p:nvSpPr>
          <p:cNvPr id="10" name="標題版面配置區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zh-TW" altLang="en-US" smtClean="0"/>
              <a:t>按一下以編輯母片標題樣式</a:t>
            </a:r>
            <a:endParaRPr kumimoji="0" lang="en-US"/>
          </a:p>
        </p:txBody>
      </p:sp>
      <p:sp>
        <p:nvSpPr>
          <p:cNvPr id="9" name="直線接點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直線接點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://www.wikiwand.com/zh-mo/%E8%88%88%E9%81%94%E7%99%BC%E9%9B%BB%E5%BB%A0" TargetMode="External"/><Relationship Id="rId7" Type="http://schemas.openxmlformats.org/officeDocument/2006/relationships/hyperlink" Target="http://www.yces.chc.edu.tw/arts/qqcould/air02.htm" TargetMode="External"/><Relationship Id="rId2" Type="http://schemas.openxmlformats.org/officeDocument/2006/relationships/hyperlink" Target="http://blog.tchcvs.tc.edu.tw/blogs_t_old/attach/170/1342576864.pdf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tcppa.org.tw/bid/20060605.htm" TargetMode="External"/><Relationship Id="rId5" Type="http://schemas.openxmlformats.org/officeDocument/2006/relationships/hyperlink" Target="http://www.fotosearch.hk/UNN888/u15583086/" TargetMode="External"/><Relationship Id="rId4" Type="http://schemas.openxmlformats.org/officeDocument/2006/relationships/hyperlink" Target="http://tw.weibo.com/STUT/3887372385424722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2"/>
          <p:cNvSpPr>
            <a:spLocks noGrp="1" noChangeArrowheads="1"/>
          </p:cNvSpPr>
          <p:nvPr>
            <p:ph type="ctrTitle"/>
          </p:nvPr>
        </p:nvSpPr>
        <p:spPr>
          <a:xfrm>
            <a:off x="5286380" y="1428736"/>
            <a:ext cx="4629128" cy="898521"/>
          </a:xfrm>
        </p:spPr>
        <p:txBody>
          <a:bodyPr/>
          <a:lstStyle/>
          <a:p>
            <a:pPr eaLnBrk="1" hangingPunct="1"/>
            <a:r>
              <a:rPr lang="zh-TW" altLang="en-US" dirty="0" smtClean="0"/>
              <a:t>南台汙染源</a:t>
            </a:r>
          </a:p>
        </p:txBody>
      </p:sp>
      <p:sp>
        <p:nvSpPr>
          <p:cNvPr id="3076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5072066" y="2643182"/>
            <a:ext cx="3186105" cy="2867035"/>
          </a:xfrm>
        </p:spPr>
        <p:txBody>
          <a:bodyPr>
            <a:normAutofit/>
          </a:bodyPr>
          <a:lstStyle/>
          <a:p>
            <a:pPr algn="r" eaLnBrk="1" hangingPunct="1"/>
            <a:r>
              <a:rPr lang="zh-TW" altLang="en-US" sz="2400" dirty="0" smtClean="0"/>
              <a:t>指導老師</a:t>
            </a:r>
            <a:r>
              <a:rPr lang="en-US" altLang="zh-TW" sz="2400" dirty="0" smtClean="0"/>
              <a:t>:</a:t>
            </a:r>
            <a:r>
              <a:rPr lang="zh-TW" altLang="en-US" sz="2400" dirty="0" smtClean="0"/>
              <a:t>林聰益 </a:t>
            </a:r>
          </a:p>
          <a:p>
            <a:pPr algn="r" eaLnBrk="1" hangingPunct="1"/>
            <a:r>
              <a:rPr lang="zh-TW" altLang="en-US" sz="2400" dirty="0" smtClean="0"/>
              <a:t>組員</a:t>
            </a:r>
            <a:r>
              <a:rPr lang="en-US" altLang="zh-TW" sz="2400" dirty="0" smtClean="0"/>
              <a:t>:</a:t>
            </a:r>
            <a:r>
              <a:rPr lang="zh-TW" altLang="en-US" sz="2400" dirty="0" smtClean="0"/>
              <a:t>蘇育正</a:t>
            </a:r>
            <a:r>
              <a:rPr lang="en-US" altLang="zh-TW" sz="2400" dirty="0" smtClean="0"/>
              <a:t>A212026 </a:t>
            </a:r>
            <a:endParaRPr lang="en-US" altLang="zh-TW" sz="2400" dirty="0" smtClean="0"/>
          </a:p>
          <a:p>
            <a:pPr algn="r" eaLnBrk="1" hangingPunct="1"/>
            <a:r>
              <a:rPr lang="en-US" altLang="zh-TW" sz="2400" dirty="0" smtClean="0"/>
              <a:t>        </a:t>
            </a:r>
            <a:r>
              <a:rPr lang="zh-TW" altLang="en-US" sz="2400" dirty="0" smtClean="0"/>
              <a:t>黃偉洲</a:t>
            </a:r>
            <a:r>
              <a:rPr lang="en-US" altLang="zh-TW" sz="2400" dirty="0" smtClean="0"/>
              <a:t>4A212038 </a:t>
            </a:r>
            <a:endParaRPr lang="en-US" altLang="zh-TW" sz="2400" dirty="0" smtClean="0"/>
          </a:p>
          <a:p>
            <a:pPr algn="r" eaLnBrk="1" hangingPunct="1"/>
            <a:r>
              <a:rPr lang="zh-TW" altLang="en-US" sz="2400" dirty="0" smtClean="0"/>
              <a:t>曾煒翔 </a:t>
            </a:r>
            <a:r>
              <a:rPr lang="en-US" altLang="zh-TW" sz="2400" dirty="0" smtClean="0"/>
              <a:t>4A212081 </a:t>
            </a:r>
          </a:p>
          <a:p>
            <a:pPr algn="r" eaLnBrk="1" hangingPunct="1"/>
            <a:r>
              <a:rPr lang="en-US" altLang="zh-TW" sz="2400" dirty="0" smtClean="0"/>
              <a:t>        </a:t>
            </a:r>
            <a:endParaRPr lang="en-US" altLang="zh-TW" dirty="0" smtClean="0"/>
          </a:p>
        </p:txBody>
      </p:sp>
      <p:pic>
        <p:nvPicPr>
          <p:cNvPr id="5" name="圖片 4" descr="2210180420_35d41807a5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4348" y="428604"/>
            <a:ext cx="3810837" cy="5704847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內容版面配置區 3" descr="12431218_995629003812861_565164754_n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428736"/>
            <a:ext cx="8046155" cy="4525962"/>
          </a:xfr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8" name="AutoShape 2"/>
          <p:cNvSpPr>
            <a:spLocks noGrp="1" noChangeArrowheads="1"/>
          </p:cNvSpPr>
          <p:nvPr>
            <p:ph type="title"/>
          </p:nvPr>
        </p:nvSpPr>
        <p:spPr>
          <a:xfrm>
            <a:off x="285720" y="285728"/>
            <a:ext cx="8686800" cy="838200"/>
          </a:xfrm>
        </p:spPr>
        <p:txBody>
          <a:bodyPr/>
          <a:lstStyle/>
          <a:p>
            <a:pPr algn="ctr" eaLnBrk="1" hangingPunct="1"/>
            <a:r>
              <a:rPr lang="zh-TW" altLang="en-US" dirty="0" smtClean="0"/>
              <a:t>資料來源</a:t>
            </a:r>
            <a:endParaRPr lang="zh-TW" altLang="en-US" dirty="0" smtClean="0"/>
          </a:p>
        </p:txBody>
      </p:sp>
      <p:sp>
        <p:nvSpPr>
          <p:cNvPr id="5" name="文字方塊 4"/>
          <p:cNvSpPr txBox="1"/>
          <p:nvPr/>
        </p:nvSpPr>
        <p:spPr>
          <a:xfrm>
            <a:off x="214282" y="1357298"/>
            <a:ext cx="8715436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eaLnBrk="1" hangingPunct="1"/>
            <a:r>
              <a:rPr lang="en-US" altLang="zh-TW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hlinkClick r:id="rId2"/>
              </a:rPr>
              <a:t>http://</a:t>
            </a:r>
            <a:r>
              <a:rPr lang="en-US" altLang="zh-TW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hlinkClick r:id="rId2"/>
              </a:rPr>
              <a:t>blog.tchcvs.tc.edu.tw/blogs_t_old/attach/170/1342576864.pdf</a:t>
            </a:r>
            <a:endParaRPr lang="en-US" altLang="zh-TW" b="1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eaLnBrk="1" hangingPunct="1"/>
            <a:r>
              <a:rPr lang="en-US" altLang="zh-TW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</a:rPr>
              <a:t>http://nehrc.nhri.org.tw/toxic/ref/%E6%87%B6%E4%BA%BA%E5%8C%85_v3-rev2.pdf</a:t>
            </a:r>
            <a:endParaRPr lang="en-US" altLang="zh-TW" b="1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eaLnBrk="1" hangingPunct="1"/>
            <a:r>
              <a:rPr lang="en-US" altLang="zh-TW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hlinkClick r:id="rId3"/>
              </a:rPr>
              <a:t>http</a:t>
            </a:r>
            <a:r>
              <a:rPr lang="en-US" altLang="zh-TW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hlinkClick r:id="rId3"/>
              </a:rPr>
              <a:t>://www.wikiwand.com/zh-mo/%E8%88%88%E9%81%94%E7%99%BC%E9%9B%BB%E5%BB%A0</a:t>
            </a:r>
            <a:endParaRPr lang="en-US" altLang="zh-TW" b="1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eaLnBrk="1" hangingPunct="1"/>
            <a:r>
              <a:rPr lang="en-US" altLang="zh-TW" sz="1600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hlinkClick r:id="rId4"/>
              </a:rPr>
              <a:t>http://tw.weibo.com/STUT/3887372385424722</a:t>
            </a:r>
            <a:endParaRPr lang="en-US" altLang="zh-TW" sz="1600" b="1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eaLnBrk="1" hangingPunct="1"/>
            <a:r>
              <a:rPr lang="en-US" altLang="zh-TW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hlinkClick r:id="rId5"/>
              </a:rPr>
              <a:t>http://www.fotosearch.hk/UNN888/u15583086/</a:t>
            </a:r>
            <a:endParaRPr lang="en-US" altLang="zh-TW" b="1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eaLnBrk="1" hangingPunct="1"/>
            <a:r>
              <a:rPr lang="en-US" altLang="zh-TW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hlinkClick r:id="rId6"/>
              </a:rPr>
              <a:t>http://www.tcppa.org.tw/bid/20060605.htm</a:t>
            </a:r>
            <a:endParaRPr lang="en-US" altLang="zh-TW" b="1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eaLnBrk="1" hangingPunct="1"/>
            <a:r>
              <a:rPr lang="en-US" altLang="zh-TW" b="1" dirty="0" smtClean="0">
                <a:ln w="10160">
                  <a:solidFill>
                    <a:schemeClr val="accent1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38100" dist="32000" dir="5400000" algn="tl">
                    <a:srgbClr val="000000">
                      <a:alpha val="30000"/>
                    </a:srgbClr>
                  </a:outerShdw>
                </a:effectLst>
                <a:hlinkClick r:id="rId7"/>
              </a:rPr>
              <a:t>http://www.yces.chc.edu.tw/arts/qqcould/air02.htm</a:t>
            </a:r>
            <a:endParaRPr lang="en-US" altLang="zh-TW" b="1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pPr eaLnBrk="1" hangingPunct="1"/>
            <a:endParaRPr lang="en-US" altLang="zh-TW" dirty="0" smtClean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  <a:p>
            <a:endParaRPr lang="zh-TW" altLang="en-US" dirty="0">
              <a:ln w="10160">
                <a:solidFill>
                  <a:schemeClr val="accent1"/>
                </a:solidFill>
                <a:prstDash val="solid"/>
              </a:ln>
              <a:solidFill>
                <a:srgbClr val="FFFFFF"/>
              </a:solidFill>
              <a:effectLst>
                <a:outerShdw blurRad="38100" dist="32000" dir="5400000" algn="tl">
                  <a:srgbClr val="000000">
                    <a:alpha val="30000"/>
                  </a:srgbClr>
                </a:outerShdw>
              </a:effectLst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285720" y="357166"/>
            <a:ext cx="8686800" cy="838200"/>
          </a:xfrm>
        </p:spPr>
        <p:txBody>
          <a:bodyPr/>
          <a:lstStyle/>
          <a:p>
            <a:pPr algn="ctr"/>
            <a:r>
              <a:rPr lang="zh-TW" altLang="en-US" dirty="0" smtClean="0"/>
              <a:t>南台汙染源分類</a:t>
            </a:r>
            <a:endParaRPr lang="zh-TW" altLang="en-US" dirty="0"/>
          </a:p>
        </p:txBody>
      </p:sp>
      <p:sp>
        <p:nvSpPr>
          <p:cNvPr id="4" name="文字方塊 3"/>
          <p:cNvSpPr txBox="1"/>
          <p:nvPr/>
        </p:nvSpPr>
        <p:spPr>
          <a:xfrm>
            <a:off x="928662" y="1500174"/>
            <a:ext cx="4801314" cy="452431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zh-TW" altLang="en-US" b="1" dirty="0" smtClean="0"/>
              <a:t>校園內部汙染</a:t>
            </a:r>
            <a:endParaRPr lang="en-US" altLang="zh-TW" b="1" dirty="0" smtClean="0"/>
          </a:p>
          <a:p>
            <a:r>
              <a:rPr lang="zh-TW" altLang="en-US" dirty="0" smtClean="0"/>
              <a:t>空氣</a:t>
            </a:r>
            <a:r>
              <a:rPr lang="zh-TW" altLang="en-US" dirty="0" smtClean="0"/>
              <a:t>汙染</a:t>
            </a:r>
            <a:endParaRPr lang="en-US" altLang="zh-TW" dirty="0" smtClean="0"/>
          </a:p>
          <a:p>
            <a:r>
              <a:rPr lang="zh-TW" altLang="en-US" dirty="0" smtClean="0"/>
              <a:t>施工時所用的砂石</a:t>
            </a:r>
            <a:endParaRPr lang="en-US" altLang="zh-TW" dirty="0" smtClean="0"/>
          </a:p>
          <a:p>
            <a:r>
              <a:rPr lang="zh-TW" altLang="en-US" dirty="0" smtClean="0"/>
              <a:t>工廠排放的烏</a:t>
            </a:r>
            <a:r>
              <a:rPr lang="zh-TW" altLang="en-US" dirty="0" smtClean="0"/>
              <a:t>煙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噪音汙染</a:t>
            </a:r>
            <a:endParaRPr lang="en-US" altLang="zh-TW" dirty="0" smtClean="0"/>
          </a:p>
          <a:p>
            <a:r>
              <a:rPr lang="zh-TW" altLang="en-US" dirty="0" smtClean="0"/>
              <a:t>施工時所造成的噪音</a:t>
            </a:r>
            <a:endParaRPr lang="en-US" altLang="zh-TW" dirty="0" smtClean="0"/>
          </a:p>
          <a:p>
            <a:endParaRPr lang="en-US" altLang="zh-TW" b="1" dirty="0" smtClean="0"/>
          </a:p>
          <a:p>
            <a:endParaRPr lang="en-US" altLang="zh-TW" b="1" dirty="0" smtClean="0"/>
          </a:p>
          <a:p>
            <a:endParaRPr lang="en-US" altLang="zh-TW" b="1" dirty="0" smtClean="0"/>
          </a:p>
          <a:p>
            <a:r>
              <a:rPr lang="zh-TW" altLang="en-US" b="1" dirty="0" smtClean="0"/>
              <a:t>校園</a:t>
            </a:r>
            <a:r>
              <a:rPr lang="zh-TW" altLang="en-US" b="1" dirty="0" smtClean="0"/>
              <a:t>外部</a:t>
            </a:r>
            <a:r>
              <a:rPr lang="zh-TW" altLang="en-US" b="1" dirty="0" smtClean="0"/>
              <a:t>汙染</a:t>
            </a:r>
            <a:endParaRPr lang="en-US" altLang="zh-TW" dirty="0" smtClean="0"/>
          </a:p>
          <a:p>
            <a:r>
              <a:rPr lang="zh-TW" altLang="en-US" dirty="0" smtClean="0"/>
              <a:t>環境</a:t>
            </a:r>
            <a:r>
              <a:rPr lang="zh-TW" altLang="en-US" dirty="0" smtClean="0"/>
              <a:t>汙染</a:t>
            </a:r>
            <a:endParaRPr lang="en-US" altLang="zh-TW" dirty="0" smtClean="0"/>
          </a:p>
          <a:p>
            <a:r>
              <a:rPr lang="zh-TW" altLang="en-US" dirty="0" smtClean="0"/>
              <a:t>工廠所排放的汙水及施工所排放的廢料及汙水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汽機車汙染</a:t>
            </a:r>
            <a:endParaRPr lang="en-US" altLang="zh-TW" dirty="0" smtClean="0"/>
          </a:p>
          <a:p>
            <a:r>
              <a:rPr lang="zh-TW" altLang="en-US" dirty="0" smtClean="0"/>
              <a:t>學生機車</a:t>
            </a:r>
            <a:r>
              <a:rPr lang="zh-TW" altLang="en-US" dirty="0" smtClean="0"/>
              <a:t>眾多造成大量廢氣</a:t>
            </a:r>
            <a:endParaRPr lang="zh-TW" alt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18"/>
          <p:cNvSpPr>
            <a:spLocks noGrp="1" noChangeArrowheads="1"/>
          </p:cNvSpPr>
          <p:nvPr>
            <p:ph type="title"/>
          </p:nvPr>
        </p:nvSpPr>
        <p:spPr>
          <a:xfrm>
            <a:off x="285720" y="285728"/>
            <a:ext cx="8686800" cy="838200"/>
          </a:xfrm>
        </p:spPr>
        <p:txBody>
          <a:bodyPr/>
          <a:lstStyle/>
          <a:p>
            <a:pPr algn="ctr" eaLnBrk="1" hangingPunct="1"/>
            <a:r>
              <a:rPr lang="zh-TW" altLang="en-US" dirty="0" smtClean="0"/>
              <a:t>空氣污染</a:t>
            </a:r>
          </a:p>
        </p:txBody>
      </p:sp>
      <p:sp>
        <p:nvSpPr>
          <p:cNvPr id="7" name="文字方塊 6"/>
          <p:cNvSpPr txBox="1"/>
          <p:nvPr/>
        </p:nvSpPr>
        <p:spPr>
          <a:xfrm>
            <a:off x="642910" y="1785926"/>
            <a:ext cx="3714776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 smtClean="0"/>
              <a:t>所謂空氣污染，即指 空氣中含有一種或多 種污染物，其存在的 量、性質及時間會傷 害到人類、植物及動 物的生命，損害財 物，或干擾舒適的生 活環境，如臭味的存 在。</a:t>
            </a:r>
            <a:endParaRPr lang="zh-TW" altLang="en-US" sz="3200" dirty="0"/>
          </a:p>
        </p:txBody>
      </p:sp>
      <p:pic>
        <p:nvPicPr>
          <p:cNvPr id="8" name="圖片 7" descr="754720_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2786058"/>
            <a:ext cx="4286281" cy="2857520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/>
          <p:cNvSpPr>
            <a:spLocks noGrp="1" noChangeArrowheads="1"/>
          </p:cNvSpPr>
          <p:nvPr>
            <p:ph type="title"/>
          </p:nvPr>
        </p:nvSpPr>
        <p:spPr>
          <a:xfrm>
            <a:off x="285720" y="285728"/>
            <a:ext cx="8686800" cy="838200"/>
          </a:xfrm>
        </p:spPr>
        <p:txBody>
          <a:bodyPr/>
          <a:lstStyle/>
          <a:p>
            <a:pPr algn="ctr" eaLnBrk="1" hangingPunct="1"/>
            <a:r>
              <a:rPr lang="zh-TW" altLang="en-US" dirty="0" smtClean="0"/>
              <a:t>砂石</a:t>
            </a:r>
            <a:r>
              <a:rPr lang="zh-TW" altLang="en-US" dirty="0" smtClean="0"/>
              <a:t>污染</a:t>
            </a:r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14546" y="3357562"/>
            <a:ext cx="5256212" cy="2955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字方塊 5"/>
          <p:cNvSpPr txBox="1"/>
          <p:nvPr/>
        </p:nvSpPr>
        <p:spPr>
          <a:xfrm>
            <a:off x="928662" y="1357298"/>
            <a:ext cx="778674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南台附近砂石場的砂石都沒有完全覆蓋，砂石車覆蓋砂石也不完全，造成砂石</a:t>
            </a:r>
            <a:r>
              <a:rPr lang="zh-TW" altLang="en-US" sz="2400" dirty="0" smtClean="0"/>
              <a:t>會隨</a:t>
            </a:r>
            <a:r>
              <a:rPr lang="zh-TW" altLang="en-US" sz="2400" dirty="0" smtClean="0"/>
              <a:t>著風亂吹亂飄，不僅會</a:t>
            </a:r>
            <a:r>
              <a:rPr lang="zh-TW" altLang="en-US" sz="2400" dirty="0" smtClean="0"/>
              <a:t>影響行車視線，吸入人體也會造成傷害</a:t>
            </a:r>
            <a:endParaRPr lang="zh-TW" alt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AutoShape 18"/>
          <p:cNvSpPr>
            <a:spLocks noGrp="1" noChangeArrowheads="1"/>
          </p:cNvSpPr>
          <p:nvPr>
            <p:ph type="title"/>
          </p:nvPr>
        </p:nvSpPr>
        <p:spPr>
          <a:xfrm>
            <a:off x="214282" y="285728"/>
            <a:ext cx="8686800" cy="838200"/>
          </a:xfrm>
        </p:spPr>
        <p:txBody>
          <a:bodyPr/>
          <a:lstStyle/>
          <a:p>
            <a:pPr algn="ctr" eaLnBrk="1" hangingPunct="1"/>
            <a:r>
              <a:rPr lang="zh-TW" altLang="en-US" dirty="0" smtClean="0"/>
              <a:t>噪音污染</a:t>
            </a:r>
            <a:endParaRPr lang="zh-TW" altLang="en-US" dirty="0" smtClean="0"/>
          </a:p>
        </p:txBody>
      </p:sp>
      <p:sp>
        <p:nvSpPr>
          <p:cNvPr id="6" name="文字方塊 5"/>
          <p:cNvSpPr txBox="1"/>
          <p:nvPr/>
        </p:nvSpPr>
        <p:spPr>
          <a:xfrm>
            <a:off x="785786" y="1142984"/>
            <a:ext cx="7643866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 smtClean="0"/>
              <a:t>噪音是指任何一種不需要的聲音、太大的聲音或來的太突然的聲音，或是干擾我 們要聽的聲音，或是使人身心不舒服的聲音是乃噪音。噪音多來自工程的施工 聲，如：電鑽、電鋸等，或是來自交通工具的聲音，如：火車、卡車、飛機、機 車、汽車等。甚至是一些音響音量過大，也會造成噪音，如：卡拉 </a:t>
            </a:r>
            <a:r>
              <a:rPr lang="en-US" altLang="zh-TW" dirty="0" smtClean="0"/>
              <a:t>OK </a:t>
            </a:r>
            <a:r>
              <a:rPr lang="zh-TW" altLang="en-US" dirty="0" smtClean="0"/>
              <a:t>聲、半夜 彈琴聲、電視音響</a:t>
            </a:r>
            <a:r>
              <a:rPr lang="zh-TW" altLang="en-US" dirty="0" smtClean="0"/>
              <a:t>等</a:t>
            </a:r>
            <a:endParaRPr lang="en-US" altLang="zh-TW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南台因為目前施工得關係所以工地的吵雜聲震耳欲聾。</a:t>
            </a:r>
            <a:endParaRPr lang="zh-TW" altLang="en-US" dirty="0"/>
          </a:p>
        </p:txBody>
      </p:sp>
      <p:pic>
        <p:nvPicPr>
          <p:cNvPr id="7" name="圖片 6" descr="12431676_995628970479531_1840847409_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71603" y="3286124"/>
            <a:ext cx="6350001" cy="357187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2"/>
          <p:cNvSpPr>
            <a:spLocks noGrp="1" noChangeArrowheads="1"/>
          </p:cNvSpPr>
          <p:nvPr>
            <p:ph type="title"/>
          </p:nvPr>
        </p:nvSpPr>
        <p:spPr>
          <a:xfrm>
            <a:off x="214282" y="285728"/>
            <a:ext cx="8686800" cy="838200"/>
          </a:xfrm>
        </p:spPr>
        <p:txBody>
          <a:bodyPr/>
          <a:lstStyle/>
          <a:p>
            <a:pPr algn="ctr" eaLnBrk="1" hangingPunct="1"/>
            <a:r>
              <a:rPr lang="zh-TW" altLang="en-US" dirty="0" smtClean="0"/>
              <a:t>機車</a:t>
            </a:r>
            <a:endParaRPr lang="zh-TW" altLang="en-US" dirty="0" smtClean="0"/>
          </a:p>
        </p:txBody>
      </p:sp>
      <p:pic>
        <p:nvPicPr>
          <p:cNvPr id="8196" name="Picture 4" descr="19865_133517337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3000372"/>
            <a:ext cx="6022975" cy="3556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字方塊 5"/>
          <p:cNvSpPr txBox="1"/>
          <p:nvPr/>
        </p:nvSpPr>
        <p:spPr>
          <a:xfrm>
            <a:off x="642911" y="1357298"/>
            <a:ext cx="7643866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800" b="1" dirty="0" smtClean="0"/>
              <a:t>移動性汙染源</a:t>
            </a:r>
            <a:endParaRPr lang="zh-TW" altLang="en-US" sz="2800" b="1" dirty="0" smtClean="0"/>
          </a:p>
          <a:p>
            <a:endParaRPr lang="en-US" altLang="zh-TW" dirty="0" smtClean="0"/>
          </a:p>
          <a:p>
            <a:r>
              <a:rPr lang="zh-TW" altLang="en-US" dirty="0" smtClean="0"/>
              <a:t>南台學生眾多都是以機車為主要交通工具，在巔峰時刻車滿為患，機車</a:t>
            </a:r>
            <a:r>
              <a:rPr lang="zh-TW" altLang="en-US" dirty="0" smtClean="0"/>
              <a:t>所排放的廢氣，會造成溫室效應</a:t>
            </a:r>
          </a:p>
          <a:p>
            <a:endParaRPr lang="zh-TW" altLang="en-US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24058" y="1554163"/>
            <a:ext cx="8048284" cy="4525962"/>
          </a:xfrm>
          <a:noFill/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2"/>
          <p:cNvSpPr>
            <a:spLocks noGrp="1" noChangeArrowheads="1"/>
          </p:cNvSpPr>
          <p:nvPr>
            <p:ph type="title"/>
          </p:nvPr>
        </p:nvSpPr>
        <p:spPr>
          <a:xfrm>
            <a:off x="285720" y="357166"/>
            <a:ext cx="8686800" cy="838200"/>
          </a:xfrm>
        </p:spPr>
        <p:txBody>
          <a:bodyPr/>
          <a:lstStyle/>
          <a:p>
            <a:pPr algn="ctr" eaLnBrk="1" hangingPunct="1"/>
            <a:r>
              <a:rPr lang="zh-TW" altLang="en-US" dirty="0" smtClean="0"/>
              <a:t>工廠環境</a:t>
            </a:r>
            <a:r>
              <a:rPr lang="zh-TW" altLang="en-US" dirty="0" smtClean="0"/>
              <a:t>汙染</a:t>
            </a:r>
          </a:p>
        </p:txBody>
      </p:sp>
      <p:pic>
        <p:nvPicPr>
          <p:cNvPr id="1229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142976" y="3571876"/>
            <a:ext cx="4103687" cy="2308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293" name="Picture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143636" y="1428736"/>
            <a:ext cx="2565400" cy="4562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文字方塊 5"/>
          <p:cNvSpPr txBox="1"/>
          <p:nvPr/>
        </p:nvSpPr>
        <p:spPr>
          <a:xfrm>
            <a:off x="928662" y="1285861"/>
            <a:ext cx="4572032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南台附近的工廠內部環境很凌亂，基本衛生都沒有做的很完全，廢水還是一樣直接排入水溝，造成蚊蟲的滋生，可能直接影響登革熱</a:t>
            </a:r>
            <a:endParaRPr lang="zh-TW" alt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3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6072198" y="2071678"/>
            <a:ext cx="2545180" cy="4525962"/>
          </a:xfrm>
        </p:spPr>
      </p:pic>
      <p:pic>
        <p:nvPicPr>
          <p:cNvPr id="13315" name="Picture 4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971550" y="2492375"/>
            <a:ext cx="3368675" cy="41497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文字方塊 3"/>
          <p:cNvSpPr txBox="1"/>
          <p:nvPr/>
        </p:nvSpPr>
        <p:spPr>
          <a:xfrm>
            <a:off x="928662" y="1214423"/>
            <a:ext cx="471490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2400" dirty="0" smtClean="0"/>
              <a:t>工廠廢料桶已經壞掉了 ，讓廢料任意流出，土石廢棄物成堆完全沒有處理</a:t>
            </a:r>
            <a:endParaRPr lang="zh-TW" altLang="en-US" sz="2400" dirty="0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旅程">
  <a:themeElements>
    <a:clrScheme name="旅程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旅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旅程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Trek</Template>
  <TotalTime>1878</TotalTime>
  <Words>416</Words>
  <Application>Microsoft Office PowerPoint</Application>
  <PresentationFormat>如螢幕大小 (4:3)</PresentationFormat>
  <Paragraphs>46</Paragraphs>
  <Slides>11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11</vt:i4>
      </vt:variant>
    </vt:vector>
  </HeadingPairs>
  <TitlesOfParts>
    <vt:vector size="12" baseType="lpstr">
      <vt:lpstr>旅程</vt:lpstr>
      <vt:lpstr>南台汙染源</vt:lpstr>
      <vt:lpstr>南台汙染源分類</vt:lpstr>
      <vt:lpstr>空氣污染</vt:lpstr>
      <vt:lpstr>砂石污染</vt:lpstr>
      <vt:lpstr>噪音污染</vt:lpstr>
      <vt:lpstr>機車</vt:lpstr>
      <vt:lpstr>投影片 7</vt:lpstr>
      <vt:lpstr>工廠環境汙染</vt:lpstr>
      <vt:lpstr>投影片 9</vt:lpstr>
      <vt:lpstr>投影片 10</vt:lpstr>
      <vt:lpstr>資料來源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投影片 1</dc:title>
  <dc:creator>Owner</dc:creator>
  <cp:lastModifiedBy>user</cp:lastModifiedBy>
  <cp:revision>31</cp:revision>
  <dcterms:created xsi:type="dcterms:W3CDTF">2015-12-30T17:06:00Z</dcterms:created>
  <dcterms:modified xsi:type="dcterms:W3CDTF">2016-01-04T11:34:43Z</dcterms:modified>
</cp:coreProperties>
</file>