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69" r:id="rId3"/>
    <p:sldId id="258" r:id="rId4"/>
    <p:sldId id="259" r:id="rId5"/>
    <p:sldId id="270" r:id="rId6"/>
    <p:sldId id="260" r:id="rId7"/>
    <p:sldId id="261" r:id="rId8"/>
    <p:sldId id="266" r:id="rId9"/>
    <p:sldId id="267" r:id="rId10"/>
    <p:sldId id="271" r:id="rId11"/>
    <p:sldId id="268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653" autoAdjust="0"/>
  </p:normalViewPr>
  <p:slideViewPr>
    <p:cSldViewPr>
      <p:cViewPr varScale="1">
        <p:scale>
          <a:sx n="98" d="100"/>
          <a:sy n="98" d="100"/>
        </p:scale>
        <p:origin x="-1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EB666B9-516E-4E3A-AB27-B4EDD0E0E0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6A43D-2300-4905-A255-6A45B0D65ED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B3476-4676-4395-8547-5EB92601158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5510DC6-91A4-4C7C-B2DC-D929D2214EA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ED619-51CD-49F5-BA93-C854EAA9DCA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DCF80-0D52-4136-BC7A-28E752E51E0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DEF8E4E-3EDE-496C-AF4A-45184E927DB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9B5D8-3CA1-4070-9A35-16DE4DC8E56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A7D29-C5DF-4DC3-8E4D-686244C059B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11632-B752-4FA3-878E-2859B64365A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6E551-3321-4D8D-81E2-0DC7AE423F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6A2843-E40F-4D87-8F49-C83FEB26FC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and.com/zh-mo/%E8%88%88%E9%81%94%E7%99%BC%E9%9B%BB%E5%BB%A0" TargetMode="External"/><Relationship Id="rId7" Type="http://schemas.openxmlformats.org/officeDocument/2006/relationships/hyperlink" Target="http://www.yces.chc.edu.tw/arts/qqcould/air02.htm" TargetMode="External"/><Relationship Id="rId2" Type="http://schemas.openxmlformats.org/officeDocument/2006/relationships/hyperlink" Target="http://blog.tchcvs.tc.edu.tw/blogs_t_old/attach/170/134257686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cppa.org.tw/bid/20060605.htm" TargetMode="External"/><Relationship Id="rId5" Type="http://schemas.openxmlformats.org/officeDocument/2006/relationships/hyperlink" Target="http://www.fotosearch.hk/UNN888/u15583086/" TargetMode="External"/><Relationship Id="rId4" Type="http://schemas.openxmlformats.org/officeDocument/2006/relationships/hyperlink" Target="http://tw.weibo.com/STUT/388737238542472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286380" y="1428736"/>
            <a:ext cx="4629128" cy="898521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南台汙染源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72066" y="2643182"/>
            <a:ext cx="3186105" cy="2867035"/>
          </a:xfrm>
        </p:spPr>
        <p:txBody>
          <a:bodyPr>
            <a:normAutofit/>
          </a:bodyPr>
          <a:lstStyle/>
          <a:p>
            <a:pPr algn="r" eaLnBrk="1" hangingPunct="1"/>
            <a:r>
              <a:rPr lang="zh-TW" altLang="en-US" sz="2400" dirty="0" smtClean="0"/>
              <a:t>指導老師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林聰益 </a:t>
            </a:r>
          </a:p>
          <a:p>
            <a:pPr algn="r" eaLnBrk="1" hangingPunct="1"/>
            <a:r>
              <a:rPr lang="zh-TW" altLang="en-US" sz="2400" dirty="0" smtClean="0"/>
              <a:t>組員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蘇育正</a:t>
            </a:r>
            <a:r>
              <a:rPr lang="en-US" altLang="zh-TW" sz="2400" dirty="0" smtClean="0"/>
              <a:t>A212026 </a:t>
            </a:r>
            <a:endParaRPr lang="en-US" altLang="zh-TW" sz="2400" dirty="0" smtClean="0"/>
          </a:p>
          <a:p>
            <a:pPr algn="r" eaLnBrk="1" hangingPunct="1"/>
            <a:r>
              <a:rPr lang="en-US" altLang="zh-TW" sz="2400" dirty="0" smtClean="0"/>
              <a:t>        </a:t>
            </a:r>
            <a:r>
              <a:rPr lang="zh-TW" altLang="en-US" sz="2400" dirty="0" smtClean="0"/>
              <a:t>黃偉洲</a:t>
            </a:r>
            <a:r>
              <a:rPr lang="en-US" altLang="zh-TW" sz="2400" dirty="0" smtClean="0"/>
              <a:t>4A212038 </a:t>
            </a:r>
            <a:endParaRPr lang="en-US" altLang="zh-TW" sz="2400" dirty="0" smtClean="0"/>
          </a:p>
          <a:p>
            <a:pPr algn="r" eaLnBrk="1" hangingPunct="1"/>
            <a:r>
              <a:rPr lang="zh-TW" altLang="en-US" sz="2400" dirty="0" smtClean="0"/>
              <a:t>曾煒翔 </a:t>
            </a:r>
            <a:r>
              <a:rPr lang="en-US" altLang="zh-TW" sz="2400" dirty="0" smtClean="0"/>
              <a:t>4A212081 </a:t>
            </a:r>
          </a:p>
          <a:p>
            <a:pPr algn="r" eaLnBrk="1" hangingPunct="1"/>
            <a:r>
              <a:rPr lang="en-US" altLang="zh-TW" sz="2400" dirty="0" smtClean="0"/>
              <a:t>        </a:t>
            </a:r>
            <a:endParaRPr lang="en-US" altLang="zh-TW" dirty="0" smtClean="0"/>
          </a:p>
        </p:txBody>
      </p:sp>
      <p:pic>
        <p:nvPicPr>
          <p:cNvPr id="5" name="圖片 4" descr="2210180420_35d41807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3810837" cy="57048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2431218_995629003812861_56516475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8046155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 eaLnBrk="1" hangingPunct="1"/>
            <a:r>
              <a:rPr lang="zh-TW" altLang="en-US" dirty="0" smtClean="0"/>
              <a:t>資料來源</a:t>
            </a:r>
            <a:endParaRPr lang="zh-TW" altLang="en-US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214282" y="1357298"/>
            <a:ext cx="87154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TW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http://</a:t>
            </a:r>
            <a:r>
              <a:rPr lang="en-US" altLang="zh-TW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blog.tchcvs.tc.edu.tw/blogs_t_old/attach/170/1342576864.pdf</a:t>
            </a:r>
            <a:endParaRPr lang="en-US" altLang="zh-TW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en-US" altLang="zh-TW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http://nehrc.nhri.org.tw/toxic/ref/%E6%87%B6%E4%BA%BA%E5%8C%85_v3-rev2.pdf</a:t>
            </a:r>
            <a:endParaRPr lang="en-US" altLang="zh-TW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en-US" altLang="zh-TW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http</a:t>
            </a:r>
            <a:r>
              <a:rPr lang="en-US" altLang="zh-TW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3"/>
              </a:rPr>
              <a:t>://www.wikiwand.com/zh-mo/%E8%88%88%E9%81%94%E7%99%BC%E9%9B%BB%E5%BB%A0</a:t>
            </a:r>
            <a:endParaRPr lang="en-US" altLang="zh-TW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en-US" altLang="zh-TW" sz="1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4"/>
              </a:rPr>
              <a:t>http://tw.weibo.com/STUT/3887372385424722</a:t>
            </a:r>
            <a:endParaRPr lang="en-US" altLang="zh-TW" sz="1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en-US" altLang="zh-TW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5"/>
              </a:rPr>
              <a:t>http://www.fotosearch.hk/UNN888/u15583086/</a:t>
            </a:r>
            <a:endParaRPr lang="en-US" altLang="zh-TW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en-US" altLang="zh-TW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6"/>
              </a:rPr>
              <a:t>http://www.tcppa.org.tw/bid/20060605.htm</a:t>
            </a:r>
            <a:endParaRPr lang="en-US" altLang="zh-TW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r>
              <a:rPr lang="en-US" altLang="zh-TW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7"/>
              </a:rPr>
              <a:t>http://www.yces.chc.edu.tw/arts/qqcould/air02.htm</a:t>
            </a:r>
            <a:endParaRPr lang="en-US" altLang="zh-TW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eaLnBrk="1" hangingPunct="1"/>
            <a:endParaRPr lang="en-US" altLang="zh-TW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zh-TW" alt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zh-TW" altLang="en-US" dirty="0" smtClean="0"/>
              <a:t>南台汙染源分類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28662" y="1500174"/>
            <a:ext cx="48013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校園內部汙染</a:t>
            </a:r>
            <a:endParaRPr lang="en-US" altLang="zh-TW" b="1" dirty="0" smtClean="0"/>
          </a:p>
          <a:p>
            <a:r>
              <a:rPr lang="zh-TW" altLang="en-US" dirty="0" smtClean="0"/>
              <a:t>空氣</a:t>
            </a:r>
            <a:r>
              <a:rPr lang="zh-TW" altLang="en-US" dirty="0" smtClean="0"/>
              <a:t>汙染</a:t>
            </a:r>
            <a:endParaRPr lang="en-US" altLang="zh-TW" dirty="0" smtClean="0"/>
          </a:p>
          <a:p>
            <a:r>
              <a:rPr lang="zh-TW" altLang="en-US" dirty="0" smtClean="0"/>
              <a:t>施工時所用的砂石</a:t>
            </a:r>
            <a:endParaRPr lang="en-US" altLang="zh-TW" dirty="0" smtClean="0"/>
          </a:p>
          <a:p>
            <a:r>
              <a:rPr lang="zh-TW" altLang="en-US" dirty="0" smtClean="0"/>
              <a:t>工廠排放的烏</a:t>
            </a:r>
            <a:r>
              <a:rPr lang="zh-TW" altLang="en-US" dirty="0" smtClean="0"/>
              <a:t>煙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噪音汙染</a:t>
            </a:r>
            <a:endParaRPr lang="en-US" altLang="zh-TW" dirty="0" smtClean="0"/>
          </a:p>
          <a:p>
            <a:r>
              <a:rPr lang="zh-TW" altLang="en-US" dirty="0" smtClean="0"/>
              <a:t>施工時所造成的噪音</a:t>
            </a:r>
            <a:endParaRPr lang="en-US" altLang="zh-TW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zh-TW" altLang="en-US" b="1" dirty="0" smtClean="0"/>
              <a:t>校園</a:t>
            </a:r>
            <a:r>
              <a:rPr lang="zh-TW" altLang="en-US" b="1" dirty="0" smtClean="0"/>
              <a:t>外部</a:t>
            </a:r>
            <a:r>
              <a:rPr lang="zh-TW" altLang="en-US" b="1" dirty="0" smtClean="0"/>
              <a:t>汙染</a:t>
            </a:r>
            <a:endParaRPr lang="en-US" altLang="zh-TW" dirty="0" smtClean="0"/>
          </a:p>
          <a:p>
            <a:r>
              <a:rPr lang="zh-TW" altLang="en-US" dirty="0" smtClean="0"/>
              <a:t>環境</a:t>
            </a:r>
            <a:r>
              <a:rPr lang="zh-TW" altLang="en-US" dirty="0" smtClean="0"/>
              <a:t>汙染</a:t>
            </a:r>
            <a:endParaRPr lang="en-US" altLang="zh-TW" dirty="0" smtClean="0"/>
          </a:p>
          <a:p>
            <a:r>
              <a:rPr lang="zh-TW" altLang="en-US" dirty="0" smtClean="0"/>
              <a:t>工廠所排放的汙水及施工所排放的廢料及汙水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汽機車汙染</a:t>
            </a:r>
            <a:endParaRPr lang="en-US" altLang="zh-TW" dirty="0" smtClean="0"/>
          </a:p>
          <a:p>
            <a:r>
              <a:rPr lang="zh-TW" altLang="en-US" dirty="0" smtClean="0"/>
              <a:t>學生機車</a:t>
            </a:r>
            <a:r>
              <a:rPr lang="zh-TW" altLang="en-US" dirty="0" smtClean="0"/>
              <a:t>眾多造成大量廢氣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8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 eaLnBrk="1" hangingPunct="1"/>
            <a:r>
              <a:rPr lang="zh-TW" altLang="en-US" dirty="0" smtClean="0"/>
              <a:t>空氣污染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42910" y="1785926"/>
            <a:ext cx="3714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所謂空氣污染，即指 空氣中含有一種或多 種污染物，其存在的 量、性質及時間會傷 害到人類、植物及動 物的生命，損害財 物，或干擾舒適的生 活環境，如臭味的存 在。</a:t>
            </a:r>
            <a:endParaRPr lang="zh-TW" altLang="en-US" sz="3200" dirty="0"/>
          </a:p>
        </p:txBody>
      </p:sp>
      <p:pic>
        <p:nvPicPr>
          <p:cNvPr id="8" name="圖片 7" descr="75472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786058"/>
            <a:ext cx="4286281" cy="2857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 eaLnBrk="1" hangingPunct="1"/>
            <a:r>
              <a:rPr lang="zh-TW" altLang="en-US" dirty="0" smtClean="0"/>
              <a:t>砂石</a:t>
            </a:r>
            <a:r>
              <a:rPr lang="zh-TW" altLang="en-US" dirty="0" smtClean="0"/>
              <a:t>污染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52562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928662" y="135729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南台附近砂石場的砂石都沒有完全覆蓋，砂石車覆蓋砂石也不完全，造成砂石</a:t>
            </a:r>
            <a:r>
              <a:rPr lang="zh-TW" altLang="en-US" sz="2400" dirty="0" smtClean="0"/>
              <a:t>會隨</a:t>
            </a:r>
            <a:r>
              <a:rPr lang="zh-TW" altLang="en-US" sz="2400" dirty="0" smtClean="0"/>
              <a:t>著風亂吹亂飄，不僅會</a:t>
            </a:r>
            <a:r>
              <a:rPr lang="zh-TW" altLang="en-US" sz="2400" dirty="0" smtClean="0"/>
              <a:t>影響行車視線，吸入人體也會造成傷害</a:t>
            </a:r>
            <a:endParaRPr lang="zh-TW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8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 eaLnBrk="1" hangingPunct="1"/>
            <a:r>
              <a:rPr lang="zh-TW" altLang="en-US" dirty="0" smtClean="0"/>
              <a:t>噪音污染</a:t>
            </a:r>
            <a:endParaRPr lang="zh-TW" altLang="en-US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785786" y="1142984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噪音是指任何一種不需要的聲音、太大的聲音或來的太突然的聲音，或是干擾我 們要聽的聲音，或是使人身心不舒服的聲音是乃噪音。噪音多來自工程的施工 聲，如：電鑽、電鋸等，或是來自交通工具的聲音，如：火車、卡車、飛機、機 車、汽車等。甚至是一些音響音量過大，也會造成噪音，如：卡拉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聲、半夜 彈琴聲、電視音響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南台因為目前施工得關係所以工地的吵雜聲震耳欲聾。</a:t>
            </a:r>
            <a:endParaRPr lang="zh-TW" altLang="en-US" dirty="0"/>
          </a:p>
        </p:txBody>
      </p:sp>
      <p:pic>
        <p:nvPicPr>
          <p:cNvPr id="7" name="圖片 6" descr="12431676_995628970479531_18408474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3" y="3286124"/>
            <a:ext cx="6350001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 eaLnBrk="1" hangingPunct="1"/>
            <a:r>
              <a:rPr lang="zh-TW" altLang="en-US" dirty="0" smtClean="0"/>
              <a:t>機車</a:t>
            </a:r>
            <a:endParaRPr lang="zh-TW" altLang="en-US" dirty="0" smtClean="0"/>
          </a:p>
        </p:txBody>
      </p:sp>
      <p:pic>
        <p:nvPicPr>
          <p:cNvPr id="8196" name="Picture 4" descr="19865_13351733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602297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642911" y="1357298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移動性汙染源</a:t>
            </a:r>
            <a:endParaRPr lang="zh-TW" altLang="en-US" sz="2800" b="1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南台學生眾多都是以機車為主要交通工具，在巔峰時刻車滿為患，機車</a:t>
            </a:r>
            <a:r>
              <a:rPr lang="zh-TW" altLang="en-US" dirty="0" smtClean="0"/>
              <a:t>所排放的廢氣，會造成溫室效應</a:t>
            </a:r>
          </a:p>
          <a:p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058" y="1554163"/>
            <a:ext cx="8048284" cy="45259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 eaLnBrk="1" hangingPunct="1"/>
            <a:r>
              <a:rPr lang="zh-TW" altLang="en-US" dirty="0" smtClean="0"/>
              <a:t>工廠環境</a:t>
            </a:r>
            <a:r>
              <a:rPr lang="zh-TW" altLang="en-US" dirty="0" smtClean="0"/>
              <a:t>汙染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876"/>
            <a:ext cx="4103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736"/>
            <a:ext cx="25654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928662" y="1285861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南台附近的工廠內部環境很凌亂，基本衛生都沒有做的很完全，廢水還是一樣直接排入水溝，造成蚊蟲的滋生，可能直接影響登革熱</a:t>
            </a:r>
            <a:endParaRPr lang="zh-TW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2071678"/>
            <a:ext cx="2545180" cy="4525962"/>
          </a:xfrm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92375"/>
            <a:ext cx="33686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928662" y="1214423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工廠廢料桶已經壞掉了 ，讓廢料任意流出，土石廢棄物成堆完全沒有處理</a:t>
            </a:r>
            <a:endParaRPr lang="zh-TW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1878</TotalTime>
  <Words>416</Words>
  <Application>Microsoft Office PowerPoint</Application>
  <PresentationFormat>如螢幕大小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旅程</vt:lpstr>
      <vt:lpstr>南台汙染源</vt:lpstr>
      <vt:lpstr>南台汙染源分類</vt:lpstr>
      <vt:lpstr>空氣污染</vt:lpstr>
      <vt:lpstr>砂石污染</vt:lpstr>
      <vt:lpstr>噪音污染</vt:lpstr>
      <vt:lpstr>機車</vt:lpstr>
      <vt:lpstr>投影片 7</vt:lpstr>
      <vt:lpstr>工廠環境汙染</vt:lpstr>
      <vt:lpstr>投影片 9</vt:lpstr>
      <vt:lpstr>投影片 10</vt:lpstr>
      <vt:lpstr>資料來源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Owner</dc:creator>
  <cp:lastModifiedBy>user</cp:lastModifiedBy>
  <cp:revision>31</cp:revision>
  <dcterms:created xsi:type="dcterms:W3CDTF">2015-12-30T17:06:00Z</dcterms:created>
  <dcterms:modified xsi:type="dcterms:W3CDTF">2016-01-04T11:34:43Z</dcterms:modified>
</cp:coreProperties>
</file>