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4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2ABD9-1554-4B13-AC70-444B983F7151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B7F1-52B0-4001-8FEE-A530F83048D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2678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E57F9-9E95-44F7-9B25-D68B38722F6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533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gradFill flip="none" rotWithShape="1">
          <a:gsLst>
            <a:gs pos="0">
              <a:schemeClr val="bg1"/>
            </a:gs>
            <a:gs pos="54000">
              <a:schemeClr val="accent2">
                <a:lumMod val="60000"/>
                <a:lumOff val="40000"/>
              </a:schemeClr>
            </a:gs>
            <a:gs pos="24000">
              <a:schemeClr val="accent2">
                <a:lumMod val="40000"/>
                <a:lumOff val="60000"/>
              </a:schemeClr>
            </a:gs>
            <a:gs pos="80000">
              <a:schemeClr val="accent2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8225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68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30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5754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3197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0530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4737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2975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5321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98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3930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27000">
              <a:schemeClr val="accent2">
                <a:lumMod val="40000"/>
                <a:lumOff val="60000"/>
              </a:schemeClr>
            </a:gs>
            <a:gs pos="51000">
              <a:schemeClr val="accent2">
                <a:lumMod val="20000"/>
                <a:lumOff val="80000"/>
              </a:schemeClr>
            </a:gs>
            <a:gs pos="79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840D7-AC8B-42F5-A56B-BC25ED4B5DD7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795B-93C5-48B0-B128-107708280F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8370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29579;&#21147;&#23439;_&#22312;&#26757;&#37002;.mpg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&#39514;&#22818;-2.flv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4766" y="1461869"/>
            <a:ext cx="4534067" cy="598979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大一國文</a:t>
            </a:r>
            <a: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閱讀生命</a:t>
            </a:r>
            <a: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心靈書寫</a:t>
            </a:r>
            <a:endParaRPr lang="zh-TW" altLang="en-US" sz="2800" b="1" cap="all" dirty="0">
              <a:ln w="9000" cmpd="sng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06074" y="2636912"/>
            <a:ext cx="7160840" cy="2184648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6000" b="1" dirty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體察</a:t>
            </a: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人己關係</a:t>
            </a:r>
            <a:endParaRPr lang="en-US" altLang="zh-TW" sz="6000" b="1" dirty="0" smtClean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C00000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─愛情</a:t>
            </a:r>
            <a:endParaRPr lang="zh-TW" altLang="en-US" sz="60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C00000"/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1" y="5733251"/>
            <a:ext cx="9172987" cy="1440165"/>
            <a:chOff x="0" y="5733251"/>
            <a:chExt cx="9172987" cy="1440165"/>
          </a:xfrm>
        </p:grpSpPr>
        <p:sp>
          <p:nvSpPr>
            <p:cNvPr id="7" name="矩形 6"/>
            <p:cNvSpPr/>
            <p:nvPr/>
          </p:nvSpPr>
          <p:spPr>
            <a:xfrm>
              <a:off x="0" y="5733251"/>
              <a:ext cx="9172575" cy="820689"/>
            </a:xfrm>
            <a:custGeom>
              <a:avLst/>
              <a:gdLst>
                <a:gd name="connsiteX0" fmla="*/ 0 w 9172575"/>
                <a:gd name="connsiteY0" fmla="*/ 0 h 820684"/>
                <a:gd name="connsiteX1" fmla="*/ 9172575 w 9172575"/>
                <a:gd name="connsiteY1" fmla="*/ 0 h 820684"/>
                <a:gd name="connsiteX2" fmla="*/ 9172575 w 9172575"/>
                <a:gd name="connsiteY2" fmla="*/ 820684 h 820684"/>
                <a:gd name="connsiteX3" fmla="*/ 0 w 9172575"/>
                <a:gd name="connsiteY3" fmla="*/ 820684 h 820684"/>
                <a:gd name="connsiteX4" fmla="*/ 0 w 9172575"/>
                <a:gd name="connsiteY4" fmla="*/ 0 h 820684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9172575 w 9172575"/>
                <a:gd name="connsiteY2" fmla="*/ 4 h 820688"/>
                <a:gd name="connsiteX3" fmla="*/ 9172575 w 9172575"/>
                <a:gd name="connsiteY3" fmla="*/ 820688 h 820688"/>
                <a:gd name="connsiteX4" fmla="*/ 0 w 9172575"/>
                <a:gd name="connsiteY4" fmla="*/ 820688 h 820688"/>
                <a:gd name="connsiteX5" fmla="*/ 0 w 9172575"/>
                <a:gd name="connsiteY5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9172575 w 9172575"/>
                <a:gd name="connsiteY3" fmla="*/ 4 h 820688"/>
                <a:gd name="connsiteX4" fmla="*/ 9172575 w 9172575"/>
                <a:gd name="connsiteY4" fmla="*/ 820688 h 820688"/>
                <a:gd name="connsiteX5" fmla="*/ 0 w 9172575"/>
                <a:gd name="connsiteY5" fmla="*/ 820688 h 820688"/>
                <a:gd name="connsiteX6" fmla="*/ 0 w 9172575"/>
                <a:gd name="connsiteY6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9172575 w 9172575"/>
                <a:gd name="connsiteY4" fmla="*/ 4 h 820688"/>
                <a:gd name="connsiteX5" fmla="*/ 9172575 w 9172575"/>
                <a:gd name="connsiteY5" fmla="*/ 820688 h 820688"/>
                <a:gd name="connsiteX6" fmla="*/ 0 w 9172575"/>
                <a:gd name="connsiteY6" fmla="*/ 820688 h 820688"/>
                <a:gd name="connsiteX7" fmla="*/ 0 w 9172575"/>
                <a:gd name="connsiteY7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4672013 w 9172575"/>
                <a:gd name="connsiteY4" fmla="*/ 667548 h 820688"/>
                <a:gd name="connsiteX5" fmla="*/ 9172575 w 9172575"/>
                <a:gd name="connsiteY5" fmla="*/ 4 h 820688"/>
                <a:gd name="connsiteX6" fmla="*/ 9172575 w 9172575"/>
                <a:gd name="connsiteY6" fmla="*/ 820688 h 820688"/>
                <a:gd name="connsiteX7" fmla="*/ 0 w 9172575"/>
                <a:gd name="connsiteY7" fmla="*/ 820688 h 820688"/>
                <a:gd name="connsiteX8" fmla="*/ 0 w 9172575"/>
                <a:gd name="connsiteY8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4672013 w 9172575"/>
                <a:gd name="connsiteY4" fmla="*/ 667548 h 820688"/>
                <a:gd name="connsiteX5" fmla="*/ 9172575 w 9172575"/>
                <a:gd name="connsiteY5" fmla="*/ 4 h 820688"/>
                <a:gd name="connsiteX6" fmla="*/ 9172575 w 9172575"/>
                <a:gd name="connsiteY6" fmla="*/ 820688 h 820688"/>
                <a:gd name="connsiteX7" fmla="*/ 0 w 9172575"/>
                <a:gd name="connsiteY7" fmla="*/ 820688 h 820688"/>
                <a:gd name="connsiteX8" fmla="*/ 0 w 9172575"/>
                <a:gd name="connsiteY8" fmla="*/ 4 h 820688"/>
                <a:gd name="connsiteX0" fmla="*/ 0 w 9172575"/>
                <a:gd name="connsiteY0" fmla="*/ 20402 h 841086"/>
                <a:gd name="connsiteX1" fmla="*/ 1042988 w 9172575"/>
                <a:gd name="connsiteY1" fmla="*/ 316471 h 841086"/>
                <a:gd name="connsiteX2" fmla="*/ 2471738 w 9172575"/>
                <a:gd name="connsiteY2" fmla="*/ 445059 h 841086"/>
                <a:gd name="connsiteX3" fmla="*/ 4100513 w 9172575"/>
                <a:gd name="connsiteY3" fmla="*/ 573646 h 841086"/>
                <a:gd name="connsiteX4" fmla="*/ 4672013 w 9172575"/>
                <a:gd name="connsiteY4" fmla="*/ 687946 h 841086"/>
                <a:gd name="connsiteX5" fmla="*/ 6772275 w 9172575"/>
                <a:gd name="connsiteY5" fmla="*/ 259321 h 841086"/>
                <a:gd name="connsiteX6" fmla="*/ 9172575 w 9172575"/>
                <a:gd name="connsiteY6" fmla="*/ 20402 h 841086"/>
                <a:gd name="connsiteX7" fmla="*/ 9172575 w 9172575"/>
                <a:gd name="connsiteY7" fmla="*/ 841086 h 841086"/>
                <a:gd name="connsiteX8" fmla="*/ 0 w 9172575"/>
                <a:gd name="connsiteY8" fmla="*/ 841086 h 841086"/>
                <a:gd name="connsiteX9" fmla="*/ 0 w 9172575"/>
                <a:gd name="connsiteY9" fmla="*/ 20402 h 841086"/>
                <a:gd name="connsiteX0" fmla="*/ 0 w 9172575"/>
                <a:gd name="connsiteY0" fmla="*/ 63582 h 884266"/>
                <a:gd name="connsiteX1" fmla="*/ 1042988 w 9172575"/>
                <a:gd name="connsiteY1" fmla="*/ 359651 h 884266"/>
                <a:gd name="connsiteX2" fmla="*/ 2471738 w 9172575"/>
                <a:gd name="connsiteY2" fmla="*/ 488239 h 884266"/>
                <a:gd name="connsiteX3" fmla="*/ 4100513 w 9172575"/>
                <a:gd name="connsiteY3" fmla="*/ 616826 h 884266"/>
                <a:gd name="connsiteX4" fmla="*/ 4672013 w 9172575"/>
                <a:gd name="connsiteY4" fmla="*/ 731126 h 884266"/>
                <a:gd name="connsiteX5" fmla="*/ 6772275 w 9172575"/>
                <a:gd name="connsiteY5" fmla="*/ 302501 h 884266"/>
                <a:gd name="connsiteX6" fmla="*/ 8472488 w 9172575"/>
                <a:gd name="connsiteY6" fmla="*/ 88189 h 884266"/>
                <a:gd name="connsiteX7" fmla="*/ 9172575 w 9172575"/>
                <a:gd name="connsiteY7" fmla="*/ 63582 h 884266"/>
                <a:gd name="connsiteX8" fmla="*/ 9172575 w 9172575"/>
                <a:gd name="connsiteY8" fmla="*/ 884266 h 884266"/>
                <a:gd name="connsiteX9" fmla="*/ 0 w 9172575"/>
                <a:gd name="connsiteY9" fmla="*/ 884266 h 884266"/>
                <a:gd name="connsiteX10" fmla="*/ 0 w 9172575"/>
                <a:gd name="connsiteY10" fmla="*/ 63582 h 884266"/>
                <a:gd name="connsiteX0" fmla="*/ 0 w 9172575"/>
                <a:gd name="connsiteY0" fmla="*/ 5 h 820689"/>
                <a:gd name="connsiteX1" fmla="*/ 1042988 w 9172575"/>
                <a:gd name="connsiteY1" fmla="*/ 296074 h 820689"/>
                <a:gd name="connsiteX2" fmla="*/ 2471738 w 9172575"/>
                <a:gd name="connsiteY2" fmla="*/ 424662 h 820689"/>
                <a:gd name="connsiteX3" fmla="*/ 4100513 w 9172575"/>
                <a:gd name="connsiteY3" fmla="*/ 553249 h 820689"/>
                <a:gd name="connsiteX4" fmla="*/ 4672013 w 9172575"/>
                <a:gd name="connsiteY4" fmla="*/ 667549 h 820689"/>
                <a:gd name="connsiteX5" fmla="*/ 6772275 w 9172575"/>
                <a:gd name="connsiteY5" fmla="*/ 238924 h 820689"/>
                <a:gd name="connsiteX6" fmla="*/ 8472488 w 9172575"/>
                <a:gd name="connsiteY6" fmla="*/ 24612 h 820689"/>
                <a:gd name="connsiteX7" fmla="*/ 9172575 w 9172575"/>
                <a:gd name="connsiteY7" fmla="*/ 257180 h 820689"/>
                <a:gd name="connsiteX8" fmla="*/ 9172575 w 9172575"/>
                <a:gd name="connsiteY8" fmla="*/ 820689 h 820689"/>
                <a:gd name="connsiteX9" fmla="*/ 0 w 9172575"/>
                <a:gd name="connsiteY9" fmla="*/ 820689 h 820689"/>
                <a:gd name="connsiteX10" fmla="*/ 0 w 9172575"/>
                <a:gd name="connsiteY10" fmla="*/ 5 h 820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820689">
                  <a:moveTo>
                    <a:pt x="0" y="5"/>
                  </a:moveTo>
                  <a:cubicBezTo>
                    <a:pt x="228600" y="-1318"/>
                    <a:pt x="814388" y="297397"/>
                    <a:pt x="1042988" y="296074"/>
                  </a:cubicBezTo>
                  <a:cubicBezTo>
                    <a:pt x="1471613" y="286549"/>
                    <a:pt x="2043113" y="434187"/>
                    <a:pt x="2471738" y="424662"/>
                  </a:cubicBezTo>
                  <a:cubicBezTo>
                    <a:pt x="2857500" y="396087"/>
                    <a:pt x="3714751" y="581824"/>
                    <a:pt x="4100513" y="553249"/>
                  </a:cubicBezTo>
                  <a:cubicBezTo>
                    <a:pt x="4310063" y="534199"/>
                    <a:pt x="4462463" y="686599"/>
                    <a:pt x="4672013" y="667549"/>
                  </a:cubicBezTo>
                  <a:cubicBezTo>
                    <a:pt x="5117307" y="624687"/>
                    <a:pt x="6022181" y="350181"/>
                    <a:pt x="6772275" y="238924"/>
                  </a:cubicBezTo>
                  <a:cubicBezTo>
                    <a:pt x="7396162" y="127005"/>
                    <a:pt x="8072438" y="64432"/>
                    <a:pt x="8472488" y="24612"/>
                  </a:cubicBezTo>
                  <a:cubicBezTo>
                    <a:pt x="8872538" y="-15208"/>
                    <a:pt x="9046369" y="119738"/>
                    <a:pt x="9172575" y="257180"/>
                  </a:cubicBezTo>
                  <a:lnTo>
                    <a:pt x="9172575" y="820689"/>
                  </a:lnTo>
                  <a:lnTo>
                    <a:pt x="0" y="820689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0" y="5949156"/>
              <a:ext cx="9144000" cy="908844"/>
            </a:xfrm>
            <a:custGeom>
              <a:avLst/>
              <a:gdLst>
                <a:gd name="connsiteX0" fmla="*/ 0 w 9144000"/>
                <a:gd name="connsiteY0" fmla="*/ 0 h 908720"/>
                <a:gd name="connsiteX1" fmla="*/ 9144000 w 9144000"/>
                <a:gd name="connsiteY1" fmla="*/ 0 h 908720"/>
                <a:gd name="connsiteX2" fmla="*/ 9144000 w 9144000"/>
                <a:gd name="connsiteY2" fmla="*/ 908720 h 908720"/>
                <a:gd name="connsiteX3" fmla="*/ 0 w 9144000"/>
                <a:gd name="connsiteY3" fmla="*/ 908720 h 908720"/>
                <a:gd name="connsiteX4" fmla="*/ 0 w 9144000"/>
                <a:gd name="connsiteY4" fmla="*/ 0 h 908720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9144000 w 9144000"/>
                <a:gd name="connsiteY2" fmla="*/ 123 h 908843"/>
                <a:gd name="connsiteX3" fmla="*/ 9144000 w 9144000"/>
                <a:gd name="connsiteY3" fmla="*/ 908843 h 908843"/>
                <a:gd name="connsiteX4" fmla="*/ 0 w 9144000"/>
                <a:gd name="connsiteY4" fmla="*/ 908843 h 908843"/>
                <a:gd name="connsiteX5" fmla="*/ 0 w 9144000"/>
                <a:gd name="connsiteY5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9144000 w 9144000"/>
                <a:gd name="connsiteY3" fmla="*/ 123 h 908843"/>
                <a:gd name="connsiteX4" fmla="*/ 9144000 w 9144000"/>
                <a:gd name="connsiteY4" fmla="*/ 908843 h 908843"/>
                <a:gd name="connsiteX5" fmla="*/ 0 w 9144000"/>
                <a:gd name="connsiteY5" fmla="*/ 908843 h 908843"/>
                <a:gd name="connsiteX6" fmla="*/ 0 w 9144000"/>
                <a:gd name="connsiteY6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4757738 w 9144000"/>
                <a:gd name="connsiteY3" fmla="*/ 580232 h 908843"/>
                <a:gd name="connsiteX4" fmla="*/ 9144000 w 9144000"/>
                <a:gd name="connsiteY4" fmla="*/ 123 h 908843"/>
                <a:gd name="connsiteX5" fmla="*/ 9144000 w 9144000"/>
                <a:gd name="connsiteY5" fmla="*/ 908843 h 908843"/>
                <a:gd name="connsiteX6" fmla="*/ 0 w 9144000"/>
                <a:gd name="connsiteY6" fmla="*/ 908843 h 908843"/>
                <a:gd name="connsiteX7" fmla="*/ 0 w 9144000"/>
                <a:gd name="connsiteY7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4757738 w 9144000"/>
                <a:gd name="connsiteY3" fmla="*/ 580232 h 908843"/>
                <a:gd name="connsiteX4" fmla="*/ 9144000 w 9144000"/>
                <a:gd name="connsiteY4" fmla="*/ 123 h 908843"/>
                <a:gd name="connsiteX5" fmla="*/ 9144000 w 9144000"/>
                <a:gd name="connsiteY5" fmla="*/ 908843 h 908843"/>
                <a:gd name="connsiteX6" fmla="*/ 0 w 9144000"/>
                <a:gd name="connsiteY6" fmla="*/ 908843 h 908843"/>
                <a:gd name="connsiteX7" fmla="*/ 0 w 9144000"/>
                <a:gd name="connsiteY7" fmla="*/ 123 h 908843"/>
                <a:gd name="connsiteX0" fmla="*/ 0 w 9144000"/>
                <a:gd name="connsiteY0" fmla="*/ 27507 h 936227"/>
                <a:gd name="connsiteX1" fmla="*/ 1042988 w 9144000"/>
                <a:gd name="connsiteY1" fmla="*/ 279002 h 936227"/>
                <a:gd name="connsiteX2" fmla="*/ 2571750 w 9144000"/>
                <a:gd name="connsiteY2" fmla="*/ 407591 h 936227"/>
                <a:gd name="connsiteX3" fmla="*/ 4757738 w 9144000"/>
                <a:gd name="connsiteY3" fmla="*/ 607616 h 936227"/>
                <a:gd name="connsiteX4" fmla="*/ 6586538 w 9144000"/>
                <a:gd name="connsiteY4" fmla="*/ 221853 h 936227"/>
                <a:gd name="connsiteX5" fmla="*/ 9144000 w 9144000"/>
                <a:gd name="connsiteY5" fmla="*/ 27507 h 936227"/>
                <a:gd name="connsiteX6" fmla="*/ 9144000 w 9144000"/>
                <a:gd name="connsiteY6" fmla="*/ 936227 h 936227"/>
                <a:gd name="connsiteX7" fmla="*/ 0 w 9144000"/>
                <a:gd name="connsiteY7" fmla="*/ 936227 h 936227"/>
                <a:gd name="connsiteX8" fmla="*/ 0 w 9144000"/>
                <a:gd name="connsiteY8" fmla="*/ 27507 h 936227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9144000 w 9144000"/>
                <a:gd name="connsiteY5" fmla="*/ 100136 h 908844"/>
                <a:gd name="connsiteX6" fmla="*/ 9144000 w 9144000"/>
                <a:gd name="connsiteY6" fmla="*/ 908844 h 908844"/>
                <a:gd name="connsiteX7" fmla="*/ 0 w 9144000"/>
                <a:gd name="connsiteY7" fmla="*/ 908844 h 908844"/>
                <a:gd name="connsiteX8" fmla="*/ 0 w 9144000"/>
                <a:gd name="connsiteY8" fmla="*/ 124 h 908844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8101013 w 9144000"/>
                <a:gd name="connsiteY5" fmla="*/ 65882 h 908844"/>
                <a:gd name="connsiteX6" fmla="*/ 9144000 w 9144000"/>
                <a:gd name="connsiteY6" fmla="*/ 100136 h 908844"/>
                <a:gd name="connsiteX7" fmla="*/ 9144000 w 9144000"/>
                <a:gd name="connsiteY7" fmla="*/ 908844 h 908844"/>
                <a:gd name="connsiteX8" fmla="*/ 0 w 9144000"/>
                <a:gd name="connsiteY8" fmla="*/ 908844 h 908844"/>
                <a:gd name="connsiteX9" fmla="*/ 0 w 9144000"/>
                <a:gd name="connsiteY9" fmla="*/ 124 h 908844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8101013 w 9144000"/>
                <a:gd name="connsiteY5" fmla="*/ 65882 h 908844"/>
                <a:gd name="connsiteX6" fmla="*/ 9144000 w 9144000"/>
                <a:gd name="connsiteY6" fmla="*/ 328736 h 908844"/>
                <a:gd name="connsiteX7" fmla="*/ 9144000 w 9144000"/>
                <a:gd name="connsiteY7" fmla="*/ 908844 h 908844"/>
                <a:gd name="connsiteX8" fmla="*/ 0 w 9144000"/>
                <a:gd name="connsiteY8" fmla="*/ 908844 h 908844"/>
                <a:gd name="connsiteX9" fmla="*/ 0 w 9144000"/>
                <a:gd name="connsiteY9" fmla="*/ 124 h 908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44000" h="908844">
                  <a:moveTo>
                    <a:pt x="0" y="124"/>
                  </a:moveTo>
                  <a:cubicBezTo>
                    <a:pt x="290513" y="-6532"/>
                    <a:pt x="752475" y="258275"/>
                    <a:pt x="1042988" y="251619"/>
                  </a:cubicBezTo>
                  <a:cubicBezTo>
                    <a:pt x="1471613" y="237332"/>
                    <a:pt x="2143125" y="394495"/>
                    <a:pt x="2571750" y="380208"/>
                  </a:cubicBezTo>
                  <a:cubicBezTo>
                    <a:pt x="3176588" y="337345"/>
                    <a:pt x="4152900" y="623096"/>
                    <a:pt x="4757738" y="580233"/>
                  </a:cubicBezTo>
                  <a:cubicBezTo>
                    <a:pt x="5424488" y="568327"/>
                    <a:pt x="5855494" y="291155"/>
                    <a:pt x="6586538" y="194470"/>
                  </a:cubicBezTo>
                  <a:cubicBezTo>
                    <a:pt x="7153276" y="113507"/>
                    <a:pt x="7674769" y="81604"/>
                    <a:pt x="8101013" y="65882"/>
                  </a:cubicBezTo>
                  <a:cubicBezTo>
                    <a:pt x="8527257" y="50160"/>
                    <a:pt x="8979694" y="193005"/>
                    <a:pt x="9144000" y="328736"/>
                  </a:cubicBezTo>
                  <a:lnTo>
                    <a:pt x="9144000" y="908844"/>
                  </a:lnTo>
                  <a:lnTo>
                    <a:pt x="0" y="908844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0" y="6135579"/>
              <a:ext cx="9172575" cy="836722"/>
            </a:xfrm>
            <a:custGeom>
              <a:avLst/>
              <a:gdLst>
                <a:gd name="connsiteX0" fmla="*/ 0 w 9144000"/>
                <a:gd name="connsiteY0" fmla="*/ 0 h 836712"/>
                <a:gd name="connsiteX1" fmla="*/ 9144000 w 9144000"/>
                <a:gd name="connsiteY1" fmla="*/ 0 h 836712"/>
                <a:gd name="connsiteX2" fmla="*/ 9144000 w 9144000"/>
                <a:gd name="connsiteY2" fmla="*/ 836712 h 836712"/>
                <a:gd name="connsiteX3" fmla="*/ 0 w 9144000"/>
                <a:gd name="connsiteY3" fmla="*/ 836712 h 836712"/>
                <a:gd name="connsiteX4" fmla="*/ 0 w 9144000"/>
                <a:gd name="connsiteY4" fmla="*/ 0 h 836712"/>
                <a:gd name="connsiteX0" fmla="*/ 0 w 9144000"/>
                <a:gd name="connsiteY0" fmla="*/ 77 h 836789"/>
                <a:gd name="connsiteX1" fmla="*/ 1657350 w 9144000"/>
                <a:gd name="connsiteY1" fmla="*/ 36689 h 836789"/>
                <a:gd name="connsiteX2" fmla="*/ 9144000 w 9144000"/>
                <a:gd name="connsiteY2" fmla="*/ 77 h 836789"/>
                <a:gd name="connsiteX3" fmla="*/ 9144000 w 9144000"/>
                <a:gd name="connsiteY3" fmla="*/ 836789 h 836789"/>
                <a:gd name="connsiteX4" fmla="*/ 0 w 9144000"/>
                <a:gd name="connsiteY4" fmla="*/ 836789 h 836789"/>
                <a:gd name="connsiteX5" fmla="*/ 0 w 9144000"/>
                <a:gd name="connsiteY5" fmla="*/ 77 h 836789"/>
                <a:gd name="connsiteX0" fmla="*/ 0 w 9144000"/>
                <a:gd name="connsiteY0" fmla="*/ 10 h 836722"/>
                <a:gd name="connsiteX1" fmla="*/ 1271588 w 9144000"/>
                <a:gd name="connsiteY1" fmla="*/ 336659 h 836722"/>
                <a:gd name="connsiteX2" fmla="*/ 9144000 w 9144000"/>
                <a:gd name="connsiteY2" fmla="*/ 10 h 836722"/>
                <a:gd name="connsiteX3" fmla="*/ 9144000 w 9144000"/>
                <a:gd name="connsiteY3" fmla="*/ 836722 h 836722"/>
                <a:gd name="connsiteX4" fmla="*/ 0 w 9144000"/>
                <a:gd name="connsiteY4" fmla="*/ 836722 h 836722"/>
                <a:gd name="connsiteX5" fmla="*/ 0 w 9144000"/>
                <a:gd name="connsiteY5" fmla="*/ 10 h 836722"/>
                <a:gd name="connsiteX0" fmla="*/ 0 w 9144000"/>
                <a:gd name="connsiteY0" fmla="*/ 10 h 836722"/>
                <a:gd name="connsiteX1" fmla="*/ 1271588 w 9144000"/>
                <a:gd name="connsiteY1" fmla="*/ 336659 h 836722"/>
                <a:gd name="connsiteX2" fmla="*/ 9144000 w 9144000"/>
                <a:gd name="connsiteY2" fmla="*/ 10 h 836722"/>
                <a:gd name="connsiteX3" fmla="*/ 9144000 w 9144000"/>
                <a:gd name="connsiteY3" fmla="*/ 836722 h 836722"/>
                <a:gd name="connsiteX4" fmla="*/ 0 w 9144000"/>
                <a:gd name="connsiteY4" fmla="*/ 836722 h 836722"/>
                <a:gd name="connsiteX5" fmla="*/ 0 w 9144000"/>
                <a:gd name="connsiteY5" fmla="*/ 10 h 836722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1940 h 848652"/>
                <a:gd name="connsiteX1" fmla="*/ 1271588 w 9144000"/>
                <a:gd name="connsiteY1" fmla="*/ 348589 h 848652"/>
                <a:gd name="connsiteX2" fmla="*/ 3871913 w 9144000"/>
                <a:gd name="connsiteY2" fmla="*/ 377165 h 848652"/>
                <a:gd name="connsiteX3" fmla="*/ 9144000 w 9144000"/>
                <a:gd name="connsiteY3" fmla="*/ 11940 h 848652"/>
                <a:gd name="connsiteX4" fmla="*/ 9144000 w 9144000"/>
                <a:gd name="connsiteY4" fmla="*/ 848652 h 848652"/>
                <a:gd name="connsiteX5" fmla="*/ 0 w 9144000"/>
                <a:gd name="connsiteY5" fmla="*/ 848652 h 848652"/>
                <a:gd name="connsiteX6" fmla="*/ 0 w 9144000"/>
                <a:gd name="connsiteY6" fmla="*/ 11940 h 848652"/>
                <a:gd name="connsiteX0" fmla="*/ 0 w 9144000"/>
                <a:gd name="connsiteY0" fmla="*/ 12462 h 849174"/>
                <a:gd name="connsiteX1" fmla="*/ 1271588 w 9144000"/>
                <a:gd name="connsiteY1" fmla="*/ 349111 h 849174"/>
                <a:gd name="connsiteX2" fmla="*/ 3871913 w 9144000"/>
                <a:gd name="connsiteY2" fmla="*/ 377687 h 849174"/>
                <a:gd name="connsiteX3" fmla="*/ 6272213 w 9144000"/>
                <a:gd name="connsiteY3" fmla="*/ 506274 h 849174"/>
                <a:gd name="connsiteX4" fmla="*/ 9144000 w 9144000"/>
                <a:gd name="connsiteY4" fmla="*/ 12462 h 849174"/>
                <a:gd name="connsiteX5" fmla="*/ 9144000 w 9144000"/>
                <a:gd name="connsiteY5" fmla="*/ 849174 h 849174"/>
                <a:gd name="connsiteX6" fmla="*/ 0 w 9144000"/>
                <a:gd name="connsiteY6" fmla="*/ 849174 h 849174"/>
                <a:gd name="connsiteX7" fmla="*/ 0 w 9144000"/>
                <a:gd name="connsiteY7" fmla="*/ 12462 h 849174"/>
                <a:gd name="connsiteX0" fmla="*/ 0 w 9144000"/>
                <a:gd name="connsiteY0" fmla="*/ 20006 h 856718"/>
                <a:gd name="connsiteX1" fmla="*/ 1271588 w 9144000"/>
                <a:gd name="connsiteY1" fmla="*/ 356655 h 856718"/>
                <a:gd name="connsiteX2" fmla="*/ 3871913 w 9144000"/>
                <a:gd name="connsiteY2" fmla="*/ 385231 h 856718"/>
                <a:gd name="connsiteX3" fmla="*/ 6272213 w 9144000"/>
                <a:gd name="connsiteY3" fmla="*/ 285218 h 856718"/>
                <a:gd name="connsiteX4" fmla="*/ 9144000 w 9144000"/>
                <a:gd name="connsiteY4" fmla="*/ 20006 h 856718"/>
                <a:gd name="connsiteX5" fmla="*/ 9144000 w 9144000"/>
                <a:gd name="connsiteY5" fmla="*/ 856718 h 856718"/>
                <a:gd name="connsiteX6" fmla="*/ 0 w 9144000"/>
                <a:gd name="connsiteY6" fmla="*/ 856718 h 856718"/>
                <a:gd name="connsiteX7" fmla="*/ 0 w 9144000"/>
                <a:gd name="connsiteY7" fmla="*/ 20006 h 856718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871913 w 9144000"/>
                <a:gd name="connsiteY2" fmla="*/ 404787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871913 w 9144000"/>
                <a:gd name="connsiteY2" fmla="*/ 404787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900488 w 9144000"/>
                <a:gd name="connsiteY2" fmla="*/ 533374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87098 h 923810"/>
                <a:gd name="connsiteX1" fmla="*/ 1271588 w 9144000"/>
                <a:gd name="connsiteY1" fmla="*/ 423747 h 923810"/>
                <a:gd name="connsiteX2" fmla="*/ 3900488 w 9144000"/>
                <a:gd name="connsiteY2" fmla="*/ 580910 h 923810"/>
                <a:gd name="connsiteX3" fmla="*/ 6343650 w 9144000"/>
                <a:gd name="connsiteY3" fmla="*/ 195147 h 923810"/>
                <a:gd name="connsiteX4" fmla="*/ 9144000 w 9144000"/>
                <a:gd name="connsiteY4" fmla="*/ 87098 h 923810"/>
                <a:gd name="connsiteX5" fmla="*/ 9144000 w 9144000"/>
                <a:gd name="connsiteY5" fmla="*/ 923810 h 923810"/>
                <a:gd name="connsiteX6" fmla="*/ 0 w 9144000"/>
                <a:gd name="connsiteY6" fmla="*/ 923810 h 923810"/>
                <a:gd name="connsiteX7" fmla="*/ 0 w 9144000"/>
                <a:gd name="connsiteY7" fmla="*/ 87098 h 923810"/>
                <a:gd name="connsiteX0" fmla="*/ 0 w 9144000"/>
                <a:gd name="connsiteY0" fmla="*/ 142052 h 978764"/>
                <a:gd name="connsiteX1" fmla="*/ 1271588 w 9144000"/>
                <a:gd name="connsiteY1" fmla="*/ 478701 h 978764"/>
                <a:gd name="connsiteX2" fmla="*/ 3900488 w 9144000"/>
                <a:gd name="connsiteY2" fmla="*/ 635864 h 978764"/>
                <a:gd name="connsiteX3" fmla="*/ 6343650 w 9144000"/>
                <a:gd name="connsiteY3" fmla="*/ 250101 h 978764"/>
                <a:gd name="connsiteX4" fmla="*/ 9144000 w 9144000"/>
                <a:gd name="connsiteY4" fmla="*/ 142052 h 978764"/>
                <a:gd name="connsiteX5" fmla="*/ 9144000 w 9144000"/>
                <a:gd name="connsiteY5" fmla="*/ 978764 h 978764"/>
                <a:gd name="connsiteX6" fmla="*/ 0 w 9144000"/>
                <a:gd name="connsiteY6" fmla="*/ 978764 h 978764"/>
                <a:gd name="connsiteX7" fmla="*/ 0 w 9144000"/>
                <a:gd name="connsiteY7" fmla="*/ 142052 h 978764"/>
                <a:gd name="connsiteX0" fmla="*/ 0 w 9144000"/>
                <a:gd name="connsiteY0" fmla="*/ 70359 h 907071"/>
                <a:gd name="connsiteX1" fmla="*/ 1271588 w 9144000"/>
                <a:gd name="connsiteY1" fmla="*/ 407008 h 907071"/>
                <a:gd name="connsiteX2" fmla="*/ 3900488 w 9144000"/>
                <a:gd name="connsiteY2" fmla="*/ 564171 h 907071"/>
                <a:gd name="connsiteX3" fmla="*/ 6429375 w 9144000"/>
                <a:gd name="connsiteY3" fmla="*/ 335570 h 907071"/>
                <a:gd name="connsiteX4" fmla="*/ 9144000 w 9144000"/>
                <a:gd name="connsiteY4" fmla="*/ 70359 h 907071"/>
                <a:gd name="connsiteX5" fmla="*/ 9144000 w 9144000"/>
                <a:gd name="connsiteY5" fmla="*/ 907071 h 907071"/>
                <a:gd name="connsiteX6" fmla="*/ 0 w 9144000"/>
                <a:gd name="connsiteY6" fmla="*/ 907071 h 907071"/>
                <a:gd name="connsiteX7" fmla="*/ 0 w 9144000"/>
                <a:gd name="connsiteY7" fmla="*/ 70359 h 907071"/>
                <a:gd name="connsiteX0" fmla="*/ 0 w 9144000"/>
                <a:gd name="connsiteY0" fmla="*/ 70359 h 907071"/>
                <a:gd name="connsiteX1" fmla="*/ 1271588 w 9144000"/>
                <a:gd name="connsiteY1" fmla="*/ 407008 h 907071"/>
                <a:gd name="connsiteX2" fmla="*/ 3900488 w 9144000"/>
                <a:gd name="connsiteY2" fmla="*/ 564171 h 907071"/>
                <a:gd name="connsiteX3" fmla="*/ 6429375 w 9144000"/>
                <a:gd name="connsiteY3" fmla="*/ 335570 h 907071"/>
                <a:gd name="connsiteX4" fmla="*/ 9144000 w 9144000"/>
                <a:gd name="connsiteY4" fmla="*/ 70359 h 907071"/>
                <a:gd name="connsiteX5" fmla="*/ 9144000 w 9144000"/>
                <a:gd name="connsiteY5" fmla="*/ 907071 h 907071"/>
                <a:gd name="connsiteX6" fmla="*/ 0 w 9144000"/>
                <a:gd name="connsiteY6" fmla="*/ 907071 h 907071"/>
                <a:gd name="connsiteX7" fmla="*/ 0 w 9144000"/>
                <a:gd name="connsiteY7" fmla="*/ 70359 h 907071"/>
                <a:gd name="connsiteX0" fmla="*/ 0 w 9172575"/>
                <a:gd name="connsiteY0" fmla="*/ 10 h 836722"/>
                <a:gd name="connsiteX1" fmla="*/ 1271588 w 9172575"/>
                <a:gd name="connsiteY1" fmla="*/ 336659 h 836722"/>
                <a:gd name="connsiteX2" fmla="*/ 3900488 w 9172575"/>
                <a:gd name="connsiteY2" fmla="*/ 493822 h 836722"/>
                <a:gd name="connsiteX3" fmla="*/ 6429375 w 9172575"/>
                <a:gd name="connsiteY3" fmla="*/ 265221 h 836722"/>
                <a:gd name="connsiteX4" fmla="*/ 9172575 w 9172575"/>
                <a:gd name="connsiteY4" fmla="*/ 428635 h 836722"/>
                <a:gd name="connsiteX5" fmla="*/ 9144000 w 9172575"/>
                <a:gd name="connsiteY5" fmla="*/ 836722 h 836722"/>
                <a:gd name="connsiteX6" fmla="*/ 0 w 9172575"/>
                <a:gd name="connsiteY6" fmla="*/ 836722 h 836722"/>
                <a:gd name="connsiteX7" fmla="*/ 0 w 9172575"/>
                <a:gd name="connsiteY7" fmla="*/ 10 h 83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72575" h="836722">
                  <a:moveTo>
                    <a:pt x="0" y="10"/>
                  </a:moveTo>
                  <a:cubicBezTo>
                    <a:pt x="476250" y="-2073"/>
                    <a:pt x="795338" y="338742"/>
                    <a:pt x="1271588" y="336659"/>
                  </a:cubicBezTo>
                  <a:cubicBezTo>
                    <a:pt x="1890713" y="378480"/>
                    <a:pt x="2674144" y="349905"/>
                    <a:pt x="3900488" y="493822"/>
                  </a:cubicBezTo>
                  <a:cubicBezTo>
                    <a:pt x="4836319" y="705753"/>
                    <a:pt x="5707856" y="511830"/>
                    <a:pt x="6429375" y="265221"/>
                  </a:cubicBezTo>
                  <a:cubicBezTo>
                    <a:pt x="6950868" y="-152837"/>
                    <a:pt x="8682038" y="328623"/>
                    <a:pt x="9172575" y="428635"/>
                  </a:cubicBezTo>
                  <a:lnTo>
                    <a:pt x="9144000" y="836722"/>
                  </a:lnTo>
                  <a:lnTo>
                    <a:pt x="0" y="8367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403434"/>
              <a:ext cx="9172987" cy="769982"/>
            </a:xfrm>
            <a:custGeom>
              <a:avLst/>
              <a:gdLst>
                <a:gd name="connsiteX0" fmla="*/ 0 w 9172575"/>
                <a:gd name="connsiteY0" fmla="*/ 0 h 769838"/>
                <a:gd name="connsiteX1" fmla="*/ 9172575 w 9172575"/>
                <a:gd name="connsiteY1" fmla="*/ 0 h 769838"/>
                <a:gd name="connsiteX2" fmla="*/ 9172575 w 9172575"/>
                <a:gd name="connsiteY2" fmla="*/ 769838 h 769838"/>
                <a:gd name="connsiteX3" fmla="*/ 0 w 9172575"/>
                <a:gd name="connsiteY3" fmla="*/ 769838 h 769838"/>
                <a:gd name="connsiteX4" fmla="*/ 0 w 9172575"/>
                <a:gd name="connsiteY4" fmla="*/ 0 h 769838"/>
                <a:gd name="connsiteX0" fmla="*/ 0 w 9172575"/>
                <a:gd name="connsiteY0" fmla="*/ 132 h 769970"/>
                <a:gd name="connsiteX1" fmla="*/ 528638 w 9172575"/>
                <a:gd name="connsiteY1" fmla="*/ 168804 h 769970"/>
                <a:gd name="connsiteX2" fmla="*/ 9172575 w 9172575"/>
                <a:gd name="connsiteY2" fmla="*/ 132 h 769970"/>
                <a:gd name="connsiteX3" fmla="*/ 9172575 w 9172575"/>
                <a:gd name="connsiteY3" fmla="*/ 769970 h 769970"/>
                <a:gd name="connsiteX4" fmla="*/ 0 w 9172575"/>
                <a:gd name="connsiteY4" fmla="*/ 769970 h 769970"/>
                <a:gd name="connsiteX5" fmla="*/ 0 w 9172575"/>
                <a:gd name="connsiteY5" fmla="*/ 132 h 769970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9172575 w 9172575"/>
                <a:gd name="connsiteY2" fmla="*/ 143 h 769981"/>
                <a:gd name="connsiteX3" fmla="*/ 9172575 w 9172575"/>
                <a:gd name="connsiteY3" fmla="*/ 769981 h 769981"/>
                <a:gd name="connsiteX4" fmla="*/ 0 w 9172575"/>
                <a:gd name="connsiteY4" fmla="*/ 769981 h 769981"/>
                <a:gd name="connsiteX5" fmla="*/ 0 w 9172575"/>
                <a:gd name="connsiteY5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9172575 w 9172575"/>
                <a:gd name="connsiteY3" fmla="*/ 143 h 769981"/>
                <a:gd name="connsiteX4" fmla="*/ 9172575 w 9172575"/>
                <a:gd name="connsiteY4" fmla="*/ 769981 h 769981"/>
                <a:gd name="connsiteX5" fmla="*/ 0 w 9172575"/>
                <a:gd name="connsiteY5" fmla="*/ 769981 h 769981"/>
                <a:gd name="connsiteX6" fmla="*/ 0 w 9172575"/>
                <a:gd name="connsiteY6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057525 w 9172575"/>
                <a:gd name="connsiteY3" fmla="*/ 340266 h 769981"/>
                <a:gd name="connsiteX4" fmla="*/ 9172575 w 9172575"/>
                <a:gd name="connsiteY4" fmla="*/ 143 h 769981"/>
                <a:gd name="connsiteX5" fmla="*/ 9172575 w 9172575"/>
                <a:gd name="connsiteY5" fmla="*/ 769981 h 769981"/>
                <a:gd name="connsiteX6" fmla="*/ 0 w 9172575"/>
                <a:gd name="connsiteY6" fmla="*/ 769981 h 769981"/>
                <a:gd name="connsiteX7" fmla="*/ 0 w 9172575"/>
                <a:gd name="connsiteY7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9172575 w 9172575"/>
                <a:gd name="connsiteY4" fmla="*/ 143 h 769981"/>
                <a:gd name="connsiteX5" fmla="*/ 9172575 w 9172575"/>
                <a:gd name="connsiteY5" fmla="*/ 769981 h 769981"/>
                <a:gd name="connsiteX6" fmla="*/ 0 w 9172575"/>
                <a:gd name="connsiteY6" fmla="*/ 769981 h 769981"/>
                <a:gd name="connsiteX7" fmla="*/ 0 w 9172575"/>
                <a:gd name="connsiteY7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9172575 w 9172575"/>
                <a:gd name="connsiteY5" fmla="*/ 143 h 769981"/>
                <a:gd name="connsiteX6" fmla="*/ 9172575 w 9172575"/>
                <a:gd name="connsiteY6" fmla="*/ 769981 h 769981"/>
                <a:gd name="connsiteX7" fmla="*/ 0 w 9172575"/>
                <a:gd name="connsiteY7" fmla="*/ 769981 h 769981"/>
                <a:gd name="connsiteX8" fmla="*/ 0 w 9172575"/>
                <a:gd name="connsiteY8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5129213 w 9172575"/>
                <a:gd name="connsiteY5" fmla="*/ 440279 h 769981"/>
                <a:gd name="connsiteX6" fmla="*/ 9172575 w 9172575"/>
                <a:gd name="connsiteY6" fmla="*/ 143 h 769981"/>
                <a:gd name="connsiteX7" fmla="*/ 9172575 w 9172575"/>
                <a:gd name="connsiteY7" fmla="*/ 769981 h 769981"/>
                <a:gd name="connsiteX8" fmla="*/ 0 w 9172575"/>
                <a:gd name="connsiteY8" fmla="*/ 769981 h 769981"/>
                <a:gd name="connsiteX9" fmla="*/ 0 w 9172575"/>
                <a:gd name="connsiteY9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5129213 w 9172575"/>
                <a:gd name="connsiteY5" fmla="*/ 440279 h 769981"/>
                <a:gd name="connsiteX6" fmla="*/ 9172575 w 9172575"/>
                <a:gd name="connsiteY6" fmla="*/ 143 h 769981"/>
                <a:gd name="connsiteX7" fmla="*/ 9172575 w 9172575"/>
                <a:gd name="connsiteY7" fmla="*/ 769981 h 769981"/>
                <a:gd name="connsiteX8" fmla="*/ 0 w 9172575"/>
                <a:gd name="connsiteY8" fmla="*/ 769981 h 769981"/>
                <a:gd name="connsiteX9" fmla="*/ 0 w 9172575"/>
                <a:gd name="connsiteY9" fmla="*/ 143 h 769981"/>
                <a:gd name="connsiteX0" fmla="*/ 0 w 9172575"/>
                <a:gd name="connsiteY0" fmla="*/ 45477 h 815315"/>
                <a:gd name="connsiteX1" fmla="*/ 714375 w 9172575"/>
                <a:gd name="connsiteY1" fmla="*/ 199861 h 815315"/>
                <a:gd name="connsiteX2" fmla="*/ 1614488 w 9172575"/>
                <a:gd name="connsiteY2" fmla="*/ 285588 h 815315"/>
                <a:gd name="connsiteX3" fmla="*/ 3171825 w 9172575"/>
                <a:gd name="connsiteY3" fmla="*/ 357025 h 815315"/>
                <a:gd name="connsiteX4" fmla="*/ 4214813 w 9172575"/>
                <a:gd name="connsiteY4" fmla="*/ 442750 h 815315"/>
                <a:gd name="connsiteX5" fmla="*/ 5129213 w 9172575"/>
                <a:gd name="connsiteY5" fmla="*/ 485613 h 815315"/>
                <a:gd name="connsiteX6" fmla="*/ 6858000 w 9172575"/>
                <a:gd name="connsiteY6" fmla="*/ 85563 h 815315"/>
                <a:gd name="connsiteX7" fmla="*/ 9172575 w 9172575"/>
                <a:gd name="connsiteY7" fmla="*/ 45477 h 815315"/>
                <a:gd name="connsiteX8" fmla="*/ 9172575 w 9172575"/>
                <a:gd name="connsiteY8" fmla="*/ 815315 h 815315"/>
                <a:gd name="connsiteX9" fmla="*/ 0 w 9172575"/>
                <a:gd name="connsiteY9" fmla="*/ 815315 h 815315"/>
                <a:gd name="connsiteX10" fmla="*/ 0 w 9172575"/>
                <a:gd name="connsiteY10" fmla="*/ 45477 h 815315"/>
                <a:gd name="connsiteX0" fmla="*/ 0 w 9172575"/>
                <a:gd name="connsiteY0" fmla="*/ 8468 h 778306"/>
                <a:gd name="connsiteX1" fmla="*/ 714375 w 9172575"/>
                <a:gd name="connsiteY1" fmla="*/ 162852 h 778306"/>
                <a:gd name="connsiteX2" fmla="*/ 1614488 w 9172575"/>
                <a:gd name="connsiteY2" fmla="*/ 248579 h 778306"/>
                <a:gd name="connsiteX3" fmla="*/ 3171825 w 9172575"/>
                <a:gd name="connsiteY3" fmla="*/ 320016 h 778306"/>
                <a:gd name="connsiteX4" fmla="*/ 4214813 w 9172575"/>
                <a:gd name="connsiteY4" fmla="*/ 405741 h 778306"/>
                <a:gd name="connsiteX5" fmla="*/ 5129213 w 9172575"/>
                <a:gd name="connsiteY5" fmla="*/ 448604 h 778306"/>
                <a:gd name="connsiteX6" fmla="*/ 6858000 w 9172575"/>
                <a:gd name="connsiteY6" fmla="*/ 48554 h 778306"/>
                <a:gd name="connsiteX7" fmla="*/ 9172575 w 9172575"/>
                <a:gd name="connsiteY7" fmla="*/ 8468 h 778306"/>
                <a:gd name="connsiteX8" fmla="*/ 9158288 w 9172575"/>
                <a:gd name="connsiteY8" fmla="*/ 234291 h 778306"/>
                <a:gd name="connsiteX9" fmla="*/ 9172575 w 9172575"/>
                <a:gd name="connsiteY9" fmla="*/ 778306 h 778306"/>
                <a:gd name="connsiteX10" fmla="*/ 0 w 9172575"/>
                <a:gd name="connsiteY10" fmla="*/ 778306 h 778306"/>
                <a:gd name="connsiteX11" fmla="*/ 0 w 9172575"/>
                <a:gd name="connsiteY11" fmla="*/ 8468 h 778306"/>
                <a:gd name="connsiteX0" fmla="*/ 0 w 9172575"/>
                <a:gd name="connsiteY0" fmla="*/ 144 h 769982"/>
                <a:gd name="connsiteX1" fmla="*/ 714375 w 9172575"/>
                <a:gd name="connsiteY1" fmla="*/ 154528 h 769982"/>
                <a:gd name="connsiteX2" fmla="*/ 1614488 w 9172575"/>
                <a:gd name="connsiteY2" fmla="*/ 240255 h 769982"/>
                <a:gd name="connsiteX3" fmla="*/ 3171825 w 9172575"/>
                <a:gd name="connsiteY3" fmla="*/ 311692 h 769982"/>
                <a:gd name="connsiteX4" fmla="*/ 4214813 w 9172575"/>
                <a:gd name="connsiteY4" fmla="*/ 397417 h 769982"/>
                <a:gd name="connsiteX5" fmla="*/ 5129213 w 9172575"/>
                <a:gd name="connsiteY5" fmla="*/ 440280 h 769982"/>
                <a:gd name="connsiteX6" fmla="*/ 6858000 w 9172575"/>
                <a:gd name="connsiteY6" fmla="*/ 40230 h 769982"/>
                <a:gd name="connsiteX7" fmla="*/ 9144000 w 9172575"/>
                <a:gd name="connsiteY7" fmla="*/ 228744 h 769982"/>
                <a:gd name="connsiteX8" fmla="*/ 9158288 w 9172575"/>
                <a:gd name="connsiteY8" fmla="*/ 225967 h 769982"/>
                <a:gd name="connsiteX9" fmla="*/ 9172575 w 9172575"/>
                <a:gd name="connsiteY9" fmla="*/ 769982 h 769982"/>
                <a:gd name="connsiteX10" fmla="*/ 0 w 9172575"/>
                <a:gd name="connsiteY10" fmla="*/ 769982 h 769982"/>
                <a:gd name="connsiteX11" fmla="*/ 0 w 9172575"/>
                <a:gd name="connsiteY11" fmla="*/ 144 h 769982"/>
                <a:gd name="connsiteX0" fmla="*/ 0 w 9172987"/>
                <a:gd name="connsiteY0" fmla="*/ 144 h 769982"/>
                <a:gd name="connsiteX1" fmla="*/ 714375 w 9172987"/>
                <a:gd name="connsiteY1" fmla="*/ 154528 h 769982"/>
                <a:gd name="connsiteX2" fmla="*/ 1614488 w 9172987"/>
                <a:gd name="connsiteY2" fmla="*/ 240255 h 769982"/>
                <a:gd name="connsiteX3" fmla="*/ 3171825 w 9172987"/>
                <a:gd name="connsiteY3" fmla="*/ 311692 h 769982"/>
                <a:gd name="connsiteX4" fmla="*/ 4214813 w 9172987"/>
                <a:gd name="connsiteY4" fmla="*/ 397417 h 769982"/>
                <a:gd name="connsiteX5" fmla="*/ 5129213 w 9172987"/>
                <a:gd name="connsiteY5" fmla="*/ 440280 h 769982"/>
                <a:gd name="connsiteX6" fmla="*/ 6858000 w 9172987"/>
                <a:gd name="connsiteY6" fmla="*/ 40230 h 769982"/>
                <a:gd name="connsiteX7" fmla="*/ 9144000 w 9172987"/>
                <a:gd name="connsiteY7" fmla="*/ 228744 h 769982"/>
                <a:gd name="connsiteX8" fmla="*/ 9172575 w 9172987"/>
                <a:gd name="connsiteY8" fmla="*/ 297404 h 769982"/>
                <a:gd name="connsiteX9" fmla="*/ 9172575 w 9172987"/>
                <a:gd name="connsiteY9" fmla="*/ 769982 h 769982"/>
                <a:gd name="connsiteX10" fmla="*/ 0 w 9172987"/>
                <a:gd name="connsiteY10" fmla="*/ 769982 h 769982"/>
                <a:gd name="connsiteX11" fmla="*/ 0 w 9172987"/>
                <a:gd name="connsiteY11" fmla="*/ 144 h 76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72987" h="769982">
                  <a:moveTo>
                    <a:pt x="0" y="144"/>
                  </a:moveTo>
                  <a:cubicBezTo>
                    <a:pt x="147638" y="-5544"/>
                    <a:pt x="566737" y="160216"/>
                    <a:pt x="714375" y="154528"/>
                  </a:cubicBezTo>
                  <a:cubicBezTo>
                    <a:pt x="971550" y="149766"/>
                    <a:pt x="1357313" y="245017"/>
                    <a:pt x="1614488" y="240255"/>
                  </a:cubicBezTo>
                  <a:cubicBezTo>
                    <a:pt x="2071688" y="221205"/>
                    <a:pt x="2714625" y="330742"/>
                    <a:pt x="3171825" y="311692"/>
                  </a:cubicBezTo>
                  <a:cubicBezTo>
                    <a:pt x="3509963" y="302167"/>
                    <a:pt x="3876675" y="406942"/>
                    <a:pt x="4214813" y="397417"/>
                  </a:cubicBezTo>
                  <a:cubicBezTo>
                    <a:pt x="4491038" y="383130"/>
                    <a:pt x="4852988" y="454567"/>
                    <a:pt x="5129213" y="440280"/>
                  </a:cubicBezTo>
                  <a:cubicBezTo>
                    <a:pt x="5560219" y="414086"/>
                    <a:pt x="6184106" y="113586"/>
                    <a:pt x="6858000" y="40230"/>
                  </a:cubicBezTo>
                  <a:cubicBezTo>
                    <a:pt x="7531894" y="-33126"/>
                    <a:pt x="8760619" y="226363"/>
                    <a:pt x="9144000" y="228744"/>
                  </a:cubicBezTo>
                  <a:cubicBezTo>
                    <a:pt x="9139238" y="246868"/>
                    <a:pt x="9177337" y="279280"/>
                    <a:pt x="9172575" y="297404"/>
                  </a:cubicBezTo>
                  <a:lnTo>
                    <a:pt x="9172575" y="769982"/>
                  </a:lnTo>
                  <a:lnTo>
                    <a:pt x="0" y="769982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 rot="10800000">
            <a:off x="-14494" y="-315415"/>
            <a:ext cx="9172987" cy="1440165"/>
            <a:chOff x="0" y="5733251"/>
            <a:chExt cx="9172987" cy="1440165"/>
          </a:xfrm>
        </p:grpSpPr>
        <p:sp>
          <p:nvSpPr>
            <p:cNvPr id="11" name="矩形 6"/>
            <p:cNvSpPr/>
            <p:nvPr/>
          </p:nvSpPr>
          <p:spPr>
            <a:xfrm>
              <a:off x="0" y="5733251"/>
              <a:ext cx="9172575" cy="820689"/>
            </a:xfrm>
            <a:custGeom>
              <a:avLst/>
              <a:gdLst>
                <a:gd name="connsiteX0" fmla="*/ 0 w 9172575"/>
                <a:gd name="connsiteY0" fmla="*/ 0 h 820684"/>
                <a:gd name="connsiteX1" fmla="*/ 9172575 w 9172575"/>
                <a:gd name="connsiteY1" fmla="*/ 0 h 820684"/>
                <a:gd name="connsiteX2" fmla="*/ 9172575 w 9172575"/>
                <a:gd name="connsiteY2" fmla="*/ 820684 h 820684"/>
                <a:gd name="connsiteX3" fmla="*/ 0 w 9172575"/>
                <a:gd name="connsiteY3" fmla="*/ 820684 h 820684"/>
                <a:gd name="connsiteX4" fmla="*/ 0 w 9172575"/>
                <a:gd name="connsiteY4" fmla="*/ 0 h 820684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9172575 w 9172575"/>
                <a:gd name="connsiteY2" fmla="*/ 4 h 820688"/>
                <a:gd name="connsiteX3" fmla="*/ 9172575 w 9172575"/>
                <a:gd name="connsiteY3" fmla="*/ 820688 h 820688"/>
                <a:gd name="connsiteX4" fmla="*/ 0 w 9172575"/>
                <a:gd name="connsiteY4" fmla="*/ 820688 h 820688"/>
                <a:gd name="connsiteX5" fmla="*/ 0 w 9172575"/>
                <a:gd name="connsiteY5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9172575 w 9172575"/>
                <a:gd name="connsiteY3" fmla="*/ 4 h 820688"/>
                <a:gd name="connsiteX4" fmla="*/ 9172575 w 9172575"/>
                <a:gd name="connsiteY4" fmla="*/ 820688 h 820688"/>
                <a:gd name="connsiteX5" fmla="*/ 0 w 9172575"/>
                <a:gd name="connsiteY5" fmla="*/ 820688 h 820688"/>
                <a:gd name="connsiteX6" fmla="*/ 0 w 9172575"/>
                <a:gd name="connsiteY6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9172575 w 9172575"/>
                <a:gd name="connsiteY4" fmla="*/ 4 h 820688"/>
                <a:gd name="connsiteX5" fmla="*/ 9172575 w 9172575"/>
                <a:gd name="connsiteY5" fmla="*/ 820688 h 820688"/>
                <a:gd name="connsiteX6" fmla="*/ 0 w 9172575"/>
                <a:gd name="connsiteY6" fmla="*/ 820688 h 820688"/>
                <a:gd name="connsiteX7" fmla="*/ 0 w 9172575"/>
                <a:gd name="connsiteY7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4672013 w 9172575"/>
                <a:gd name="connsiteY4" fmla="*/ 667548 h 820688"/>
                <a:gd name="connsiteX5" fmla="*/ 9172575 w 9172575"/>
                <a:gd name="connsiteY5" fmla="*/ 4 h 820688"/>
                <a:gd name="connsiteX6" fmla="*/ 9172575 w 9172575"/>
                <a:gd name="connsiteY6" fmla="*/ 820688 h 820688"/>
                <a:gd name="connsiteX7" fmla="*/ 0 w 9172575"/>
                <a:gd name="connsiteY7" fmla="*/ 820688 h 820688"/>
                <a:gd name="connsiteX8" fmla="*/ 0 w 9172575"/>
                <a:gd name="connsiteY8" fmla="*/ 4 h 820688"/>
                <a:gd name="connsiteX0" fmla="*/ 0 w 9172575"/>
                <a:gd name="connsiteY0" fmla="*/ 4 h 820688"/>
                <a:gd name="connsiteX1" fmla="*/ 1042988 w 9172575"/>
                <a:gd name="connsiteY1" fmla="*/ 296073 h 820688"/>
                <a:gd name="connsiteX2" fmla="*/ 2471738 w 9172575"/>
                <a:gd name="connsiteY2" fmla="*/ 424661 h 820688"/>
                <a:gd name="connsiteX3" fmla="*/ 4100513 w 9172575"/>
                <a:gd name="connsiteY3" fmla="*/ 553248 h 820688"/>
                <a:gd name="connsiteX4" fmla="*/ 4672013 w 9172575"/>
                <a:gd name="connsiteY4" fmla="*/ 667548 h 820688"/>
                <a:gd name="connsiteX5" fmla="*/ 9172575 w 9172575"/>
                <a:gd name="connsiteY5" fmla="*/ 4 h 820688"/>
                <a:gd name="connsiteX6" fmla="*/ 9172575 w 9172575"/>
                <a:gd name="connsiteY6" fmla="*/ 820688 h 820688"/>
                <a:gd name="connsiteX7" fmla="*/ 0 w 9172575"/>
                <a:gd name="connsiteY7" fmla="*/ 820688 h 820688"/>
                <a:gd name="connsiteX8" fmla="*/ 0 w 9172575"/>
                <a:gd name="connsiteY8" fmla="*/ 4 h 820688"/>
                <a:gd name="connsiteX0" fmla="*/ 0 w 9172575"/>
                <a:gd name="connsiteY0" fmla="*/ 20402 h 841086"/>
                <a:gd name="connsiteX1" fmla="*/ 1042988 w 9172575"/>
                <a:gd name="connsiteY1" fmla="*/ 316471 h 841086"/>
                <a:gd name="connsiteX2" fmla="*/ 2471738 w 9172575"/>
                <a:gd name="connsiteY2" fmla="*/ 445059 h 841086"/>
                <a:gd name="connsiteX3" fmla="*/ 4100513 w 9172575"/>
                <a:gd name="connsiteY3" fmla="*/ 573646 h 841086"/>
                <a:gd name="connsiteX4" fmla="*/ 4672013 w 9172575"/>
                <a:gd name="connsiteY4" fmla="*/ 687946 h 841086"/>
                <a:gd name="connsiteX5" fmla="*/ 6772275 w 9172575"/>
                <a:gd name="connsiteY5" fmla="*/ 259321 h 841086"/>
                <a:gd name="connsiteX6" fmla="*/ 9172575 w 9172575"/>
                <a:gd name="connsiteY6" fmla="*/ 20402 h 841086"/>
                <a:gd name="connsiteX7" fmla="*/ 9172575 w 9172575"/>
                <a:gd name="connsiteY7" fmla="*/ 841086 h 841086"/>
                <a:gd name="connsiteX8" fmla="*/ 0 w 9172575"/>
                <a:gd name="connsiteY8" fmla="*/ 841086 h 841086"/>
                <a:gd name="connsiteX9" fmla="*/ 0 w 9172575"/>
                <a:gd name="connsiteY9" fmla="*/ 20402 h 841086"/>
                <a:gd name="connsiteX0" fmla="*/ 0 w 9172575"/>
                <a:gd name="connsiteY0" fmla="*/ 63582 h 884266"/>
                <a:gd name="connsiteX1" fmla="*/ 1042988 w 9172575"/>
                <a:gd name="connsiteY1" fmla="*/ 359651 h 884266"/>
                <a:gd name="connsiteX2" fmla="*/ 2471738 w 9172575"/>
                <a:gd name="connsiteY2" fmla="*/ 488239 h 884266"/>
                <a:gd name="connsiteX3" fmla="*/ 4100513 w 9172575"/>
                <a:gd name="connsiteY3" fmla="*/ 616826 h 884266"/>
                <a:gd name="connsiteX4" fmla="*/ 4672013 w 9172575"/>
                <a:gd name="connsiteY4" fmla="*/ 731126 h 884266"/>
                <a:gd name="connsiteX5" fmla="*/ 6772275 w 9172575"/>
                <a:gd name="connsiteY5" fmla="*/ 302501 h 884266"/>
                <a:gd name="connsiteX6" fmla="*/ 8472488 w 9172575"/>
                <a:gd name="connsiteY6" fmla="*/ 88189 h 884266"/>
                <a:gd name="connsiteX7" fmla="*/ 9172575 w 9172575"/>
                <a:gd name="connsiteY7" fmla="*/ 63582 h 884266"/>
                <a:gd name="connsiteX8" fmla="*/ 9172575 w 9172575"/>
                <a:gd name="connsiteY8" fmla="*/ 884266 h 884266"/>
                <a:gd name="connsiteX9" fmla="*/ 0 w 9172575"/>
                <a:gd name="connsiteY9" fmla="*/ 884266 h 884266"/>
                <a:gd name="connsiteX10" fmla="*/ 0 w 9172575"/>
                <a:gd name="connsiteY10" fmla="*/ 63582 h 884266"/>
                <a:gd name="connsiteX0" fmla="*/ 0 w 9172575"/>
                <a:gd name="connsiteY0" fmla="*/ 5 h 820689"/>
                <a:gd name="connsiteX1" fmla="*/ 1042988 w 9172575"/>
                <a:gd name="connsiteY1" fmla="*/ 296074 h 820689"/>
                <a:gd name="connsiteX2" fmla="*/ 2471738 w 9172575"/>
                <a:gd name="connsiteY2" fmla="*/ 424662 h 820689"/>
                <a:gd name="connsiteX3" fmla="*/ 4100513 w 9172575"/>
                <a:gd name="connsiteY3" fmla="*/ 553249 h 820689"/>
                <a:gd name="connsiteX4" fmla="*/ 4672013 w 9172575"/>
                <a:gd name="connsiteY4" fmla="*/ 667549 h 820689"/>
                <a:gd name="connsiteX5" fmla="*/ 6772275 w 9172575"/>
                <a:gd name="connsiteY5" fmla="*/ 238924 h 820689"/>
                <a:gd name="connsiteX6" fmla="*/ 8472488 w 9172575"/>
                <a:gd name="connsiteY6" fmla="*/ 24612 h 820689"/>
                <a:gd name="connsiteX7" fmla="*/ 9172575 w 9172575"/>
                <a:gd name="connsiteY7" fmla="*/ 257180 h 820689"/>
                <a:gd name="connsiteX8" fmla="*/ 9172575 w 9172575"/>
                <a:gd name="connsiteY8" fmla="*/ 820689 h 820689"/>
                <a:gd name="connsiteX9" fmla="*/ 0 w 9172575"/>
                <a:gd name="connsiteY9" fmla="*/ 820689 h 820689"/>
                <a:gd name="connsiteX10" fmla="*/ 0 w 9172575"/>
                <a:gd name="connsiteY10" fmla="*/ 5 h 820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72575" h="820689">
                  <a:moveTo>
                    <a:pt x="0" y="5"/>
                  </a:moveTo>
                  <a:cubicBezTo>
                    <a:pt x="228600" y="-1318"/>
                    <a:pt x="814388" y="297397"/>
                    <a:pt x="1042988" y="296074"/>
                  </a:cubicBezTo>
                  <a:cubicBezTo>
                    <a:pt x="1471613" y="286549"/>
                    <a:pt x="2043113" y="434187"/>
                    <a:pt x="2471738" y="424662"/>
                  </a:cubicBezTo>
                  <a:cubicBezTo>
                    <a:pt x="2857500" y="396087"/>
                    <a:pt x="3714751" y="581824"/>
                    <a:pt x="4100513" y="553249"/>
                  </a:cubicBezTo>
                  <a:cubicBezTo>
                    <a:pt x="4310063" y="534199"/>
                    <a:pt x="4462463" y="686599"/>
                    <a:pt x="4672013" y="667549"/>
                  </a:cubicBezTo>
                  <a:cubicBezTo>
                    <a:pt x="5117307" y="624687"/>
                    <a:pt x="6022181" y="350181"/>
                    <a:pt x="6772275" y="238924"/>
                  </a:cubicBezTo>
                  <a:cubicBezTo>
                    <a:pt x="7396162" y="127005"/>
                    <a:pt x="8072438" y="64432"/>
                    <a:pt x="8472488" y="24612"/>
                  </a:cubicBezTo>
                  <a:cubicBezTo>
                    <a:pt x="8872538" y="-15208"/>
                    <a:pt x="9046369" y="119738"/>
                    <a:pt x="9172575" y="257180"/>
                  </a:cubicBezTo>
                  <a:lnTo>
                    <a:pt x="9172575" y="820689"/>
                  </a:lnTo>
                  <a:lnTo>
                    <a:pt x="0" y="820689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5"/>
            <p:cNvSpPr/>
            <p:nvPr/>
          </p:nvSpPr>
          <p:spPr>
            <a:xfrm>
              <a:off x="0" y="5949156"/>
              <a:ext cx="9144000" cy="908844"/>
            </a:xfrm>
            <a:custGeom>
              <a:avLst/>
              <a:gdLst>
                <a:gd name="connsiteX0" fmla="*/ 0 w 9144000"/>
                <a:gd name="connsiteY0" fmla="*/ 0 h 908720"/>
                <a:gd name="connsiteX1" fmla="*/ 9144000 w 9144000"/>
                <a:gd name="connsiteY1" fmla="*/ 0 h 908720"/>
                <a:gd name="connsiteX2" fmla="*/ 9144000 w 9144000"/>
                <a:gd name="connsiteY2" fmla="*/ 908720 h 908720"/>
                <a:gd name="connsiteX3" fmla="*/ 0 w 9144000"/>
                <a:gd name="connsiteY3" fmla="*/ 908720 h 908720"/>
                <a:gd name="connsiteX4" fmla="*/ 0 w 9144000"/>
                <a:gd name="connsiteY4" fmla="*/ 0 h 908720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9144000 w 9144000"/>
                <a:gd name="connsiteY2" fmla="*/ 123 h 908843"/>
                <a:gd name="connsiteX3" fmla="*/ 9144000 w 9144000"/>
                <a:gd name="connsiteY3" fmla="*/ 908843 h 908843"/>
                <a:gd name="connsiteX4" fmla="*/ 0 w 9144000"/>
                <a:gd name="connsiteY4" fmla="*/ 908843 h 908843"/>
                <a:gd name="connsiteX5" fmla="*/ 0 w 9144000"/>
                <a:gd name="connsiteY5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9144000 w 9144000"/>
                <a:gd name="connsiteY3" fmla="*/ 123 h 908843"/>
                <a:gd name="connsiteX4" fmla="*/ 9144000 w 9144000"/>
                <a:gd name="connsiteY4" fmla="*/ 908843 h 908843"/>
                <a:gd name="connsiteX5" fmla="*/ 0 w 9144000"/>
                <a:gd name="connsiteY5" fmla="*/ 908843 h 908843"/>
                <a:gd name="connsiteX6" fmla="*/ 0 w 9144000"/>
                <a:gd name="connsiteY6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4757738 w 9144000"/>
                <a:gd name="connsiteY3" fmla="*/ 580232 h 908843"/>
                <a:gd name="connsiteX4" fmla="*/ 9144000 w 9144000"/>
                <a:gd name="connsiteY4" fmla="*/ 123 h 908843"/>
                <a:gd name="connsiteX5" fmla="*/ 9144000 w 9144000"/>
                <a:gd name="connsiteY5" fmla="*/ 908843 h 908843"/>
                <a:gd name="connsiteX6" fmla="*/ 0 w 9144000"/>
                <a:gd name="connsiteY6" fmla="*/ 908843 h 908843"/>
                <a:gd name="connsiteX7" fmla="*/ 0 w 9144000"/>
                <a:gd name="connsiteY7" fmla="*/ 123 h 908843"/>
                <a:gd name="connsiteX0" fmla="*/ 0 w 9144000"/>
                <a:gd name="connsiteY0" fmla="*/ 123 h 908843"/>
                <a:gd name="connsiteX1" fmla="*/ 1042988 w 9144000"/>
                <a:gd name="connsiteY1" fmla="*/ 251618 h 908843"/>
                <a:gd name="connsiteX2" fmla="*/ 2571750 w 9144000"/>
                <a:gd name="connsiteY2" fmla="*/ 380207 h 908843"/>
                <a:gd name="connsiteX3" fmla="*/ 4757738 w 9144000"/>
                <a:gd name="connsiteY3" fmla="*/ 580232 h 908843"/>
                <a:gd name="connsiteX4" fmla="*/ 9144000 w 9144000"/>
                <a:gd name="connsiteY4" fmla="*/ 123 h 908843"/>
                <a:gd name="connsiteX5" fmla="*/ 9144000 w 9144000"/>
                <a:gd name="connsiteY5" fmla="*/ 908843 h 908843"/>
                <a:gd name="connsiteX6" fmla="*/ 0 w 9144000"/>
                <a:gd name="connsiteY6" fmla="*/ 908843 h 908843"/>
                <a:gd name="connsiteX7" fmla="*/ 0 w 9144000"/>
                <a:gd name="connsiteY7" fmla="*/ 123 h 908843"/>
                <a:gd name="connsiteX0" fmla="*/ 0 w 9144000"/>
                <a:gd name="connsiteY0" fmla="*/ 27507 h 936227"/>
                <a:gd name="connsiteX1" fmla="*/ 1042988 w 9144000"/>
                <a:gd name="connsiteY1" fmla="*/ 279002 h 936227"/>
                <a:gd name="connsiteX2" fmla="*/ 2571750 w 9144000"/>
                <a:gd name="connsiteY2" fmla="*/ 407591 h 936227"/>
                <a:gd name="connsiteX3" fmla="*/ 4757738 w 9144000"/>
                <a:gd name="connsiteY3" fmla="*/ 607616 h 936227"/>
                <a:gd name="connsiteX4" fmla="*/ 6586538 w 9144000"/>
                <a:gd name="connsiteY4" fmla="*/ 221853 h 936227"/>
                <a:gd name="connsiteX5" fmla="*/ 9144000 w 9144000"/>
                <a:gd name="connsiteY5" fmla="*/ 27507 h 936227"/>
                <a:gd name="connsiteX6" fmla="*/ 9144000 w 9144000"/>
                <a:gd name="connsiteY6" fmla="*/ 936227 h 936227"/>
                <a:gd name="connsiteX7" fmla="*/ 0 w 9144000"/>
                <a:gd name="connsiteY7" fmla="*/ 936227 h 936227"/>
                <a:gd name="connsiteX8" fmla="*/ 0 w 9144000"/>
                <a:gd name="connsiteY8" fmla="*/ 27507 h 936227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9144000 w 9144000"/>
                <a:gd name="connsiteY5" fmla="*/ 100136 h 908844"/>
                <a:gd name="connsiteX6" fmla="*/ 9144000 w 9144000"/>
                <a:gd name="connsiteY6" fmla="*/ 908844 h 908844"/>
                <a:gd name="connsiteX7" fmla="*/ 0 w 9144000"/>
                <a:gd name="connsiteY7" fmla="*/ 908844 h 908844"/>
                <a:gd name="connsiteX8" fmla="*/ 0 w 9144000"/>
                <a:gd name="connsiteY8" fmla="*/ 124 h 908844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8101013 w 9144000"/>
                <a:gd name="connsiteY5" fmla="*/ 65882 h 908844"/>
                <a:gd name="connsiteX6" fmla="*/ 9144000 w 9144000"/>
                <a:gd name="connsiteY6" fmla="*/ 100136 h 908844"/>
                <a:gd name="connsiteX7" fmla="*/ 9144000 w 9144000"/>
                <a:gd name="connsiteY7" fmla="*/ 908844 h 908844"/>
                <a:gd name="connsiteX8" fmla="*/ 0 w 9144000"/>
                <a:gd name="connsiteY8" fmla="*/ 908844 h 908844"/>
                <a:gd name="connsiteX9" fmla="*/ 0 w 9144000"/>
                <a:gd name="connsiteY9" fmla="*/ 124 h 908844"/>
                <a:gd name="connsiteX0" fmla="*/ 0 w 9144000"/>
                <a:gd name="connsiteY0" fmla="*/ 124 h 908844"/>
                <a:gd name="connsiteX1" fmla="*/ 1042988 w 9144000"/>
                <a:gd name="connsiteY1" fmla="*/ 251619 h 908844"/>
                <a:gd name="connsiteX2" fmla="*/ 2571750 w 9144000"/>
                <a:gd name="connsiteY2" fmla="*/ 380208 h 908844"/>
                <a:gd name="connsiteX3" fmla="*/ 4757738 w 9144000"/>
                <a:gd name="connsiteY3" fmla="*/ 580233 h 908844"/>
                <a:gd name="connsiteX4" fmla="*/ 6586538 w 9144000"/>
                <a:gd name="connsiteY4" fmla="*/ 194470 h 908844"/>
                <a:gd name="connsiteX5" fmla="*/ 8101013 w 9144000"/>
                <a:gd name="connsiteY5" fmla="*/ 65882 h 908844"/>
                <a:gd name="connsiteX6" fmla="*/ 9144000 w 9144000"/>
                <a:gd name="connsiteY6" fmla="*/ 328736 h 908844"/>
                <a:gd name="connsiteX7" fmla="*/ 9144000 w 9144000"/>
                <a:gd name="connsiteY7" fmla="*/ 908844 h 908844"/>
                <a:gd name="connsiteX8" fmla="*/ 0 w 9144000"/>
                <a:gd name="connsiteY8" fmla="*/ 908844 h 908844"/>
                <a:gd name="connsiteX9" fmla="*/ 0 w 9144000"/>
                <a:gd name="connsiteY9" fmla="*/ 124 h 908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144000" h="908844">
                  <a:moveTo>
                    <a:pt x="0" y="124"/>
                  </a:moveTo>
                  <a:cubicBezTo>
                    <a:pt x="290513" y="-6532"/>
                    <a:pt x="752475" y="258275"/>
                    <a:pt x="1042988" y="251619"/>
                  </a:cubicBezTo>
                  <a:cubicBezTo>
                    <a:pt x="1471613" y="237332"/>
                    <a:pt x="2143125" y="394495"/>
                    <a:pt x="2571750" y="380208"/>
                  </a:cubicBezTo>
                  <a:cubicBezTo>
                    <a:pt x="3176588" y="337345"/>
                    <a:pt x="4152900" y="623096"/>
                    <a:pt x="4757738" y="580233"/>
                  </a:cubicBezTo>
                  <a:cubicBezTo>
                    <a:pt x="5424488" y="568327"/>
                    <a:pt x="5855494" y="291155"/>
                    <a:pt x="6586538" y="194470"/>
                  </a:cubicBezTo>
                  <a:cubicBezTo>
                    <a:pt x="7153276" y="113507"/>
                    <a:pt x="7674769" y="81604"/>
                    <a:pt x="8101013" y="65882"/>
                  </a:cubicBezTo>
                  <a:cubicBezTo>
                    <a:pt x="8527257" y="50160"/>
                    <a:pt x="8979694" y="193005"/>
                    <a:pt x="9144000" y="328736"/>
                  </a:cubicBezTo>
                  <a:lnTo>
                    <a:pt x="9144000" y="908844"/>
                  </a:lnTo>
                  <a:lnTo>
                    <a:pt x="0" y="908844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4"/>
            <p:cNvSpPr/>
            <p:nvPr/>
          </p:nvSpPr>
          <p:spPr>
            <a:xfrm>
              <a:off x="0" y="6135579"/>
              <a:ext cx="9172575" cy="836722"/>
            </a:xfrm>
            <a:custGeom>
              <a:avLst/>
              <a:gdLst>
                <a:gd name="connsiteX0" fmla="*/ 0 w 9144000"/>
                <a:gd name="connsiteY0" fmla="*/ 0 h 836712"/>
                <a:gd name="connsiteX1" fmla="*/ 9144000 w 9144000"/>
                <a:gd name="connsiteY1" fmla="*/ 0 h 836712"/>
                <a:gd name="connsiteX2" fmla="*/ 9144000 w 9144000"/>
                <a:gd name="connsiteY2" fmla="*/ 836712 h 836712"/>
                <a:gd name="connsiteX3" fmla="*/ 0 w 9144000"/>
                <a:gd name="connsiteY3" fmla="*/ 836712 h 836712"/>
                <a:gd name="connsiteX4" fmla="*/ 0 w 9144000"/>
                <a:gd name="connsiteY4" fmla="*/ 0 h 836712"/>
                <a:gd name="connsiteX0" fmla="*/ 0 w 9144000"/>
                <a:gd name="connsiteY0" fmla="*/ 77 h 836789"/>
                <a:gd name="connsiteX1" fmla="*/ 1657350 w 9144000"/>
                <a:gd name="connsiteY1" fmla="*/ 36689 h 836789"/>
                <a:gd name="connsiteX2" fmla="*/ 9144000 w 9144000"/>
                <a:gd name="connsiteY2" fmla="*/ 77 h 836789"/>
                <a:gd name="connsiteX3" fmla="*/ 9144000 w 9144000"/>
                <a:gd name="connsiteY3" fmla="*/ 836789 h 836789"/>
                <a:gd name="connsiteX4" fmla="*/ 0 w 9144000"/>
                <a:gd name="connsiteY4" fmla="*/ 836789 h 836789"/>
                <a:gd name="connsiteX5" fmla="*/ 0 w 9144000"/>
                <a:gd name="connsiteY5" fmla="*/ 77 h 836789"/>
                <a:gd name="connsiteX0" fmla="*/ 0 w 9144000"/>
                <a:gd name="connsiteY0" fmla="*/ 10 h 836722"/>
                <a:gd name="connsiteX1" fmla="*/ 1271588 w 9144000"/>
                <a:gd name="connsiteY1" fmla="*/ 336659 h 836722"/>
                <a:gd name="connsiteX2" fmla="*/ 9144000 w 9144000"/>
                <a:gd name="connsiteY2" fmla="*/ 10 h 836722"/>
                <a:gd name="connsiteX3" fmla="*/ 9144000 w 9144000"/>
                <a:gd name="connsiteY3" fmla="*/ 836722 h 836722"/>
                <a:gd name="connsiteX4" fmla="*/ 0 w 9144000"/>
                <a:gd name="connsiteY4" fmla="*/ 836722 h 836722"/>
                <a:gd name="connsiteX5" fmla="*/ 0 w 9144000"/>
                <a:gd name="connsiteY5" fmla="*/ 10 h 836722"/>
                <a:gd name="connsiteX0" fmla="*/ 0 w 9144000"/>
                <a:gd name="connsiteY0" fmla="*/ 10 h 836722"/>
                <a:gd name="connsiteX1" fmla="*/ 1271588 w 9144000"/>
                <a:gd name="connsiteY1" fmla="*/ 336659 h 836722"/>
                <a:gd name="connsiteX2" fmla="*/ 9144000 w 9144000"/>
                <a:gd name="connsiteY2" fmla="*/ 10 h 836722"/>
                <a:gd name="connsiteX3" fmla="*/ 9144000 w 9144000"/>
                <a:gd name="connsiteY3" fmla="*/ 836722 h 836722"/>
                <a:gd name="connsiteX4" fmla="*/ 0 w 9144000"/>
                <a:gd name="connsiteY4" fmla="*/ 836722 h 836722"/>
                <a:gd name="connsiteX5" fmla="*/ 0 w 9144000"/>
                <a:gd name="connsiteY5" fmla="*/ 10 h 836722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5063 h 851775"/>
                <a:gd name="connsiteX1" fmla="*/ 1271588 w 9144000"/>
                <a:gd name="connsiteY1" fmla="*/ 351712 h 851775"/>
                <a:gd name="connsiteX2" fmla="*/ 3871913 w 9144000"/>
                <a:gd name="connsiteY2" fmla="*/ 380288 h 851775"/>
                <a:gd name="connsiteX3" fmla="*/ 9144000 w 9144000"/>
                <a:gd name="connsiteY3" fmla="*/ 15063 h 851775"/>
                <a:gd name="connsiteX4" fmla="*/ 9144000 w 9144000"/>
                <a:gd name="connsiteY4" fmla="*/ 851775 h 851775"/>
                <a:gd name="connsiteX5" fmla="*/ 0 w 9144000"/>
                <a:gd name="connsiteY5" fmla="*/ 851775 h 851775"/>
                <a:gd name="connsiteX6" fmla="*/ 0 w 9144000"/>
                <a:gd name="connsiteY6" fmla="*/ 15063 h 851775"/>
                <a:gd name="connsiteX0" fmla="*/ 0 w 9144000"/>
                <a:gd name="connsiteY0" fmla="*/ 11940 h 848652"/>
                <a:gd name="connsiteX1" fmla="*/ 1271588 w 9144000"/>
                <a:gd name="connsiteY1" fmla="*/ 348589 h 848652"/>
                <a:gd name="connsiteX2" fmla="*/ 3871913 w 9144000"/>
                <a:gd name="connsiteY2" fmla="*/ 377165 h 848652"/>
                <a:gd name="connsiteX3" fmla="*/ 9144000 w 9144000"/>
                <a:gd name="connsiteY3" fmla="*/ 11940 h 848652"/>
                <a:gd name="connsiteX4" fmla="*/ 9144000 w 9144000"/>
                <a:gd name="connsiteY4" fmla="*/ 848652 h 848652"/>
                <a:gd name="connsiteX5" fmla="*/ 0 w 9144000"/>
                <a:gd name="connsiteY5" fmla="*/ 848652 h 848652"/>
                <a:gd name="connsiteX6" fmla="*/ 0 w 9144000"/>
                <a:gd name="connsiteY6" fmla="*/ 11940 h 848652"/>
                <a:gd name="connsiteX0" fmla="*/ 0 w 9144000"/>
                <a:gd name="connsiteY0" fmla="*/ 12462 h 849174"/>
                <a:gd name="connsiteX1" fmla="*/ 1271588 w 9144000"/>
                <a:gd name="connsiteY1" fmla="*/ 349111 h 849174"/>
                <a:gd name="connsiteX2" fmla="*/ 3871913 w 9144000"/>
                <a:gd name="connsiteY2" fmla="*/ 377687 h 849174"/>
                <a:gd name="connsiteX3" fmla="*/ 6272213 w 9144000"/>
                <a:gd name="connsiteY3" fmla="*/ 506274 h 849174"/>
                <a:gd name="connsiteX4" fmla="*/ 9144000 w 9144000"/>
                <a:gd name="connsiteY4" fmla="*/ 12462 h 849174"/>
                <a:gd name="connsiteX5" fmla="*/ 9144000 w 9144000"/>
                <a:gd name="connsiteY5" fmla="*/ 849174 h 849174"/>
                <a:gd name="connsiteX6" fmla="*/ 0 w 9144000"/>
                <a:gd name="connsiteY6" fmla="*/ 849174 h 849174"/>
                <a:gd name="connsiteX7" fmla="*/ 0 w 9144000"/>
                <a:gd name="connsiteY7" fmla="*/ 12462 h 849174"/>
                <a:gd name="connsiteX0" fmla="*/ 0 w 9144000"/>
                <a:gd name="connsiteY0" fmla="*/ 20006 h 856718"/>
                <a:gd name="connsiteX1" fmla="*/ 1271588 w 9144000"/>
                <a:gd name="connsiteY1" fmla="*/ 356655 h 856718"/>
                <a:gd name="connsiteX2" fmla="*/ 3871913 w 9144000"/>
                <a:gd name="connsiteY2" fmla="*/ 385231 h 856718"/>
                <a:gd name="connsiteX3" fmla="*/ 6272213 w 9144000"/>
                <a:gd name="connsiteY3" fmla="*/ 285218 h 856718"/>
                <a:gd name="connsiteX4" fmla="*/ 9144000 w 9144000"/>
                <a:gd name="connsiteY4" fmla="*/ 20006 h 856718"/>
                <a:gd name="connsiteX5" fmla="*/ 9144000 w 9144000"/>
                <a:gd name="connsiteY5" fmla="*/ 856718 h 856718"/>
                <a:gd name="connsiteX6" fmla="*/ 0 w 9144000"/>
                <a:gd name="connsiteY6" fmla="*/ 856718 h 856718"/>
                <a:gd name="connsiteX7" fmla="*/ 0 w 9144000"/>
                <a:gd name="connsiteY7" fmla="*/ 20006 h 856718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871913 w 9144000"/>
                <a:gd name="connsiteY2" fmla="*/ 404787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871913 w 9144000"/>
                <a:gd name="connsiteY2" fmla="*/ 404787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39562 h 876274"/>
                <a:gd name="connsiteX1" fmla="*/ 1271588 w 9144000"/>
                <a:gd name="connsiteY1" fmla="*/ 376211 h 876274"/>
                <a:gd name="connsiteX2" fmla="*/ 3900488 w 9144000"/>
                <a:gd name="connsiteY2" fmla="*/ 533374 h 876274"/>
                <a:gd name="connsiteX3" fmla="*/ 6272213 w 9144000"/>
                <a:gd name="connsiteY3" fmla="*/ 304774 h 876274"/>
                <a:gd name="connsiteX4" fmla="*/ 9144000 w 9144000"/>
                <a:gd name="connsiteY4" fmla="*/ 39562 h 876274"/>
                <a:gd name="connsiteX5" fmla="*/ 9144000 w 9144000"/>
                <a:gd name="connsiteY5" fmla="*/ 876274 h 876274"/>
                <a:gd name="connsiteX6" fmla="*/ 0 w 9144000"/>
                <a:gd name="connsiteY6" fmla="*/ 876274 h 876274"/>
                <a:gd name="connsiteX7" fmla="*/ 0 w 9144000"/>
                <a:gd name="connsiteY7" fmla="*/ 39562 h 876274"/>
                <a:gd name="connsiteX0" fmla="*/ 0 w 9144000"/>
                <a:gd name="connsiteY0" fmla="*/ 87098 h 923810"/>
                <a:gd name="connsiteX1" fmla="*/ 1271588 w 9144000"/>
                <a:gd name="connsiteY1" fmla="*/ 423747 h 923810"/>
                <a:gd name="connsiteX2" fmla="*/ 3900488 w 9144000"/>
                <a:gd name="connsiteY2" fmla="*/ 580910 h 923810"/>
                <a:gd name="connsiteX3" fmla="*/ 6343650 w 9144000"/>
                <a:gd name="connsiteY3" fmla="*/ 195147 h 923810"/>
                <a:gd name="connsiteX4" fmla="*/ 9144000 w 9144000"/>
                <a:gd name="connsiteY4" fmla="*/ 87098 h 923810"/>
                <a:gd name="connsiteX5" fmla="*/ 9144000 w 9144000"/>
                <a:gd name="connsiteY5" fmla="*/ 923810 h 923810"/>
                <a:gd name="connsiteX6" fmla="*/ 0 w 9144000"/>
                <a:gd name="connsiteY6" fmla="*/ 923810 h 923810"/>
                <a:gd name="connsiteX7" fmla="*/ 0 w 9144000"/>
                <a:gd name="connsiteY7" fmla="*/ 87098 h 923810"/>
                <a:gd name="connsiteX0" fmla="*/ 0 w 9144000"/>
                <a:gd name="connsiteY0" fmla="*/ 142052 h 978764"/>
                <a:gd name="connsiteX1" fmla="*/ 1271588 w 9144000"/>
                <a:gd name="connsiteY1" fmla="*/ 478701 h 978764"/>
                <a:gd name="connsiteX2" fmla="*/ 3900488 w 9144000"/>
                <a:gd name="connsiteY2" fmla="*/ 635864 h 978764"/>
                <a:gd name="connsiteX3" fmla="*/ 6343650 w 9144000"/>
                <a:gd name="connsiteY3" fmla="*/ 250101 h 978764"/>
                <a:gd name="connsiteX4" fmla="*/ 9144000 w 9144000"/>
                <a:gd name="connsiteY4" fmla="*/ 142052 h 978764"/>
                <a:gd name="connsiteX5" fmla="*/ 9144000 w 9144000"/>
                <a:gd name="connsiteY5" fmla="*/ 978764 h 978764"/>
                <a:gd name="connsiteX6" fmla="*/ 0 w 9144000"/>
                <a:gd name="connsiteY6" fmla="*/ 978764 h 978764"/>
                <a:gd name="connsiteX7" fmla="*/ 0 w 9144000"/>
                <a:gd name="connsiteY7" fmla="*/ 142052 h 978764"/>
                <a:gd name="connsiteX0" fmla="*/ 0 w 9144000"/>
                <a:gd name="connsiteY0" fmla="*/ 70359 h 907071"/>
                <a:gd name="connsiteX1" fmla="*/ 1271588 w 9144000"/>
                <a:gd name="connsiteY1" fmla="*/ 407008 h 907071"/>
                <a:gd name="connsiteX2" fmla="*/ 3900488 w 9144000"/>
                <a:gd name="connsiteY2" fmla="*/ 564171 h 907071"/>
                <a:gd name="connsiteX3" fmla="*/ 6429375 w 9144000"/>
                <a:gd name="connsiteY3" fmla="*/ 335570 h 907071"/>
                <a:gd name="connsiteX4" fmla="*/ 9144000 w 9144000"/>
                <a:gd name="connsiteY4" fmla="*/ 70359 h 907071"/>
                <a:gd name="connsiteX5" fmla="*/ 9144000 w 9144000"/>
                <a:gd name="connsiteY5" fmla="*/ 907071 h 907071"/>
                <a:gd name="connsiteX6" fmla="*/ 0 w 9144000"/>
                <a:gd name="connsiteY6" fmla="*/ 907071 h 907071"/>
                <a:gd name="connsiteX7" fmla="*/ 0 w 9144000"/>
                <a:gd name="connsiteY7" fmla="*/ 70359 h 907071"/>
                <a:gd name="connsiteX0" fmla="*/ 0 w 9144000"/>
                <a:gd name="connsiteY0" fmla="*/ 70359 h 907071"/>
                <a:gd name="connsiteX1" fmla="*/ 1271588 w 9144000"/>
                <a:gd name="connsiteY1" fmla="*/ 407008 h 907071"/>
                <a:gd name="connsiteX2" fmla="*/ 3900488 w 9144000"/>
                <a:gd name="connsiteY2" fmla="*/ 564171 h 907071"/>
                <a:gd name="connsiteX3" fmla="*/ 6429375 w 9144000"/>
                <a:gd name="connsiteY3" fmla="*/ 335570 h 907071"/>
                <a:gd name="connsiteX4" fmla="*/ 9144000 w 9144000"/>
                <a:gd name="connsiteY4" fmla="*/ 70359 h 907071"/>
                <a:gd name="connsiteX5" fmla="*/ 9144000 w 9144000"/>
                <a:gd name="connsiteY5" fmla="*/ 907071 h 907071"/>
                <a:gd name="connsiteX6" fmla="*/ 0 w 9144000"/>
                <a:gd name="connsiteY6" fmla="*/ 907071 h 907071"/>
                <a:gd name="connsiteX7" fmla="*/ 0 w 9144000"/>
                <a:gd name="connsiteY7" fmla="*/ 70359 h 907071"/>
                <a:gd name="connsiteX0" fmla="*/ 0 w 9172575"/>
                <a:gd name="connsiteY0" fmla="*/ 10 h 836722"/>
                <a:gd name="connsiteX1" fmla="*/ 1271588 w 9172575"/>
                <a:gd name="connsiteY1" fmla="*/ 336659 h 836722"/>
                <a:gd name="connsiteX2" fmla="*/ 3900488 w 9172575"/>
                <a:gd name="connsiteY2" fmla="*/ 493822 h 836722"/>
                <a:gd name="connsiteX3" fmla="*/ 6429375 w 9172575"/>
                <a:gd name="connsiteY3" fmla="*/ 265221 h 836722"/>
                <a:gd name="connsiteX4" fmla="*/ 9172575 w 9172575"/>
                <a:gd name="connsiteY4" fmla="*/ 428635 h 836722"/>
                <a:gd name="connsiteX5" fmla="*/ 9144000 w 9172575"/>
                <a:gd name="connsiteY5" fmla="*/ 836722 h 836722"/>
                <a:gd name="connsiteX6" fmla="*/ 0 w 9172575"/>
                <a:gd name="connsiteY6" fmla="*/ 836722 h 836722"/>
                <a:gd name="connsiteX7" fmla="*/ 0 w 9172575"/>
                <a:gd name="connsiteY7" fmla="*/ 10 h 83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72575" h="836722">
                  <a:moveTo>
                    <a:pt x="0" y="10"/>
                  </a:moveTo>
                  <a:cubicBezTo>
                    <a:pt x="476250" y="-2073"/>
                    <a:pt x="795338" y="338742"/>
                    <a:pt x="1271588" y="336659"/>
                  </a:cubicBezTo>
                  <a:cubicBezTo>
                    <a:pt x="1890713" y="378480"/>
                    <a:pt x="2674144" y="349905"/>
                    <a:pt x="3900488" y="493822"/>
                  </a:cubicBezTo>
                  <a:cubicBezTo>
                    <a:pt x="4836319" y="705753"/>
                    <a:pt x="5707856" y="511830"/>
                    <a:pt x="6429375" y="265221"/>
                  </a:cubicBezTo>
                  <a:cubicBezTo>
                    <a:pt x="6950868" y="-152837"/>
                    <a:pt x="8682038" y="328623"/>
                    <a:pt x="9172575" y="428635"/>
                  </a:cubicBezTo>
                  <a:lnTo>
                    <a:pt x="9144000" y="836722"/>
                  </a:lnTo>
                  <a:lnTo>
                    <a:pt x="0" y="836722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7"/>
            <p:cNvSpPr/>
            <p:nvPr/>
          </p:nvSpPr>
          <p:spPr>
            <a:xfrm>
              <a:off x="0" y="6403434"/>
              <a:ext cx="9172987" cy="769982"/>
            </a:xfrm>
            <a:custGeom>
              <a:avLst/>
              <a:gdLst>
                <a:gd name="connsiteX0" fmla="*/ 0 w 9172575"/>
                <a:gd name="connsiteY0" fmla="*/ 0 h 769838"/>
                <a:gd name="connsiteX1" fmla="*/ 9172575 w 9172575"/>
                <a:gd name="connsiteY1" fmla="*/ 0 h 769838"/>
                <a:gd name="connsiteX2" fmla="*/ 9172575 w 9172575"/>
                <a:gd name="connsiteY2" fmla="*/ 769838 h 769838"/>
                <a:gd name="connsiteX3" fmla="*/ 0 w 9172575"/>
                <a:gd name="connsiteY3" fmla="*/ 769838 h 769838"/>
                <a:gd name="connsiteX4" fmla="*/ 0 w 9172575"/>
                <a:gd name="connsiteY4" fmla="*/ 0 h 769838"/>
                <a:gd name="connsiteX0" fmla="*/ 0 w 9172575"/>
                <a:gd name="connsiteY0" fmla="*/ 132 h 769970"/>
                <a:gd name="connsiteX1" fmla="*/ 528638 w 9172575"/>
                <a:gd name="connsiteY1" fmla="*/ 168804 h 769970"/>
                <a:gd name="connsiteX2" fmla="*/ 9172575 w 9172575"/>
                <a:gd name="connsiteY2" fmla="*/ 132 h 769970"/>
                <a:gd name="connsiteX3" fmla="*/ 9172575 w 9172575"/>
                <a:gd name="connsiteY3" fmla="*/ 769970 h 769970"/>
                <a:gd name="connsiteX4" fmla="*/ 0 w 9172575"/>
                <a:gd name="connsiteY4" fmla="*/ 769970 h 769970"/>
                <a:gd name="connsiteX5" fmla="*/ 0 w 9172575"/>
                <a:gd name="connsiteY5" fmla="*/ 132 h 769970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9172575 w 9172575"/>
                <a:gd name="connsiteY2" fmla="*/ 143 h 769981"/>
                <a:gd name="connsiteX3" fmla="*/ 9172575 w 9172575"/>
                <a:gd name="connsiteY3" fmla="*/ 769981 h 769981"/>
                <a:gd name="connsiteX4" fmla="*/ 0 w 9172575"/>
                <a:gd name="connsiteY4" fmla="*/ 769981 h 769981"/>
                <a:gd name="connsiteX5" fmla="*/ 0 w 9172575"/>
                <a:gd name="connsiteY5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9172575 w 9172575"/>
                <a:gd name="connsiteY3" fmla="*/ 143 h 769981"/>
                <a:gd name="connsiteX4" fmla="*/ 9172575 w 9172575"/>
                <a:gd name="connsiteY4" fmla="*/ 769981 h 769981"/>
                <a:gd name="connsiteX5" fmla="*/ 0 w 9172575"/>
                <a:gd name="connsiteY5" fmla="*/ 769981 h 769981"/>
                <a:gd name="connsiteX6" fmla="*/ 0 w 9172575"/>
                <a:gd name="connsiteY6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057525 w 9172575"/>
                <a:gd name="connsiteY3" fmla="*/ 340266 h 769981"/>
                <a:gd name="connsiteX4" fmla="*/ 9172575 w 9172575"/>
                <a:gd name="connsiteY4" fmla="*/ 143 h 769981"/>
                <a:gd name="connsiteX5" fmla="*/ 9172575 w 9172575"/>
                <a:gd name="connsiteY5" fmla="*/ 769981 h 769981"/>
                <a:gd name="connsiteX6" fmla="*/ 0 w 9172575"/>
                <a:gd name="connsiteY6" fmla="*/ 769981 h 769981"/>
                <a:gd name="connsiteX7" fmla="*/ 0 w 9172575"/>
                <a:gd name="connsiteY7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9172575 w 9172575"/>
                <a:gd name="connsiteY4" fmla="*/ 143 h 769981"/>
                <a:gd name="connsiteX5" fmla="*/ 9172575 w 9172575"/>
                <a:gd name="connsiteY5" fmla="*/ 769981 h 769981"/>
                <a:gd name="connsiteX6" fmla="*/ 0 w 9172575"/>
                <a:gd name="connsiteY6" fmla="*/ 769981 h 769981"/>
                <a:gd name="connsiteX7" fmla="*/ 0 w 9172575"/>
                <a:gd name="connsiteY7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9172575 w 9172575"/>
                <a:gd name="connsiteY5" fmla="*/ 143 h 769981"/>
                <a:gd name="connsiteX6" fmla="*/ 9172575 w 9172575"/>
                <a:gd name="connsiteY6" fmla="*/ 769981 h 769981"/>
                <a:gd name="connsiteX7" fmla="*/ 0 w 9172575"/>
                <a:gd name="connsiteY7" fmla="*/ 769981 h 769981"/>
                <a:gd name="connsiteX8" fmla="*/ 0 w 9172575"/>
                <a:gd name="connsiteY8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5129213 w 9172575"/>
                <a:gd name="connsiteY5" fmla="*/ 440279 h 769981"/>
                <a:gd name="connsiteX6" fmla="*/ 9172575 w 9172575"/>
                <a:gd name="connsiteY6" fmla="*/ 143 h 769981"/>
                <a:gd name="connsiteX7" fmla="*/ 9172575 w 9172575"/>
                <a:gd name="connsiteY7" fmla="*/ 769981 h 769981"/>
                <a:gd name="connsiteX8" fmla="*/ 0 w 9172575"/>
                <a:gd name="connsiteY8" fmla="*/ 769981 h 769981"/>
                <a:gd name="connsiteX9" fmla="*/ 0 w 9172575"/>
                <a:gd name="connsiteY9" fmla="*/ 143 h 769981"/>
                <a:gd name="connsiteX0" fmla="*/ 0 w 9172575"/>
                <a:gd name="connsiteY0" fmla="*/ 143 h 769981"/>
                <a:gd name="connsiteX1" fmla="*/ 714375 w 9172575"/>
                <a:gd name="connsiteY1" fmla="*/ 154527 h 769981"/>
                <a:gd name="connsiteX2" fmla="*/ 1614488 w 9172575"/>
                <a:gd name="connsiteY2" fmla="*/ 240254 h 769981"/>
                <a:gd name="connsiteX3" fmla="*/ 3171825 w 9172575"/>
                <a:gd name="connsiteY3" fmla="*/ 311691 h 769981"/>
                <a:gd name="connsiteX4" fmla="*/ 4214813 w 9172575"/>
                <a:gd name="connsiteY4" fmla="*/ 397416 h 769981"/>
                <a:gd name="connsiteX5" fmla="*/ 5129213 w 9172575"/>
                <a:gd name="connsiteY5" fmla="*/ 440279 h 769981"/>
                <a:gd name="connsiteX6" fmla="*/ 9172575 w 9172575"/>
                <a:gd name="connsiteY6" fmla="*/ 143 h 769981"/>
                <a:gd name="connsiteX7" fmla="*/ 9172575 w 9172575"/>
                <a:gd name="connsiteY7" fmla="*/ 769981 h 769981"/>
                <a:gd name="connsiteX8" fmla="*/ 0 w 9172575"/>
                <a:gd name="connsiteY8" fmla="*/ 769981 h 769981"/>
                <a:gd name="connsiteX9" fmla="*/ 0 w 9172575"/>
                <a:gd name="connsiteY9" fmla="*/ 143 h 769981"/>
                <a:gd name="connsiteX0" fmla="*/ 0 w 9172575"/>
                <a:gd name="connsiteY0" fmla="*/ 45477 h 815315"/>
                <a:gd name="connsiteX1" fmla="*/ 714375 w 9172575"/>
                <a:gd name="connsiteY1" fmla="*/ 199861 h 815315"/>
                <a:gd name="connsiteX2" fmla="*/ 1614488 w 9172575"/>
                <a:gd name="connsiteY2" fmla="*/ 285588 h 815315"/>
                <a:gd name="connsiteX3" fmla="*/ 3171825 w 9172575"/>
                <a:gd name="connsiteY3" fmla="*/ 357025 h 815315"/>
                <a:gd name="connsiteX4" fmla="*/ 4214813 w 9172575"/>
                <a:gd name="connsiteY4" fmla="*/ 442750 h 815315"/>
                <a:gd name="connsiteX5" fmla="*/ 5129213 w 9172575"/>
                <a:gd name="connsiteY5" fmla="*/ 485613 h 815315"/>
                <a:gd name="connsiteX6" fmla="*/ 6858000 w 9172575"/>
                <a:gd name="connsiteY6" fmla="*/ 85563 h 815315"/>
                <a:gd name="connsiteX7" fmla="*/ 9172575 w 9172575"/>
                <a:gd name="connsiteY7" fmla="*/ 45477 h 815315"/>
                <a:gd name="connsiteX8" fmla="*/ 9172575 w 9172575"/>
                <a:gd name="connsiteY8" fmla="*/ 815315 h 815315"/>
                <a:gd name="connsiteX9" fmla="*/ 0 w 9172575"/>
                <a:gd name="connsiteY9" fmla="*/ 815315 h 815315"/>
                <a:gd name="connsiteX10" fmla="*/ 0 w 9172575"/>
                <a:gd name="connsiteY10" fmla="*/ 45477 h 815315"/>
                <a:gd name="connsiteX0" fmla="*/ 0 w 9172575"/>
                <a:gd name="connsiteY0" fmla="*/ 8468 h 778306"/>
                <a:gd name="connsiteX1" fmla="*/ 714375 w 9172575"/>
                <a:gd name="connsiteY1" fmla="*/ 162852 h 778306"/>
                <a:gd name="connsiteX2" fmla="*/ 1614488 w 9172575"/>
                <a:gd name="connsiteY2" fmla="*/ 248579 h 778306"/>
                <a:gd name="connsiteX3" fmla="*/ 3171825 w 9172575"/>
                <a:gd name="connsiteY3" fmla="*/ 320016 h 778306"/>
                <a:gd name="connsiteX4" fmla="*/ 4214813 w 9172575"/>
                <a:gd name="connsiteY4" fmla="*/ 405741 h 778306"/>
                <a:gd name="connsiteX5" fmla="*/ 5129213 w 9172575"/>
                <a:gd name="connsiteY5" fmla="*/ 448604 h 778306"/>
                <a:gd name="connsiteX6" fmla="*/ 6858000 w 9172575"/>
                <a:gd name="connsiteY6" fmla="*/ 48554 h 778306"/>
                <a:gd name="connsiteX7" fmla="*/ 9172575 w 9172575"/>
                <a:gd name="connsiteY7" fmla="*/ 8468 h 778306"/>
                <a:gd name="connsiteX8" fmla="*/ 9158288 w 9172575"/>
                <a:gd name="connsiteY8" fmla="*/ 234291 h 778306"/>
                <a:gd name="connsiteX9" fmla="*/ 9172575 w 9172575"/>
                <a:gd name="connsiteY9" fmla="*/ 778306 h 778306"/>
                <a:gd name="connsiteX10" fmla="*/ 0 w 9172575"/>
                <a:gd name="connsiteY10" fmla="*/ 778306 h 778306"/>
                <a:gd name="connsiteX11" fmla="*/ 0 w 9172575"/>
                <a:gd name="connsiteY11" fmla="*/ 8468 h 778306"/>
                <a:gd name="connsiteX0" fmla="*/ 0 w 9172575"/>
                <a:gd name="connsiteY0" fmla="*/ 144 h 769982"/>
                <a:gd name="connsiteX1" fmla="*/ 714375 w 9172575"/>
                <a:gd name="connsiteY1" fmla="*/ 154528 h 769982"/>
                <a:gd name="connsiteX2" fmla="*/ 1614488 w 9172575"/>
                <a:gd name="connsiteY2" fmla="*/ 240255 h 769982"/>
                <a:gd name="connsiteX3" fmla="*/ 3171825 w 9172575"/>
                <a:gd name="connsiteY3" fmla="*/ 311692 h 769982"/>
                <a:gd name="connsiteX4" fmla="*/ 4214813 w 9172575"/>
                <a:gd name="connsiteY4" fmla="*/ 397417 h 769982"/>
                <a:gd name="connsiteX5" fmla="*/ 5129213 w 9172575"/>
                <a:gd name="connsiteY5" fmla="*/ 440280 h 769982"/>
                <a:gd name="connsiteX6" fmla="*/ 6858000 w 9172575"/>
                <a:gd name="connsiteY6" fmla="*/ 40230 h 769982"/>
                <a:gd name="connsiteX7" fmla="*/ 9144000 w 9172575"/>
                <a:gd name="connsiteY7" fmla="*/ 228744 h 769982"/>
                <a:gd name="connsiteX8" fmla="*/ 9158288 w 9172575"/>
                <a:gd name="connsiteY8" fmla="*/ 225967 h 769982"/>
                <a:gd name="connsiteX9" fmla="*/ 9172575 w 9172575"/>
                <a:gd name="connsiteY9" fmla="*/ 769982 h 769982"/>
                <a:gd name="connsiteX10" fmla="*/ 0 w 9172575"/>
                <a:gd name="connsiteY10" fmla="*/ 769982 h 769982"/>
                <a:gd name="connsiteX11" fmla="*/ 0 w 9172575"/>
                <a:gd name="connsiteY11" fmla="*/ 144 h 769982"/>
                <a:gd name="connsiteX0" fmla="*/ 0 w 9172987"/>
                <a:gd name="connsiteY0" fmla="*/ 144 h 769982"/>
                <a:gd name="connsiteX1" fmla="*/ 714375 w 9172987"/>
                <a:gd name="connsiteY1" fmla="*/ 154528 h 769982"/>
                <a:gd name="connsiteX2" fmla="*/ 1614488 w 9172987"/>
                <a:gd name="connsiteY2" fmla="*/ 240255 h 769982"/>
                <a:gd name="connsiteX3" fmla="*/ 3171825 w 9172987"/>
                <a:gd name="connsiteY3" fmla="*/ 311692 h 769982"/>
                <a:gd name="connsiteX4" fmla="*/ 4214813 w 9172987"/>
                <a:gd name="connsiteY4" fmla="*/ 397417 h 769982"/>
                <a:gd name="connsiteX5" fmla="*/ 5129213 w 9172987"/>
                <a:gd name="connsiteY5" fmla="*/ 440280 h 769982"/>
                <a:gd name="connsiteX6" fmla="*/ 6858000 w 9172987"/>
                <a:gd name="connsiteY6" fmla="*/ 40230 h 769982"/>
                <a:gd name="connsiteX7" fmla="*/ 9144000 w 9172987"/>
                <a:gd name="connsiteY7" fmla="*/ 228744 h 769982"/>
                <a:gd name="connsiteX8" fmla="*/ 9172575 w 9172987"/>
                <a:gd name="connsiteY8" fmla="*/ 297404 h 769982"/>
                <a:gd name="connsiteX9" fmla="*/ 9172575 w 9172987"/>
                <a:gd name="connsiteY9" fmla="*/ 769982 h 769982"/>
                <a:gd name="connsiteX10" fmla="*/ 0 w 9172987"/>
                <a:gd name="connsiteY10" fmla="*/ 769982 h 769982"/>
                <a:gd name="connsiteX11" fmla="*/ 0 w 9172987"/>
                <a:gd name="connsiteY11" fmla="*/ 144 h 76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72987" h="769982">
                  <a:moveTo>
                    <a:pt x="0" y="144"/>
                  </a:moveTo>
                  <a:cubicBezTo>
                    <a:pt x="147638" y="-5544"/>
                    <a:pt x="566737" y="160216"/>
                    <a:pt x="714375" y="154528"/>
                  </a:cubicBezTo>
                  <a:cubicBezTo>
                    <a:pt x="971550" y="149766"/>
                    <a:pt x="1357313" y="245017"/>
                    <a:pt x="1614488" y="240255"/>
                  </a:cubicBezTo>
                  <a:cubicBezTo>
                    <a:pt x="2071688" y="221205"/>
                    <a:pt x="2714625" y="330742"/>
                    <a:pt x="3171825" y="311692"/>
                  </a:cubicBezTo>
                  <a:cubicBezTo>
                    <a:pt x="3509963" y="302167"/>
                    <a:pt x="3876675" y="406942"/>
                    <a:pt x="4214813" y="397417"/>
                  </a:cubicBezTo>
                  <a:cubicBezTo>
                    <a:pt x="4491038" y="383130"/>
                    <a:pt x="4852988" y="454567"/>
                    <a:pt x="5129213" y="440280"/>
                  </a:cubicBezTo>
                  <a:cubicBezTo>
                    <a:pt x="5560219" y="414086"/>
                    <a:pt x="6184106" y="113586"/>
                    <a:pt x="6858000" y="40230"/>
                  </a:cubicBezTo>
                  <a:cubicBezTo>
                    <a:pt x="7531894" y="-33126"/>
                    <a:pt x="8760619" y="226363"/>
                    <a:pt x="9144000" y="228744"/>
                  </a:cubicBezTo>
                  <a:cubicBezTo>
                    <a:pt x="9139238" y="246868"/>
                    <a:pt x="9177337" y="279280"/>
                    <a:pt x="9172575" y="297404"/>
                  </a:cubicBezTo>
                  <a:lnTo>
                    <a:pt x="9172575" y="769982"/>
                  </a:lnTo>
                  <a:lnTo>
                    <a:pt x="0" y="769982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5" name="標題 1"/>
          <p:cNvSpPr txBox="1">
            <a:spLocks/>
          </p:cNvSpPr>
          <p:nvPr/>
        </p:nvSpPr>
        <p:spPr>
          <a:xfrm>
            <a:off x="2771800" y="2010569"/>
            <a:ext cx="3312368" cy="820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TW" altLang="en-US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868144" y="5301208"/>
            <a:ext cx="28083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zh-TW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100</a:t>
            </a:r>
            <a:r>
              <a:rPr lang="zh-TW" altLang="en-US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學年下學期   第</a:t>
            </a:r>
            <a:r>
              <a:rPr lang="en-US" altLang="zh-TW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1</a:t>
            </a:r>
            <a:r>
              <a:rPr lang="zh-TW" altLang="en-US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週</a:t>
            </a:r>
            <a:endParaRPr lang="en-US" altLang="zh-TW" b="1" dirty="0">
              <a:ln w="18000">
                <a:noFill/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3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652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愛，是</a:t>
            </a:r>
            <a:r>
              <a:rPr lang="zh-TW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稍縱即逝</a:t>
            </a:r>
            <a:r>
              <a:rPr lang="zh-TW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en-US" altLang="zh-TW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7655" name="Picture 7" descr="一棵开花的树 席慕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16113"/>
            <a:ext cx="3889375" cy="4537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515827" y="2276475"/>
            <a:ext cx="424973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而當你終於無視地走過</a:t>
            </a:r>
            <a:b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在你身後落了一地的</a:t>
            </a:r>
            <a:b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朋友啊  那不是花瓣</a:t>
            </a:r>
            <a:b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是我凋零的心</a:t>
            </a:r>
          </a:p>
          <a:p>
            <a:pPr>
              <a:lnSpc>
                <a:spcPct val="130000"/>
              </a:lnSpc>
            </a:pP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（席慕容</a:t>
            </a:r>
            <a:r>
              <a:rPr lang="en-US" altLang="zh-TW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4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一棵開花的樹）</a:t>
            </a:r>
            <a:r>
              <a:rPr lang="zh-TW" altLang="en-US" sz="28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8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05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4355976" y="1844675"/>
            <a:ext cx="4321175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痛苦</a:t>
            </a:r>
            <a:r>
              <a:rPr lang="zh-TW" altLang="en-US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戀情</a:t>
            </a:r>
            <a:endParaRPr lang="en-US" altLang="zh-TW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往往肇因於開始的錯誤</a:t>
            </a:r>
            <a:endParaRPr lang="en-US" altLang="zh-TW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u="sng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我不錯入金果的</a:t>
            </a:r>
            <a:r>
              <a:rPr lang="zh-TW" altLang="en-US" b="1" u="sng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園林</a:t>
            </a:r>
            <a:endParaRPr lang="en-US" altLang="zh-TW" b="1" u="sng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u="sng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卻誤入維特的墓地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652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該如何說再見？</a:t>
            </a:r>
            <a:endParaRPr lang="zh-TW" alt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308"/>
          <a:stretch/>
        </p:blipFill>
        <p:spPr>
          <a:xfrm>
            <a:off x="1187624" y="2489831"/>
            <a:ext cx="3030041" cy="2876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" name="圖片 1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308"/>
          <a:stretch/>
        </p:blipFill>
        <p:spPr>
          <a:xfrm>
            <a:off x="1187624" y="1556792"/>
            <a:ext cx="3030041" cy="4680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1691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-36513" y="-11362"/>
            <a:ext cx="9217023" cy="6864821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2706414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13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愛情</a:t>
            </a:r>
            <a:endParaRPr lang="zh-TW" altLang="en-US" sz="1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660387" y="24776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660387" y="24776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grpSp>
        <p:nvGrpSpPr>
          <p:cNvPr id="25" name="群組 24"/>
          <p:cNvGrpSpPr/>
          <p:nvPr/>
        </p:nvGrpSpPr>
        <p:grpSpPr>
          <a:xfrm>
            <a:off x="1475656" y="572979"/>
            <a:ext cx="7367904" cy="4584213"/>
            <a:chOff x="323527" y="957679"/>
            <a:chExt cx="7367904" cy="4584213"/>
          </a:xfrm>
        </p:grpSpPr>
        <p:pic>
          <p:nvPicPr>
            <p:cNvPr id="26" name="圖片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578863" y="957679"/>
              <a:ext cx="3201129" cy="4573042"/>
            </a:xfrm>
            <a:prstGeom prst="rect">
              <a:avLst/>
            </a:prstGeom>
          </p:spPr>
        </p:pic>
        <p:sp>
          <p:nvSpPr>
            <p:cNvPr id="27" name="文字方塊 26"/>
            <p:cNvSpPr txBox="1"/>
            <p:nvPr/>
          </p:nvSpPr>
          <p:spPr>
            <a:xfrm>
              <a:off x="323527" y="4895561"/>
              <a:ext cx="7367904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問世間情為何物？直教人生死相許。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4427984" y="2685010"/>
            <a:ext cx="4041170" cy="4344390"/>
            <a:chOff x="530831" y="4749649"/>
            <a:chExt cx="4041170" cy="4344390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754967" y="4749649"/>
              <a:ext cx="1562456" cy="4344390"/>
            </a:xfrm>
            <a:prstGeom prst="rect">
              <a:avLst/>
            </a:prstGeom>
          </p:spPr>
        </p:pic>
        <p:sp>
          <p:nvSpPr>
            <p:cNvPr id="31" name="文字方塊 30"/>
            <p:cNvSpPr txBox="1"/>
            <p:nvPr/>
          </p:nvSpPr>
          <p:spPr>
            <a:xfrm>
              <a:off x="530831" y="7943652"/>
              <a:ext cx="4041170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愛情有什麼道理？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124633" y="1052736"/>
            <a:ext cx="5527487" cy="4573042"/>
            <a:chOff x="468582" y="1142479"/>
            <a:chExt cx="5527487" cy="4573042"/>
          </a:xfrm>
        </p:grpSpPr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97385" y="1142479"/>
              <a:ext cx="3201129" cy="4573042"/>
            </a:xfrm>
            <a:prstGeom prst="rect">
              <a:avLst/>
            </a:prstGeom>
          </p:spPr>
        </p:pic>
        <p:sp>
          <p:nvSpPr>
            <p:cNvPr id="37" name="文字方塊 36"/>
            <p:cNvSpPr txBox="1"/>
            <p:nvPr/>
          </p:nvSpPr>
          <p:spPr>
            <a:xfrm>
              <a:off x="468582" y="5069190"/>
              <a:ext cx="5527487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愛情是一生不悔的選擇？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1" name="群組 40"/>
          <p:cNvGrpSpPr/>
          <p:nvPr/>
        </p:nvGrpSpPr>
        <p:grpSpPr>
          <a:xfrm>
            <a:off x="3059832" y="656158"/>
            <a:ext cx="4752528" cy="4573042"/>
            <a:chOff x="35495" y="1340768"/>
            <a:chExt cx="4752528" cy="4573042"/>
          </a:xfrm>
        </p:grpSpPr>
        <p:pic>
          <p:nvPicPr>
            <p:cNvPr id="42" name="圖片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11195" y="1340768"/>
              <a:ext cx="3201129" cy="4573042"/>
            </a:xfrm>
            <a:prstGeom prst="rect">
              <a:avLst/>
            </a:prstGeom>
          </p:spPr>
        </p:pic>
        <p:sp>
          <p:nvSpPr>
            <p:cNvPr id="43" name="文字方塊 42"/>
            <p:cNvSpPr txBox="1"/>
            <p:nvPr/>
          </p:nvSpPr>
          <p:spPr>
            <a:xfrm>
              <a:off x="35495" y="5267479"/>
              <a:ext cx="4752528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你相信有月下老人嗎？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323528" y="-99392"/>
            <a:ext cx="5904656" cy="4344390"/>
            <a:chOff x="2578854" y="-1923508"/>
            <a:chExt cx="5904656" cy="4344390"/>
          </a:xfrm>
        </p:grpSpPr>
        <p:pic>
          <p:nvPicPr>
            <p:cNvPr id="45" name="圖片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027126" y="-1923508"/>
              <a:ext cx="1562456" cy="4344390"/>
            </a:xfrm>
            <a:prstGeom prst="rect">
              <a:avLst/>
            </a:prstGeom>
          </p:spPr>
        </p:pic>
        <p:sp>
          <p:nvSpPr>
            <p:cNvPr id="46" name="文字方塊 45"/>
            <p:cNvSpPr txBox="1"/>
            <p:nvPr/>
          </p:nvSpPr>
          <p:spPr>
            <a:xfrm>
              <a:off x="2578854" y="1305066"/>
              <a:ext cx="5904656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你嚮往穿越生死的愛情嗎？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2195736" y="80094"/>
            <a:ext cx="6624735" cy="4573042"/>
            <a:chOff x="4351166" y="1067755"/>
            <a:chExt cx="6624735" cy="4573042"/>
          </a:xfrm>
        </p:grpSpPr>
        <p:pic>
          <p:nvPicPr>
            <p:cNvPr id="48" name="圖片 4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035001" y="1067755"/>
              <a:ext cx="3201129" cy="4573042"/>
            </a:xfrm>
            <a:prstGeom prst="rect">
              <a:avLst/>
            </a:prstGeom>
          </p:spPr>
        </p:pic>
        <p:sp>
          <p:nvSpPr>
            <p:cNvPr id="49" name="文字方塊 48"/>
            <p:cNvSpPr txBox="1"/>
            <p:nvPr/>
          </p:nvSpPr>
          <p:spPr>
            <a:xfrm>
              <a:off x="4351166" y="4888792"/>
              <a:ext cx="6624735" cy="646331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</a:ln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zh-TW" altLang="en-US" sz="36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標楷體" pitchFamily="65" charset="-120"/>
                  <a:ea typeface="標楷體" pitchFamily="65" charset="-120"/>
                </a:rPr>
                <a:t>如何結束一場沒有結果的愛情？</a:t>
              </a:r>
              <a:endParaRPr lang="zh-TW" alt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367069" y="656158"/>
            <a:ext cx="5904656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你嚮往穿越生死的愛情嗎？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2348136" y="2996952"/>
            <a:ext cx="6624735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如何結束一場沒有結果的愛情？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68277" y="5157192"/>
            <a:ext cx="5527487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愛情是一生不悔的選擇？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4911536" y="5879013"/>
            <a:ext cx="4041170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愛情有什麼道理？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744032" y="4077072"/>
            <a:ext cx="7367904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問世間情為何物？直教人生死相許。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" name="文字方塊 49"/>
          <p:cNvSpPr txBox="1"/>
          <p:nvPr/>
        </p:nvSpPr>
        <p:spPr>
          <a:xfrm>
            <a:off x="3553028" y="2043449"/>
            <a:ext cx="4752528" cy="646331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你相信有月下老人嗎？</a:t>
            </a:r>
            <a:endParaRPr lang="zh-TW" alt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6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xit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2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250"/>
                            </p:stCondLst>
                            <p:childTnLst>
                              <p:par>
                                <p:cTn id="41" presetID="2" presetClass="exit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2" presetClass="exit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25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250"/>
                            </p:stCondLst>
                            <p:childTnLst>
                              <p:par>
                                <p:cTn id="63" presetID="2" presetClass="exit" presetSubtype="1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4" grpId="0" animBg="1"/>
      <p:bldP spid="28" grpId="0" animBg="1"/>
      <p:bldP spid="33" grpId="0" animBg="1"/>
      <p:bldP spid="34" grpId="0" animBg="1"/>
      <p:bldP spid="40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052994" y="2678487"/>
            <a:ext cx="303801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愛是什麼？</a:t>
            </a:r>
            <a:endParaRPr lang="zh-TW" alt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20688"/>
            <a:ext cx="914400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         在</a:t>
            </a:r>
            <a:r>
              <a:rPr lang="zh-TW" alt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梅邊</a:t>
            </a:r>
            <a:r>
              <a:rPr lang="en-US" altLang="zh-TW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	</a:t>
            </a:r>
            <a:r>
              <a:rPr lang="zh-TW" alt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         </a:t>
            </a:r>
            <a:r>
              <a:rPr lang="zh-TW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阿</a:t>
            </a:r>
            <a:r>
              <a:rPr lang="zh-TW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信、王力宏</a:t>
            </a: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052994" y="2687052"/>
            <a:ext cx="3038011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什麼是愛？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2326314"/>
            <a:ext cx="5107782" cy="417316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241246"/>
            <a:ext cx="6408712" cy="425823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1537" y="2204864"/>
            <a:ext cx="5979843" cy="4460964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8" name="矩形 7"/>
          <p:cNvSpPr/>
          <p:nvPr/>
        </p:nvSpPr>
        <p:spPr>
          <a:xfrm>
            <a:off x="3503960" y="1700808"/>
            <a:ext cx="2796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接近以後就電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91880" y="1692097"/>
            <a:ext cx="2984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喜歡以後就追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03960" y="1700808"/>
            <a:ext cx="2796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膩了以後就飛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向右箭號 10">
            <a:hlinkClick r:id="rId5" action="ppaction://hlinkfile"/>
          </p:cNvPr>
          <p:cNvSpPr/>
          <p:nvPr/>
        </p:nvSpPr>
        <p:spPr>
          <a:xfrm>
            <a:off x="7956376" y="5877272"/>
            <a:ext cx="1080120" cy="76470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在梅邊</a:t>
            </a:r>
            <a:endParaRPr lang="zh-TW" altLang="en-US" b="1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15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8" grpId="0"/>
      <p:bldP spid="8" grpId="1"/>
      <p:bldP spid="9" grpId="0"/>
      <p:bldP spid="9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圖片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2178836"/>
            <a:ext cx="2952328" cy="4274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文字方塊 1"/>
          <p:cNvSpPr txBox="1"/>
          <p:nvPr/>
        </p:nvSpPr>
        <p:spPr>
          <a:xfrm>
            <a:off x="467544" y="908720"/>
            <a:ext cx="597666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我的世界一切越來越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方便</a:t>
            </a:r>
            <a:endParaRPr lang="en-US" altLang="zh-TW" sz="2800" b="1" u="sng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但奇怪還是沒有辦法找到一種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2800" b="1" u="sng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生命是個禮物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不希望這一輩子沒有愛而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馬不停蹄</a:t>
            </a:r>
            <a:endParaRPr lang="en-US" altLang="zh-TW" sz="2800" b="1" u="sng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好想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掉進</a:t>
            </a:r>
            <a:r>
              <a:rPr lang="zh-TW" altLang="en-US" sz="2800" b="1" u="sng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那</a:t>
            </a:r>
            <a:r>
              <a:rPr lang="zh-TW" altLang="en-US" sz="2800" b="1" u="sng" spc="50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故事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裡</a:t>
            </a:r>
            <a:r>
              <a:rPr lang="en-US" altLang="zh-TW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……</a:t>
            </a:r>
            <a:endParaRPr lang="zh-TW" altLang="en-US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zh-TW" alt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雲朵形圖說文字 5">
            <a:hlinkClick r:id="" action="ppaction://noaction"/>
          </p:cNvPr>
          <p:cNvSpPr/>
          <p:nvPr/>
        </p:nvSpPr>
        <p:spPr>
          <a:xfrm>
            <a:off x="1655676" y="5130770"/>
            <a:ext cx="3780420" cy="1152128"/>
          </a:xfrm>
          <a:prstGeom prst="cloudCallout">
            <a:avLst>
              <a:gd name="adj1" fmla="val -23821"/>
              <a:gd name="adj2" fmla="val -7522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是</a:t>
            </a:r>
            <a:r>
              <a:rPr lang="zh-TW" altLang="en-US" sz="2800" b="1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什麼故事呢</a:t>
            </a:r>
            <a:r>
              <a:rPr lang="zh-TW" altLang="en-US" sz="2800" b="1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？</a:t>
            </a:r>
            <a:endParaRPr lang="zh-TW" altLang="en-US" sz="2800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231740" y="5445224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2800" b="1" dirty="0">
              <a:solidFill>
                <a:schemeClr val="bg1">
                  <a:lumMod val="9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9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55577" y="980728"/>
            <a:ext cx="609039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剪不斷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思念欲理還亂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前緣</a:t>
            </a:r>
            <a:r>
              <a:rPr lang="zh-TW" altLang="en-US" sz="28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等待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再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續</a:t>
            </a:r>
            <a:r>
              <a:rPr lang="zh-TW" altLang="en-US" sz="28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後愛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就叫我  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白了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頭</a:t>
            </a:r>
            <a:r>
              <a:rPr lang="zh-TW" altLang="en-US" sz="28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鐵了心</a:t>
            </a:r>
            <a:endParaRPr lang="en-US" altLang="zh-TW" sz="2800" b="1" u="sng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去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等</a:t>
            </a:r>
            <a:r>
              <a:rPr lang="zh-TW" altLang="en-US" sz="28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去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</a:t>
            </a:r>
            <a:endParaRPr lang="en-US" altLang="zh-TW" sz="2800" b="1" u="sng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b="1" u="sng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就讓我愛妳</a:t>
            </a:r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愛得很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深很遠很古典</a:t>
            </a:r>
          </a:p>
          <a:p>
            <a:r>
              <a:rPr lang="zh-TW" altLang="en-US" sz="2800" b="1" u="sng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讓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傳奇</a:t>
            </a:r>
            <a:r>
              <a:rPr lang="zh-TW" altLang="en-US" sz="2800" b="1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800" b="1" u="sng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永遠被人看見</a:t>
            </a:r>
          </a:p>
          <a:p>
            <a:endParaRPr lang="en-US" altLang="zh-TW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12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3438" y="949015"/>
            <a:ext cx="4005064" cy="4005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267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0" y="643335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愛並不是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2446824"/>
            <a:ext cx="4419093" cy="361049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2373227"/>
            <a:ext cx="5544616" cy="3684089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7561" y="2364179"/>
            <a:ext cx="5173572" cy="385948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2" name="矩形 11"/>
          <p:cNvSpPr/>
          <p:nvPr/>
        </p:nvSpPr>
        <p:spPr>
          <a:xfrm>
            <a:off x="3320276" y="1556792"/>
            <a:ext cx="27266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接近以後就電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340706" y="1548081"/>
            <a:ext cx="2815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喜歡以後就追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20276" y="1548081"/>
            <a:ext cx="28305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zh-TW" altLang="en-US" sz="3200" b="1" u="sng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膩了以後就飛</a:t>
            </a:r>
            <a:endParaRPr lang="en-US" altLang="zh-TW" sz="32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1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64088" y="332656"/>
            <a:ext cx="2954655" cy="8030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在梅邊落花似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雪    紛紛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綿綿誰人憐 </a:t>
            </a:r>
            <a:endParaRPr lang="en-US" altLang="zh-TW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柳邊風吹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懸念    生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生死死隨人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願</a:t>
            </a:r>
            <a:endParaRPr lang="en-US" altLang="zh-TW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千年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的等待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滋味    酸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酸楚楚兩人怨 </a:t>
            </a:r>
            <a:endParaRPr lang="en-US" altLang="zh-TW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牡丹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亭上我</a:t>
            </a:r>
            <a:r>
              <a:rPr lang="zh-TW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眷戀    日</a:t>
            </a:r>
            <a: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日年年未停歇</a:t>
            </a:r>
            <a:br>
              <a:rPr lang="zh-TW" alt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3000" dirty="0"/>
              <a:t/>
            </a:r>
            <a:br>
              <a:rPr lang="zh-TW" altLang="en-US" sz="3000" dirty="0"/>
            </a:br>
            <a:endParaRPr lang="zh-TW" altLang="en-US" sz="3000" dirty="0"/>
          </a:p>
        </p:txBody>
      </p:sp>
      <p:pic>
        <p:nvPicPr>
          <p:cNvPr id="4" name="圖片 3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9423" y="1052736"/>
            <a:ext cx="4320480" cy="4790777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23895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034082" y="620713"/>
            <a:ext cx="4618038" cy="496887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偶然間心似繾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梅樹邊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這般花花草草由人戀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生生死死隨人願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便酸酸楚楚無人怨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待打併香魂一片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陰雨梅天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守的箇梅根相見</a:t>
            </a:r>
            <a:endParaRPr lang="en-US" altLang="zh-TW" b="1" spc="50" dirty="0" smtClean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84826" y="5733256"/>
            <a:ext cx="41837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TW" sz="2000" i="1" dirty="0">
                <a:solidFill>
                  <a:prstClr val="black"/>
                </a:solidFill>
              </a:rPr>
              <a:t>〈</a:t>
            </a:r>
            <a:r>
              <a:rPr lang="zh-TW" altLang="en-US" sz="2000" i="1" dirty="0">
                <a:solidFill>
                  <a:prstClr val="black"/>
                </a:solidFill>
              </a:rPr>
              <a:t>牡丹亭</a:t>
            </a:r>
            <a:r>
              <a:rPr lang="en-US" altLang="zh-TW" sz="2000" i="1" dirty="0">
                <a:solidFill>
                  <a:prstClr val="black"/>
                </a:solidFill>
              </a:rPr>
              <a:t>〉</a:t>
            </a:r>
            <a:r>
              <a:rPr lang="zh-TW" altLang="en-US" sz="2000" i="1" dirty="0">
                <a:solidFill>
                  <a:prstClr val="black"/>
                </a:solidFill>
              </a:rPr>
              <a:t>第十二齣「尋夢」</a:t>
            </a:r>
            <a:endParaRPr lang="en-US" altLang="zh-TW" sz="2000" i="1" dirty="0">
              <a:solidFill>
                <a:prstClr val="black"/>
              </a:solidFill>
            </a:endParaRPr>
          </a:p>
        </p:txBody>
      </p:sp>
      <p:pic>
        <p:nvPicPr>
          <p:cNvPr id="4" name="圖片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836712"/>
            <a:ext cx="3182861" cy="428486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246808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827584" y="1124745"/>
            <a:ext cx="8180465" cy="468048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愛</a:t>
            </a:r>
            <a:r>
              <a:rPr lang="zh-TW" altLang="en-US" b="1" u="sng" spc="50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b="1" u="sng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什麼？</a:t>
            </a:r>
            <a:endParaRPr lang="en-US" altLang="zh-TW" b="1" u="sng" spc="5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穿過千年，</a:t>
            </a:r>
            <a:r>
              <a:rPr lang="zh-TW" altLang="en-US" b="1" u="sng" spc="50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生死相</a:t>
            </a:r>
            <a:r>
              <a:rPr lang="zh-TW" altLang="en-US" b="1" u="sng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戀。</a:t>
            </a:r>
            <a:endParaRPr lang="en-US" altLang="zh-TW" b="1" u="sng" spc="50" dirty="0" smtClean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就讓我愛你愛得</a:t>
            </a:r>
            <a:endParaRPr lang="en-US" altLang="zh-TW" b="1" u="sng" spc="50" dirty="0" smtClean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很</a:t>
            </a:r>
            <a:r>
              <a:rPr lang="zh-TW" altLang="en-US" b="1" u="sng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深</a:t>
            </a:r>
            <a:endParaRPr lang="en-US" altLang="zh-TW" b="1" u="sng" spc="50" dirty="0" smtClean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很</a:t>
            </a:r>
            <a:r>
              <a:rPr lang="zh-TW" altLang="en-US" b="1" u="sng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遠</a:t>
            </a:r>
            <a:endParaRPr lang="en-US" altLang="zh-TW" b="1" u="sng" spc="50" dirty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u="sng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很</a:t>
            </a:r>
            <a:r>
              <a:rPr lang="zh-TW" altLang="en-US" b="1" u="sng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古典</a:t>
            </a:r>
            <a:endParaRPr lang="en-US" altLang="zh-TW" b="1" u="sng" spc="50" dirty="0" smtClean="0">
              <a:ln w="11430"/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5331828" y="2534137"/>
            <a:ext cx="1664568" cy="3528392"/>
            <a:chOff x="5071864" y="2672916"/>
            <a:chExt cx="1664568" cy="3528392"/>
          </a:xfrm>
        </p:grpSpPr>
        <p:sp>
          <p:nvSpPr>
            <p:cNvPr id="14" name="心形 13"/>
            <p:cNvSpPr/>
            <p:nvPr/>
          </p:nvSpPr>
          <p:spPr>
            <a:xfrm>
              <a:off x="5719936" y="5121188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心形 14"/>
            <p:cNvSpPr/>
            <p:nvPr/>
          </p:nvSpPr>
          <p:spPr>
            <a:xfrm>
              <a:off x="5719936" y="5841268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心形 15"/>
            <p:cNvSpPr/>
            <p:nvPr/>
          </p:nvSpPr>
          <p:spPr>
            <a:xfrm>
              <a:off x="5719936" y="4761148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心形 16"/>
            <p:cNvSpPr/>
            <p:nvPr/>
          </p:nvSpPr>
          <p:spPr>
            <a:xfrm>
              <a:off x="5719936" y="4401108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心形 17"/>
            <p:cNvSpPr/>
            <p:nvPr/>
          </p:nvSpPr>
          <p:spPr>
            <a:xfrm>
              <a:off x="5952132" y="3996469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心形 18"/>
            <p:cNvSpPr/>
            <p:nvPr/>
          </p:nvSpPr>
          <p:spPr>
            <a:xfrm>
              <a:off x="6304384" y="3681028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心形 19"/>
            <p:cNvSpPr/>
            <p:nvPr/>
          </p:nvSpPr>
          <p:spPr>
            <a:xfrm>
              <a:off x="6304384" y="3212976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心形 20"/>
            <p:cNvSpPr/>
            <p:nvPr/>
          </p:nvSpPr>
          <p:spPr>
            <a:xfrm>
              <a:off x="6168156" y="2852936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心形 21"/>
            <p:cNvSpPr/>
            <p:nvPr/>
          </p:nvSpPr>
          <p:spPr>
            <a:xfrm>
              <a:off x="5736108" y="2672916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心形 22"/>
            <p:cNvSpPr/>
            <p:nvPr/>
          </p:nvSpPr>
          <p:spPr>
            <a:xfrm>
              <a:off x="5287888" y="2852936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心形 23"/>
            <p:cNvSpPr/>
            <p:nvPr/>
          </p:nvSpPr>
          <p:spPr>
            <a:xfrm>
              <a:off x="5071864" y="3212976"/>
              <a:ext cx="432048" cy="360040"/>
            </a:xfrm>
            <a:prstGeom prst="hear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7" name="圖片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239" t="2754" r="14239" b="-2754"/>
          <a:stretch/>
        </p:blipFill>
        <p:spPr>
          <a:xfrm>
            <a:off x="4511226" y="3126254"/>
            <a:ext cx="3401740" cy="272241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61485" y="2579947"/>
            <a:ext cx="2751481" cy="3364763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8604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374</Words>
  <Application>Microsoft Office PowerPoint</Application>
  <PresentationFormat>如螢幕大小 (4:3)</PresentationFormat>
  <Paragraphs>76</Paragraphs>
  <Slides>11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大一國文 閱讀生命‧心靈書寫</vt:lpstr>
      <vt:lpstr>愛情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愛，是稍縱即逝的…</vt:lpstr>
      <vt:lpstr>該如何說再見？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愛情</dc:title>
  <dc:creator>Min-Che</dc:creator>
  <cp:lastModifiedBy>154999-1</cp:lastModifiedBy>
  <cp:revision>28</cp:revision>
  <dcterms:created xsi:type="dcterms:W3CDTF">2012-02-10T08:54:18Z</dcterms:created>
  <dcterms:modified xsi:type="dcterms:W3CDTF">2012-08-09T04:38:39Z</dcterms:modified>
</cp:coreProperties>
</file>