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44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8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4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1609">
            <a:off x="4719205" y="1115843"/>
            <a:ext cx="1812548" cy="240208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215" y="347533"/>
            <a:ext cx="6207342" cy="1960033"/>
          </a:xfrm>
        </p:spPr>
        <p:txBody>
          <a:bodyPr/>
          <a:lstStyle/>
          <a:p>
            <a:pPr algn="l"/>
            <a:r>
              <a:rPr lang="zh-TW" alt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遊玩台南五條港</a:t>
            </a:r>
            <a:r>
              <a:rPr lang="en-US" altLang="zh-TW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/>
            </a:r>
            <a:br>
              <a:rPr lang="en-US" altLang="zh-TW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</a:br>
            <a:r>
              <a:rPr lang="zh-TW" alt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      神農街</a:t>
            </a:r>
            <a:r>
              <a:rPr lang="zh-TW" alt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與藥王</a:t>
            </a:r>
            <a:r>
              <a:rPr lang="zh-TW" alt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廟</a:t>
            </a:r>
            <a:endParaRPr lang="zh-TW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50" endPos="85000" dir="5400000" sy="-100000" algn="bl" rotWithShape="0"/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7"/>
          <a:stretch/>
        </p:blipFill>
        <p:spPr>
          <a:xfrm>
            <a:off x="2394634" y="5706814"/>
            <a:ext cx="1730042" cy="285912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138" y="3951848"/>
            <a:ext cx="1674186" cy="4464496"/>
          </a:xfrm>
          <a:prstGeom prst="rect">
            <a:avLst/>
          </a:prstGeom>
          <a:ln w="28575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572" y="2843047"/>
            <a:ext cx="2124392" cy="2843989"/>
          </a:xfrm>
          <a:prstGeom prst="rect">
            <a:avLst/>
          </a:prstGeom>
          <a:ln w="381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2" name="文字方塊 11"/>
          <p:cNvSpPr txBox="1"/>
          <p:nvPr/>
        </p:nvSpPr>
        <p:spPr>
          <a:xfrm rot="20087335">
            <a:off x="4535741" y="250698"/>
            <a:ext cx="1350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GO!</a:t>
            </a: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6" t="3380" b="3736"/>
          <a:stretch/>
        </p:blipFill>
        <p:spPr>
          <a:xfrm>
            <a:off x="221197" y="2843809"/>
            <a:ext cx="2168249" cy="527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19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7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遊玩台南五條港       神農街與藥王廟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B-PC</dc:creator>
  <cp:lastModifiedBy>BKing Wu</cp:lastModifiedBy>
  <cp:revision>5</cp:revision>
  <dcterms:created xsi:type="dcterms:W3CDTF">2015-12-16T10:06:49Z</dcterms:created>
  <dcterms:modified xsi:type="dcterms:W3CDTF">2015-12-16T13:41:15Z</dcterms:modified>
</cp:coreProperties>
</file>