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2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8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84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1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21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08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28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0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5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3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69BD5-2532-4854-9E40-8F01E53E275F}" type="datetimeFigureOut">
              <a:rPr lang="zh-TW" altLang="en-US" smtClean="0"/>
              <a:t>2015/12/14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3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&#36039;&#35338;&#31185;&#25216;&#33287;&#29983;&#27963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865115" y="1166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latin typeface="+mj-ea"/>
                <a:ea typeface="+mj-ea"/>
              </a:rPr>
              <a:t>新港墘</a:t>
            </a:r>
            <a:endParaRPr lang="en-US" altLang="zh-TW" sz="7200" b="1" dirty="0" smtClean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5103674"/>
            <a:ext cx="380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Group 5</a:t>
            </a:r>
          </a:p>
          <a:p>
            <a:r>
              <a:rPr lang="en-US" altLang="zh-TW" dirty="0" smtClean="0">
                <a:latin typeface="+mn-ea"/>
              </a:rPr>
              <a:t>4A2C0030</a:t>
            </a:r>
            <a:r>
              <a:rPr lang="zh-TW" altLang="en-US" dirty="0" smtClean="0">
                <a:latin typeface="+mn-ea"/>
              </a:rPr>
              <a:t> 張加瑀    </a:t>
            </a:r>
            <a:r>
              <a:rPr lang="en-US" altLang="zh-TW" dirty="0" smtClean="0">
                <a:latin typeface="+mn-ea"/>
              </a:rPr>
              <a:t>4A0I0099</a:t>
            </a:r>
            <a:r>
              <a:rPr lang="zh-TW" altLang="en-US" dirty="0" smtClean="0">
                <a:latin typeface="+mn-ea"/>
              </a:rPr>
              <a:t> 黃珮茹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4A370016</a:t>
            </a:r>
            <a:r>
              <a:rPr lang="zh-TW" altLang="en-US" dirty="0" smtClean="0">
                <a:latin typeface="+mn-ea"/>
              </a:rPr>
              <a:t> 鄭季淳    </a:t>
            </a:r>
            <a:r>
              <a:rPr lang="en-US" altLang="zh-TW" dirty="0" smtClean="0">
                <a:latin typeface="+mn-ea"/>
              </a:rPr>
              <a:t>4A3D0010</a:t>
            </a:r>
            <a:r>
              <a:rPr lang="zh-TW" altLang="en-US" dirty="0" smtClean="0">
                <a:latin typeface="+mn-ea"/>
              </a:rPr>
              <a:t> 邱郁晴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4A3D0070</a:t>
            </a:r>
            <a:r>
              <a:rPr lang="zh-TW" altLang="en-US" dirty="0" smtClean="0">
                <a:latin typeface="+mn-ea"/>
              </a:rPr>
              <a:t> 李彥誼    </a:t>
            </a:r>
            <a:r>
              <a:rPr lang="en-US" altLang="zh-TW" dirty="0" smtClean="0">
                <a:latin typeface="+mn-ea"/>
              </a:rPr>
              <a:t>4A490091</a:t>
            </a:r>
            <a:r>
              <a:rPr lang="zh-TW" altLang="en-US" dirty="0" smtClean="0">
                <a:latin typeface="+mn-ea"/>
              </a:rPr>
              <a:t> 饒淨容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4A3E0058</a:t>
            </a:r>
            <a:r>
              <a:rPr lang="zh-TW" altLang="en-US" dirty="0" smtClean="0">
                <a:latin typeface="+mn-ea"/>
              </a:rPr>
              <a:t> 王喬甄    </a:t>
            </a:r>
            <a:r>
              <a:rPr lang="en-US" altLang="zh-TW" dirty="0" smtClean="0">
                <a:latin typeface="+mn-ea"/>
              </a:rPr>
              <a:t>4A490109</a:t>
            </a:r>
            <a:r>
              <a:rPr lang="zh-TW" altLang="en-US" dirty="0" smtClean="0">
                <a:latin typeface="+mn-ea"/>
              </a:rPr>
              <a:t> 張以鳴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指導老師：劉玉芬 老師</a:t>
            </a:r>
          </a:p>
        </p:txBody>
      </p:sp>
    </p:spTree>
    <p:extLst>
      <p:ext uri="{BB962C8B-B14F-4D97-AF65-F5344CB8AC3E}">
        <p14:creationId xmlns:p14="http://schemas.microsoft.com/office/powerpoint/2010/main" val="21697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771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劇情介紹</a:t>
            </a:r>
            <a:endParaRPr lang="zh-TW" altLang="en-US" sz="5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探訪新港墘港最具代表的古蹟「兌悅門」，以及感受一路上古厝翻新的風情，古今交錯於信義街小巷的美好</a:t>
            </a:r>
            <a:r>
              <a:rPr lang="en-US" altLang="zh-TW" sz="30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!!</a:t>
            </a:r>
            <a:endParaRPr lang="en-US" altLang="zh-TW" sz="3000" dirty="0" smtClean="0"/>
          </a:p>
          <a:p>
            <a:pPr marL="0" indent="0">
              <a:buNone/>
            </a:pPr>
            <a:endParaRPr lang="zh-TW" alt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3821" r="44344" b="19231"/>
          <a:stretch/>
        </p:blipFill>
        <p:spPr bwMode="auto">
          <a:xfrm>
            <a:off x="323528" y="2492896"/>
            <a:ext cx="8482086" cy="419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 rot="1623709">
            <a:off x="1368524" y="3737623"/>
            <a:ext cx="6738143" cy="1827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9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4" y="2924944"/>
            <a:ext cx="4412480" cy="39330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latin typeface="+mj-ea"/>
              </a:rPr>
              <a:t>工作分配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48730" y="12187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1218793"/>
            <a:ext cx="50313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+mn-ea"/>
              </a:rPr>
              <a:t>錄影</a:t>
            </a:r>
            <a:r>
              <a:rPr lang="en-US" altLang="zh-TW" sz="3000" dirty="0" smtClean="0">
                <a:latin typeface="+mn-ea"/>
              </a:rPr>
              <a:t>/</a:t>
            </a:r>
            <a:r>
              <a:rPr lang="zh-TW" altLang="en-US" sz="3000" dirty="0" smtClean="0">
                <a:latin typeface="+mn-ea"/>
              </a:rPr>
              <a:t>後製：黃珮茹</a:t>
            </a:r>
            <a:endParaRPr lang="en-US" altLang="zh-TW" sz="3000" dirty="0" smtClean="0">
              <a:latin typeface="+mn-ea"/>
            </a:endParaRPr>
          </a:p>
          <a:p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景點介紹：張加瑀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>
                <a:latin typeface="+mn-ea"/>
              </a:rPr>
              <a:t> </a:t>
            </a:r>
            <a:r>
              <a:rPr lang="zh-TW" altLang="en-US" sz="3000" dirty="0" smtClean="0">
                <a:latin typeface="+mn-ea"/>
              </a:rPr>
              <a:t>                  饒淨容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>
                <a:latin typeface="+mn-ea"/>
              </a:rPr>
              <a:t> </a:t>
            </a:r>
            <a:r>
              <a:rPr lang="zh-TW" altLang="en-US" sz="3000" dirty="0" smtClean="0">
                <a:latin typeface="+mn-ea"/>
              </a:rPr>
              <a:t>                  張乙鳴</a:t>
            </a:r>
            <a:endParaRPr lang="en-US" altLang="zh-TW" sz="3000" dirty="0" smtClean="0">
              <a:latin typeface="+mn-ea"/>
            </a:endParaRPr>
          </a:p>
          <a:p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旁白內容：李彥誼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                    邱郁晴</a:t>
            </a:r>
            <a:endParaRPr lang="en-US" altLang="zh-TW" sz="3000" dirty="0" smtClean="0">
              <a:latin typeface="+mn-ea"/>
            </a:endParaRPr>
          </a:p>
          <a:p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拍照</a:t>
            </a:r>
            <a:r>
              <a:rPr lang="en-US" altLang="zh-TW" sz="3000" dirty="0" smtClean="0">
                <a:latin typeface="+mn-ea"/>
              </a:rPr>
              <a:t>/</a:t>
            </a:r>
            <a:r>
              <a:rPr lang="zh-TW" altLang="en-US" sz="3000" dirty="0" smtClean="0">
                <a:latin typeface="+mn-ea"/>
              </a:rPr>
              <a:t>攝影：王喬甄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>
                <a:latin typeface="+mn-ea"/>
              </a:rPr>
              <a:t> </a:t>
            </a:r>
            <a:r>
              <a:rPr lang="zh-TW" altLang="en-US" sz="3000" dirty="0" smtClean="0">
                <a:latin typeface="+mn-ea"/>
              </a:rPr>
              <a:t>                    鄭季淳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0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4" y="2924944"/>
            <a:ext cx="4412480" cy="39330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latin typeface="+mj-ea"/>
              </a:rPr>
              <a:t>微電影播放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48730" y="12187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</p:txBody>
      </p:sp>
      <p:pic>
        <p:nvPicPr>
          <p:cNvPr id="3" name="圖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0" y="1588125"/>
            <a:ext cx="4023270" cy="47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4" y="2924944"/>
            <a:ext cx="4412480" cy="39330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28822"/>
          </a:xfrm>
        </p:spPr>
        <p:txBody>
          <a:bodyPr>
            <a:noAutofit/>
          </a:bodyPr>
          <a:lstStyle/>
          <a:p>
            <a:r>
              <a:rPr lang="zh-TW" altLang="en-US" sz="5000" b="1" dirty="0" smtClean="0">
                <a:latin typeface="+mj-ea"/>
              </a:rPr>
              <a:t>感想</a:t>
            </a:r>
            <a:endParaRPr lang="zh-TW" altLang="en-US" sz="5000" b="1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8730" y="12187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1588125"/>
            <a:ext cx="47525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500" dirty="0" smtClean="0"/>
              <a:t>藉由這次探訪，讓我們感受到四</a:t>
            </a:r>
            <a:r>
              <a:rPr lang="zh-TW" altLang="en-US" sz="3500" dirty="0"/>
              <a:t>、五十年前傳統街屋的特色</a:t>
            </a:r>
            <a:r>
              <a:rPr lang="zh-TW" altLang="en-US" sz="3500" dirty="0" smtClean="0"/>
              <a:t>，也因古厝翻新的盛行，讓我們體驗到昔日與今日舊城的差別，</a:t>
            </a:r>
            <a:r>
              <a:rPr lang="zh-TW" altLang="en-US" sz="3500" dirty="0"/>
              <a:t>但願</a:t>
            </a:r>
            <a:r>
              <a:rPr lang="zh-TW" altLang="en-US" sz="3500" dirty="0" smtClean="0"/>
              <a:t>這些歷史建築</a:t>
            </a:r>
            <a:r>
              <a:rPr lang="zh-TW" altLang="en-US" sz="3500" dirty="0"/>
              <a:t>可以適當</a:t>
            </a:r>
            <a:r>
              <a:rPr lang="zh-TW" altLang="en-US" sz="3500" dirty="0" smtClean="0"/>
              <a:t>地永久保存</a:t>
            </a:r>
            <a:r>
              <a:rPr lang="zh-TW" altLang="en-US" sz="3500" dirty="0"/>
              <a:t>，</a:t>
            </a:r>
            <a:r>
              <a:rPr lang="zh-TW" altLang="en-US" sz="3500" dirty="0" smtClean="0"/>
              <a:t>讓我們能夠繼續回味這台灣</a:t>
            </a:r>
            <a:r>
              <a:rPr lang="zh-TW" altLang="en-US" sz="3500" dirty="0"/>
              <a:t>府城的魅力</a:t>
            </a:r>
            <a:r>
              <a:rPr lang="zh-TW" altLang="en-US" sz="3500" dirty="0" smtClean="0"/>
              <a:t>！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4106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176</Words>
  <Application>Microsoft Office PowerPoint</Application>
  <PresentationFormat>如螢幕大小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劇情介紹</vt:lpstr>
      <vt:lpstr>工作分配</vt:lpstr>
      <vt:lpstr>微電影播放</vt:lpstr>
      <vt:lpstr>感想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peggy</dc:creator>
  <cp:lastModifiedBy>peggy</cp:lastModifiedBy>
  <cp:revision>15</cp:revision>
  <dcterms:created xsi:type="dcterms:W3CDTF">2015-12-10T11:01:21Z</dcterms:created>
  <dcterms:modified xsi:type="dcterms:W3CDTF">2015-12-14T14:18:23Z</dcterms:modified>
</cp:coreProperties>
</file>