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58" r:id="rId3"/>
    <p:sldId id="262" r:id="rId4"/>
    <p:sldId id="259" r:id="rId5"/>
    <p:sldId id="277" r:id="rId6"/>
    <p:sldId id="271" r:id="rId7"/>
    <p:sldId id="270" r:id="rId8"/>
    <p:sldId id="263" r:id="rId9"/>
    <p:sldId id="264" r:id="rId10"/>
    <p:sldId id="275" r:id="rId11"/>
    <p:sldId id="266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54C5-F15D-45D2-933F-12711251AE8D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7034B-A3D2-440F-A86B-F6FBFE43D0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7523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7034B-A3D2-440F-A86B-F6FBFE43D0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394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CDE3CAB-633C-4DB1-9122-C94C94001A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05A8045-E2E4-4483-BFBE-5F42EDA08A81}" type="datetimeFigureOut">
              <a:rPr lang="zh-TW" altLang="en-US" smtClean="0"/>
              <a:pPr/>
              <a:t>2016/1/8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2326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543800" cy="2593975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泡麵與防腐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140968"/>
            <a:ext cx="6461760" cy="2736304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0"/>
              </a:spcAft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組員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3200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4A2H0045</a:t>
            </a:r>
            <a:r>
              <a:rPr lang="zh-TW" altLang="zh-TW" sz="3200" kern="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羅月秀</a:t>
            </a:r>
            <a:r>
              <a:rPr lang="en-US" altLang="zh-TW" sz="3200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 </a:t>
            </a:r>
            <a:endParaRPr lang="zh-TW" altLang="zh-TW" sz="3200" kern="1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en-US" sz="3200" kern="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   </a:t>
            </a:r>
            <a:r>
              <a:rPr lang="en-US" altLang="zh-TW" sz="3200" kern="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4A2H0001</a:t>
            </a:r>
            <a:r>
              <a:rPr lang="zh-TW" altLang="zh-TW" sz="3200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王靖文</a:t>
            </a:r>
          </a:p>
          <a:p>
            <a:pPr>
              <a:spcAft>
                <a:spcPts val="0"/>
              </a:spcAft>
            </a:pPr>
            <a:r>
              <a:rPr lang="zh-TW" altLang="en-US" sz="3200" kern="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   </a:t>
            </a:r>
            <a:r>
              <a:rPr lang="en-US" altLang="zh-TW" sz="3200" kern="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4A2H0009</a:t>
            </a:r>
            <a:r>
              <a:rPr lang="zh-TW" altLang="zh-TW" sz="3200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簡繹欣</a:t>
            </a: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   </a:t>
            </a:r>
            <a:r>
              <a:rPr lang="en-US" altLang="zh-TW" sz="3200" kern="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4A2H0016</a:t>
            </a:r>
            <a:r>
              <a:rPr lang="zh-TW" altLang="zh-TW" sz="3200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陳秀貞</a:t>
            </a: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    </a:t>
            </a:r>
            <a:r>
              <a:rPr lang="en-US" altLang="zh-TW" sz="3200" kern="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4A2H0043</a:t>
            </a:r>
            <a:r>
              <a:rPr lang="zh-TW" altLang="zh-TW" sz="3200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黃湘微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1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440865"/>
              </p:ext>
            </p:extLst>
          </p:nvPr>
        </p:nvGraphicFramePr>
        <p:xfrm>
          <a:off x="142844" y="2000240"/>
          <a:ext cx="8244408" cy="21915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  <a:gridCol w="68703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A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B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C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D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E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F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G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H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I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J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K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u="none" dirty="0" smtClean="0"/>
                        <a:t>L</a:t>
                      </a:r>
                      <a:endParaRPr lang="zh-TW" altLang="en-US" sz="24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600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濃縮生育醇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維生素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維生素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濃縮生育醇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濃縮生育醇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濃縮生育醇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濃縮生育醇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濃縮生育醇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維生素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維生素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濃縮生育醇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濃縮生育醇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354162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不同種類的泡麵所添加的抗氧化劑</a:t>
            </a:r>
            <a:endParaRPr lang="zh-TW" altLang="en-US" sz="4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9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泡麵對身體的危害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內含飽和脂肪並可能合成反式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脂肪酸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鈉含量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過高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營養不均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564904"/>
            <a:ext cx="4762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8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如何吃泡麵，吃得較健康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盡量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煮過再吃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倒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掉第一次泡麵的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水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醬料放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一半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搭配青菜、雞蛋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吃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吃泡麵不加火腿、香腸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39244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參考資料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http://</a:t>
            </a:r>
            <a:r>
              <a:rPr lang="en-US" altLang="zh-TW" dirty="0" smtClean="0"/>
              <a:t>www.chinatimes.com/realtimenews/20140825002329-260405</a:t>
            </a:r>
          </a:p>
          <a:p>
            <a:r>
              <a:rPr lang="en-US" altLang="zh-TW" dirty="0"/>
              <a:t>http://case.ntu.edu.tw/CASEDU/?</a:t>
            </a:r>
            <a:r>
              <a:rPr lang="en-US" altLang="zh-TW" dirty="0" smtClean="0"/>
              <a:t>p=4370</a:t>
            </a:r>
          </a:p>
          <a:p>
            <a:r>
              <a:rPr lang="en-US" altLang="zh-TW" dirty="0"/>
              <a:t>http://</a:t>
            </a:r>
            <a:r>
              <a:rPr lang="en-US" altLang="zh-TW" dirty="0" smtClean="0"/>
              <a:t>news.tvbs.com.tw/old-news.html?nid=547835</a:t>
            </a:r>
          </a:p>
          <a:p>
            <a:r>
              <a:rPr lang="en-US" altLang="zh-TW" dirty="0"/>
              <a:t>https://rachelchu0327.wordpress.com/page/54/?</a:t>
            </a:r>
            <a:r>
              <a:rPr lang="en-US" altLang="zh-TW" dirty="0" smtClean="0"/>
              <a:t>app-download=blackberry</a:t>
            </a:r>
          </a:p>
          <a:p>
            <a:r>
              <a:rPr lang="en-US" altLang="zh-TW" dirty="0"/>
              <a:t>https://www.google.com.tw/search?q=%E9%9D%9E%E6%B2%B9%E7%82%B8%E6%B3%A1%E9%BA%B5&amp;sa=X&amp;rlz=1C1RNVH_enTW575TW576&amp;espv=2&amp;biw=1366&amp;bih=667&amp;tbm=isch&amp;tbo=u&amp;source=univ&amp;ved=0ahUKEwi5pP2fwoLKAhUkxqYKHb3FCBQQ7AkILQ#imgrc</a:t>
            </a:r>
            <a:r>
              <a:rPr lang="en-US" altLang="zh-TW" dirty="0" smtClean="0"/>
              <a:t>=_</a:t>
            </a:r>
          </a:p>
          <a:p>
            <a:r>
              <a:rPr lang="en-US" altLang="zh-TW" dirty="0"/>
              <a:t>http://www.33.la/bizhi/1143.html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99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64704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altLang="zh-TW" sz="23900" dirty="0" smtClean="0"/>
              <a:t>Q&amp;A</a:t>
            </a:r>
            <a:endParaRPr lang="zh-TW" altLang="en-US" sz="23900" dirty="0"/>
          </a:p>
        </p:txBody>
      </p:sp>
    </p:spTree>
    <p:extLst>
      <p:ext uri="{BB962C8B-B14F-4D97-AF65-F5344CB8AC3E}">
        <p14:creationId xmlns:p14="http://schemas.microsoft.com/office/powerpoint/2010/main" xmlns="" val="31370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泡麵吃太多了，真的會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C"/>
              </a:clrFrom>
              <a:clrTo>
                <a:srgbClr val="0000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76872"/>
            <a:ext cx="3761789" cy="2448272"/>
          </a:xfrm>
          <a:effectLst>
            <a:softEdge rad="317500"/>
          </a:effectLst>
        </p:spPr>
      </p:pic>
      <p:sp>
        <p:nvSpPr>
          <p:cNvPr id="11" name="向右箭號 10"/>
          <p:cNvSpPr/>
          <p:nvPr/>
        </p:nvSpPr>
        <p:spPr>
          <a:xfrm>
            <a:off x="4427984" y="3908474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844824"/>
            <a:ext cx="2520280" cy="26988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47664" y="1124744"/>
            <a:ext cx="6192688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5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</a:rPr>
              <a:t>？</a:t>
            </a:r>
            <a:endParaRPr lang="zh-TW" altLang="en-US" sz="25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316416" cy="1210146"/>
          </a:xfrm>
        </p:spPr>
        <p:txBody>
          <a:bodyPr/>
          <a:lstStyle/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泡麵身世正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解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無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防腐劑、乾燥避壞</a:t>
            </a:r>
          </a:p>
        </p:txBody>
      </p:sp>
      <p:pic>
        <p:nvPicPr>
          <p:cNvPr id="6" name="_mp4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42910" y="1785926"/>
            <a:ext cx="7072362" cy="4008881"/>
          </a:xfrm>
        </p:spPr>
      </p:pic>
    </p:spTree>
    <p:extLst>
      <p:ext uri="{BB962C8B-B14F-4D97-AF65-F5344CB8AC3E}">
        <p14:creationId xmlns:p14="http://schemas.microsoft.com/office/powerpoint/2010/main" xmlns="" val="3804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泡麵的防腐方式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357298"/>
            <a:ext cx="7620000" cy="48006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油炸麵條：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加入棕櫚油或豬油進行油炸。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加進抗氧化劑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生育醇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維他命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以及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BHT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安定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，避免麵含的油脂氧化以及酸化。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抽乾水分。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6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泡麵的防腐方式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357298"/>
            <a:ext cx="7786742" cy="535785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非油炸麵條：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將麵粉與特殊混合液混合攪拌。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複合壓延，將麵皮依適當延壓比壓成所需厚</a:t>
            </a: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度，然後切絲造波，使麵條的附水性佳。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經過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100℃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，再進行乾燥。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3246" y="188640"/>
            <a:ext cx="7620000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維他命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E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4800600"/>
          </a:xfrm>
        </p:spPr>
        <p:txBody>
          <a:bodyPr/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屬於自由基終止型的抗氧化劑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接受自由基攻擊而先行氧化，避免膜上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飽和脂肪酸成分被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氧化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脂溶性的抗氧化劑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22" y="4182193"/>
            <a:ext cx="7992888" cy="24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5085184"/>
            <a:ext cx="7668344" cy="8876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維他命</a:t>
            </a:r>
            <a:r>
              <a:rPr lang="en-US" altLang="zh-TW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和自由基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的化學反應</a:t>
            </a:r>
            <a:endParaRPr lang="en-US" altLang="zh-TW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8E8E8E"/>
              </a:clrFrom>
              <a:clrTo>
                <a:srgbClr val="8E8E8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53"/>
          <a:stretch/>
        </p:blipFill>
        <p:spPr bwMode="auto">
          <a:xfrm>
            <a:off x="-146055" y="-171400"/>
            <a:ext cx="8715375" cy="49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42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泡麵中所含的添加物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BHT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安定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劑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防止油類酸化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引起肝腫大、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染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色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體異常以及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降低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11430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繁殖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率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628800"/>
            <a:ext cx="3294831" cy="26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1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鹽分（鈉</a:t>
            </a:r>
            <a:r>
              <a:rPr lang="zh-TW" altLang="en-US" sz="3200" b="1" dirty="0" smtClean="0"/>
              <a:t>）</a:t>
            </a:r>
            <a:endParaRPr lang="en-US" altLang="zh-TW" sz="3200" b="1" dirty="0" smtClean="0"/>
          </a:p>
          <a:p>
            <a:endParaRPr lang="en-US" altLang="zh-TW" sz="3200" b="1" dirty="0" smtClean="0"/>
          </a:p>
          <a:p>
            <a:r>
              <a:rPr lang="zh-TW" altLang="zh-TW" sz="3200" b="1" dirty="0"/>
              <a:t>聚苯乙烯</a:t>
            </a:r>
            <a:endParaRPr lang="en-US" altLang="zh-TW" sz="32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2226">
            <a:off x="3059832" y="18864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33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412</TotalTime>
  <Words>360</Words>
  <Application>Microsoft Office PowerPoint</Application>
  <PresentationFormat>如螢幕大小 (4:3)</PresentationFormat>
  <Paragraphs>99</Paragraphs>
  <Slides>14</Slides>
  <Notes>1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相鄰</vt:lpstr>
      <vt:lpstr>泡麵與防腐</vt:lpstr>
      <vt:lpstr>泡麵吃太多了，真的會……？</vt:lpstr>
      <vt:lpstr>泡麵身世正解…無防腐劑、乾燥避壞</vt:lpstr>
      <vt:lpstr>泡麵的防腐方式</vt:lpstr>
      <vt:lpstr>泡麵的防腐方式</vt:lpstr>
      <vt:lpstr>維他命E</vt:lpstr>
      <vt:lpstr>投影片 7</vt:lpstr>
      <vt:lpstr>泡麵中所含的添加物</vt:lpstr>
      <vt:lpstr>投影片 9</vt:lpstr>
      <vt:lpstr>不同種類的泡麵所添加的抗氧化劑</vt:lpstr>
      <vt:lpstr>泡麵對身體的危害</vt:lpstr>
      <vt:lpstr>如何吃泡麵，吃得較健康？</vt:lpstr>
      <vt:lpstr>參考資料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王靖文</dc:creator>
  <cp:lastModifiedBy>js</cp:lastModifiedBy>
  <cp:revision>69</cp:revision>
  <dcterms:created xsi:type="dcterms:W3CDTF">2015-12-19T09:50:55Z</dcterms:created>
  <dcterms:modified xsi:type="dcterms:W3CDTF">2016-01-08T15:57:49Z</dcterms:modified>
</cp:coreProperties>
</file>