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61" r:id="rId5"/>
    <p:sldId id="260" r:id="rId6"/>
    <p:sldId id="262" r:id="rId7"/>
    <p:sldId id="263" r:id="rId8"/>
    <p:sldId id="264" r:id="rId9"/>
    <p:sldId id="265" r:id="rId10"/>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2" d="100"/>
          <a:sy n="72" d="100"/>
        </p:scale>
        <p:origin x="-1314"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pic>
        <p:nvPicPr>
          <p:cNvPr id="7" name="Picture 6" descr="horizon.png"/>
          <p:cNvPicPr>
            <a:picLocks noChangeAspect="1"/>
          </p:cNvPicPr>
          <p:nvPr/>
        </p:nvPicPr>
        <p:blipFill>
          <a:blip r:embed="rId2" cstate="print"/>
          <a:srcRect t="33333"/>
          <a:stretch>
            <a:fillRect/>
          </a:stretch>
        </p:blipFill>
        <p:spPr>
          <a:xfrm>
            <a:off x="0" y="0"/>
            <a:ext cx="9144000" cy="4572000"/>
          </a:xfrm>
          <a:prstGeom prst="rect">
            <a:avLst/>
          </a:prstGeom>
        </p:spPr>
      </p:pic>
      <p:sp>
        <p:nvSpPr>
          <p:cNvPr id="4" name="Date Placeholder 3"/>
          <p:cNvSpPr>
            <a:spLocks noGrp="1"/>
          </p:cNvSpPr>
          <p:nvPr>
            <p:ph type="dt" sz="half" idx="10"/>
          </p:nvPr>
        </p:nvSpPr>
        <p:spPr/>
        <p:txBody>
          <a:bodyPr/>
          <a:lstStyle/>
          <a:p>
            <a:fld id="{5BBEAD13-0566-4C6C-97E7-55F17F24B09F}" type="datetimeFigureOut">
              <a:rPr lang="zh-TW" altLang="en-US" smtClean="0"/>
              <a:t>2012/6/6</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73DA0BB7-265A-403C-9275-D587AB510EDC}" type="slidenum">
              <a:rPr lang="zh-TW" altLang="en-US" smtClean="0"/>
              <a:t>‹#›</a:t>
            </a:fld>
            <a:endParaRPr lang="zh-TW" altLang="en-US"/>
          </a:p>
        </p:txBody>
      </p:sp>
      <p:sp>
        <p:nvSpPr>
          <p:cNvPr id="3" name="Subtitle 2"/>
          <p:cNvSpPr>
            <a:spLocks noGrp="1"/>
          </p:cNvSpPr>
          <p:nvPr>
            <p:ph type="subTitle" idx="1"/>
          </p:nvPr>
        </p:nvSpPr>
        <p:spPr>
          <a:xfrm>
            <a:off x="1219200" y="3886200"/>
            <a:ext cx="6400800" cy="1752600"/>
          </a:xfrm>
        </p:spPr>
        <p:txBody>
          <a:bodyPr>
            <a:normAutofit/>
          </a:bodyPr>
          <a:lstStyle>
            <a:lvl1pPr marL="0" indent="0" algn="ctr">
              <a:buNone/>
              <a:defRPr sz="1700" baseline="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en-US" dirty="0"/>
          </a:p>
        </p:txBody>
      </p:sp>
      <p:sp>
        <p:nvSpPr>
          <p:cNvPr id="2" name="Title 1"/>
          <p:cNvSpPr>
            <a:spLocks noGrp="1"/>
          </p:cNvSpPr>
          <p:nvPr>
            <p:ph type="ctrTitle"/>
          </p:nvPr>
        </p:nvSpPr>
        <p:spPr>
          <a:xfrm>
            <a:off x="685800" y="2007888"/>
            <a:ext cx="7772400" cy="1470025"/>
          </a:xfrm>
        </p:spPr>
        <p:txBody>
          <a:bodyPr/>
          <a:lstStyle>
            <a:lvl1pPr algn="ctr">
              <a:defRPr sz="3200"/>
            </a:lvl1pPr>
          </a:lstStyle>
          <a:p>
            <a:r>
              <a:rPr lang="zh-TW" altLang="en-US" smtClean="0"/>
              <a:t>按一下以編輯母片標題樣式</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3" name="Vertical Text Placeholder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Date Placeholder 3"/>
          <p:cNvSpPr>
            <a:spLocks noGrp="1"/>
          </p:cNvSpPr>
          <p:nvPr>
            <p:ph type="dt" sz="half" idx="10"/>
          </p:nvPr>
        </p:nvSpPr>
        <p:spPr/>
        <p:txBody>
          <a:bodyPr/>
          <a:lstStyle/>
          <a:p>
            <a:fld id="{5BBEAD13-0566-4C6C-97E7-55F17F24B09F}" type="datetimeFigureOut">
              <a:rPr lang="zh-TW" altLang="en-US" smtClean="0"/>
              <a:t>2012/6/6</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73DA0BB7-265A-403C-9275-D587AB510EDC}" type="slidenum">
              <a:rPr lang="zh-TW" altLang="en-US" smtClean="0"/>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zh-TW" altLang="en-US" smtClean="0"/>
              <a:t>按一下以編輯母片標題樣式</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Date Placeholder 3"/>
          <p:cNvSpPr>
            <a:spLocks noGrp="1"/>
          </p:cNvSpPr>
          <p:nvPr>
            <p:ph type="dt" sz="half" idx="10"/>
          </p:nvPr>
        </p:nvSpPr>
        <p:spPr/>
        <p:txBody>
          <a:bodyPr/>
          <a:lstStyle/>
          <a:p>
            <a:fld id="{5BBEAD13-0566-4C6C-97E7-55F17F24B09F}" type="datetimeFigureOut">
              <a:rPr lang="zh-TW" altLang="en-US" smtClean="0"/>
              <a:t>2012/6/6</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73DA0BB7-265A-403C-9275-D587AB510EDC}" type="slidenum">
              <a:rPr lang="zh-TW" altLang="en-US" smtClean="0"/>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924800" cy="1143000"/>
          </a:xfrm>
        </p:spPr>
        <p:txBody>
          <a:bodyPr/>
          <a:lstStyle/>
          <a:p>
            <a:r>
              <a:rPr lang="zh-TW" altLang="en-US" smtClean="0"/>
              <a:t>按一下以編輯母片標題樣式</a:t>
            </a:r>
            <a:endParaRPr lang="en-US" dirty="0"/>
          </a:p>
        </p:txBody>
      </p:sp>
      <p:sp>
        <p:nvSpPr>
          <p:cNvPr id="4" name="Date Placeholder 3"/>
          <p:cNvSpPr>
            <a:spLocks noGrp="1"/>
          </p:cNvSpPr>
          <p:nvPr>
            <p:ph type="dt" sz="half" idx="10"/>
          </p:nvPr>
        </p:nvSpPr>
        <p:spPr/>
        <p:txBody>
          <a:bodyPr/>
          <a:lstStyle/>
          <a:p>
            <a:fld id="{5BBEAD13-0566-4C6C-97E7-55F17F24B09F}" type="datetimeFigureOut">
              <a:rPr lang="zh-TW" altLang="en-US" smtClean="0"/>
              <a:t>2012/6/6</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73DA0BB7-265A-403C-9275-D587AB510EDC}" type="slidenum">
              <a:rPr lang="zh-TW" altLang="en-US" smtClean="0"/>
              <a:t>‹#›</a:t>
            </a:fld>
            <a:endParaRPr lang="zh-TW" altLang="en-US"/>
          </a:p>
        </p:txBody>
      </p:sp>
      <p:sp>
        <p:nvSpPr>
          <p:cNvPr id="8" name="Content Placeholder 7"/>
          <p:cNvSpPr>
            <a:spLocks noGrp="1"/>
          </p:cNvSpPr>
          <p:nvPr>
            <p:ph sz="quarter" idx="13"/>
          </p:nvPr>
        </p:nvSpPr>
        <p:spPr>
          <a:xfrm>
            <a:off x="609600" y="1600200"/>
            <a:ext cx="7924800" cy="41148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章節標題">
    <p:spTree>
      <p:nvGrpSpPr>
        <p:cNvPr id="1" name=""/>
        <p:cNvGrpSpPr/>
        <p:nvPr/>
      </p:nvGrpSpPr>
      <p:grpSpPr>
        <a:xfrm>
          <a:off x="0" y="0"/>
          <a:ext cx="0" cy="0"/>
          <a:chOff x="0" y="0"/>
          <a:chExt cx="0" cy="0"/>
        </a:xfrm>
      </p:grpSpPr>
      <p:sp>
        <p:nvSpPr>
          <p:cNvPr id="2" name="Title 1"/>
          <p:cNvSpPr>
            <a:spLocks noGrp="1"/>
          </p:cNvSpPr>
          <p:nvPr>
            <p:ph type="title"/>
          </p:nvPr>
        </p:nvSpPr>
        <p:spPr>
          <a:xfrm>
            <a:off x="609600" y="4962525"/>
            <a:ext cx="7885113" cy="1362075"/>
          </a:xfrm>
        </p:spPr>
        <p:txBody>
          <a:bodyPr anchor="t"/>
          <a:lstStyle>
            <a:lvl1pPr algn="l">
              <a:defRPr sz="3200" b="0" i="0" cap="all" baseline="0"/>
            </a:lvl1pPr>
          </a:lstStyle>
          <a:p>
            <a:r>
              <a:rPr lang="zh-TW" altLang="en-US" smtClean="0"/>
              <a:t>按一下以編輯母片標題樣式</a:t>
            </a:r>
            <a:endParaRPr lang="en-US" dirty="0"/>
          </a:p>
        </p:txBody>
      </p:sp>
      <p:sp>
        <p:nvSpPr>
          <p:cNvPr id="3" name="Text Placeholder 2"/>
          <p:cNvSpPr>
            <a:spLocks noGrp="1"/>
          </p:cNvSpPr>
          <p:nvPr>
            <p:ph type="body" idx="1"/>
          </p:nvPr>
        </p:nvSpPr>
        <p:spPr>
          <a:xfrm>
            <a:off x="609600" y="3462338"/>
            <a:ext cx="7885113" cy="1500187"/>
          </a:xfrm>
        </p:spPr>
        <p:txBody>
          <a:bodyPr anchor="b">
            <a:normAutofit/>
          </a:bodyPr>
          <a:lstStyle>
            <a:lvl1pPr marL="0" indent="0">
              <a:buNone/>
              <a:defRPr sz="1700" baseline="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Date Placeholder 3"/>
          <p:cNvSpPr>
            <a:spLocks noGrp="1"/>
          </p:cNvSpPr>
          <p:nvPr>
            <p:ph type="dt" sz="half" idx="10"/>
          </p:nvPr>
        </p:nvSpPr>
        <p:spPr/>
        <p:txBody>
          <a:bodyPr/>
          <a:lstStyle/>
          <a:p>
            <a:fld id="{5BBEAD13-0566-4C6C-97E7-55F17F24B09F}" type="datetimeFigureOut">
              <a:rPr lang="zh-TW" altLang="en-US" smtClean="0"/>
              <a:t>2012/6/6</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73DA0BB7-265A-403C-9275-D587AB510EDC}" type="slidenum">
              <a:rPr lang="zh-TW" altLang="en-US" smtClean="0"/>
              <a:t>‹#›</a:t>
            </a:fld>
            <a:endParaRPr lang="zh-TW"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11" name="Content Placeholder 10"/>
          <p:cNvSpPr>
            <a:spLocks noGrp="1"/>
          </p:cNvSpPr>
          <p:nvPr>
            <p:ph sz="quarter" idx="13"/>
          </p:nvPr>
        </p:nvSpPr>
        <p:spPr>
          <a:xfrm>
            <a:off x="609600" y="1600200"/>
            <a:ext cx="3733800" cy="4114800"/>
          </a:xfrm>
        </p:spPr>
        <p:txBody>
          <a:bodyPr/>
          <a:lstStyle>
            <a:lvl5pPr>
              <a:defRPr/>
            </a:lvl5pPr>
            <a:lvl6pPr>
              <a:buClr>
                <a:schemeClr val="tx2"/>
              </a:buClr>
              <a:buFont typeface="Arial" pitchFamily="34" charset="0"/>
              <a:buChar char="•"/>
              <a:defRPr/>
            </a:lvl6pPr>
            <a:lvl7pPr>
              <a:buClr>
                <a:schemeClr val="tx2"/>
              </a:buClr>
              <a:buFont typeface="Arial" pitchFamily="34" charset="0"/>
              <a:buChar char="•"/>
              <a:defRPr/>
            </a:lvl7pPr>
            <a:lvl8pPr>
              <a:buClr>
                <a:schemeClr val="tx2"/>
              </a:buClr>
              <a:buFont typeface="Arial" pitchFamily="34" charset="0"/>
              <a:buChar char="•"/>
              <a:defRPr/>
            </a:lvl8pPr>
            <a:lvl9pPr>
              <a:buClr>
                <a:schemeClr val="tx2"/>
              </a:buClr>
              <a:buFont typeface="Arial" pitchFamily="34" charset="0"/>
              <a:buChar char="•"/>
              <a:defRPr/>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smtClean="0"/>
          </a:p>
        </p:txBody>
      </p:sp>
      <p:sp>
        <p:nvSpPr>
          <p:cNvPr id="13" name="Content Placeholder 12"/>
          <p:cNvSpPr>
            <a:spLocks noGrp="1"/>
          </p:cNvSpPr>
          <p:nvPr>
            <p:ph sz="quarter" idx="14"/>
          </p:nvPr>
        </p:nvSpPr>
        <p:spPr>
          <a:xfrm>
            <a:off x="4800600" y="1600200"/>
            <a:ext cx="3733800" cy="41148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smtClean="0"/>
          </a:p>
        </p:txBody>
      </p:sp>
      <p:sp>
        <p:nvSpPr>
          <p:cNvPr id="2" name="Title 1"/>
          <p:cNvSpPr>
            <a:spLocks noGrp="1"/>
          </p:cNvSpPr>
          <p:nvPr>
            <p:ph type="title"/>
          </p:nvPr>
        </p:nvSpPr>
        <p:spPr>
          <a:xfrm>
            <a:off x="609600" y="274638"/>
            <a:ext cx="7924800" cy="1143000"/>
          </a:xfrm>
        </p:spPr>
        <p:txBody>
          <a:bodyPr/>
          <a:lstStyle/>
          <a:p>
            <a:r>
              <a:rPr lang="zh-TW" altLang="en-US" smtClean="0"/>
              <a:t>按一下以編輯母片標題樣式</a:t>
            </a:r>
            <a:endParaRPr lang="en-US" dirty="0"/>
          </a:p>
        </p:txBody>
      </p:sp>
      <p:sp>
        <p:nvSpPr>
          <p:cNvPr id="5" name="Date Placeholder 4"/>
          <p:cNvSpPr>
            <a:spLocks noGrp="1"/>
          </p:cNvSpPr>
          <p:nvPr>
            <p:ph type="dt" sz="half" idx="10"/>
          </p:nvPr>
        </p:nvSpPr>
        <p:spPr/>
        <p:txBody>
          <a:bodyPr/>
          <a:lstStyle/>
          <a:p>
            <a:fld id="{5BBEAD13-0566-4C6C-97E7-55F17F24B09F}" type="datetimeFigureOut">
              <a:rPr lang="zh-TW" altLang="en-US" smtClean="0"/>
              <a:t>2012/6/6</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73DA0BB7-265A-403C-9275-D587AB510EDC}" type="slidenum">
              <a:rPr lang="zh-TW" altLang="en-US" smtClean="0"/>
              <a:t>‹#›</a:t>
            </a:fld>
            <a:endParaRPr lang="zh-TW"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13" name="Content Placeholder 12"/>
          <p:cNvSpPr>
            <a:spLocks noGrp="1"/>
          </p:cNvSpPr>
          <p:nvPr>
            <p:ph sz="quarter" idx="14"/>
          </p:nvPr>
        </p:nvSpPr>
        <p:spPr>
          <a:xfrm>
            <a:off x="4800600" y="2209800"/>
            <a:ext cx="3733800" cy="35052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smtClean="0"/>
          </a:p>
        </p:txBody>
      </p:sp>
      <p:sp>
        <p:nvSpPr>
          <p:cNvPr id="11" name="Content Placeholder 10"/>
          <p:cNvSpPr>
            <a:spLocks noGrp="1"/>
          </p:cNvSpPr>
          <p:nvPr>
            <p:ph sz="quarter" idx="13"/>
          </p:nvPr>
        </p:nvSpPr>
        <p:spPr>
          <a:xfrm>
            <a:off x="609600" y="2209800"/>
            <a:ext cx="3733800" cy="35052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smtClean="0"/>
          </a:p>
        </p:txBody>
      </p:sp>
      <p:sp>
        <p:nvSpPr>
          <p:cNvPr id="2" name="Title 1"/>
          <p:cNvSpPr>
            <a:spLocks noGrp="1"/>
          </p:cNvSpPr>
          <p:nvPr>
            <p:ph type="title"/>
          </p:nvPr>
        </p:nvSpPr>
        <p:spPr>
          <a:xfrm>
            <a:off x="609600" y="274638"/>
            <a:ext cx="7924800" cy="1143000"/>
          </a:xfrm>
        </p:spPr>
        <p:txBody>
          <a:bodyPr/>
          <a:lstStyle>
            <a:lvl1pPr>
              <a:defRPr/>
            </a:lvl1pPr>
          </a:lstStyle>
          <a:p>
            <a:r>
              <a:rPr lang="zh-TW" altLang="en-US" smtClean="0"/>
              <a:t>按一下以編輯母片標題樣式</a:t>
            </a:r>
            <a:endParaRPr lang="en-US" dirty="0"/>
          </a:p>
        </p:txBody>
      </p:sp>
      <p:sp>
        <p:nvSpPr>
          <p:cNvPr id="3" name="Text Placeholder 2"/>
          <p:cNvSpPr>
            <a:spLocks noGrp="1"/>
          </p:cNvSpPr>
          <p:nvPr>
            <p:ph type="body" idx="1"/>
          </p:nvPr>
        </p:nvSpPr>
        <p:spPr>
          <a:xfrm>
            <a:off x="609600" y="1600199"/>
            <a:ext cx="3733800" cy="574675"/>
          </a:xfrm>
        </p:spPr>
        <p:txBody>
          <a:bodyPr anchor="b">
            <a:normAutofit/>
          </a:bodyPr>
          <a:lstStyle>
            <a:lvl1pPr marL="0" indent="0">
              <a:buNone/>
              <a:defRPr sz="1700" b="0" i="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5" name="Text Placeholder 4"/>
          <p:cNvSpPr>
            <a:spLocks noGrp="1"/>
          </p:cNvSpPr>
          <p:nvPr>
            <p:ph type="body" sz="quarter" idx="3"/>
          </p:nvPr>
        </p:nvSpPr>
        <p:spPr>
          <a:xfrm>
            <a:off x="4800600" y="1600199"/>
            <a:ext cx="3733800" cy="574675"/>
          </a:xfrm>
        </p:spPr>
        <p:txBody>
          <a:bodyPr anchor="b">
            <a:normAutofit/>
          </a:bodyPr>
          <a:lstStyle>
            <a:lvl1pPr marL="0" indent="0">
              <a:buNone/>
              <a:defRPr sz="1700" b="0" i="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7" name="Date Placeholder 6"/>
          <p:cNvSpPr>
            <a:spLocks noGrp="1"/>
          </p:cNvSpPr>
          <p:nvPr>
            <p:ph type="dt" sz="half" idx="10"/>
          </p:nvPr>
        </p:nvSpPr>
        <p:spPr/>
        <p:txBody>
          <a:bodyPr/>
          <a:lstStyle/>
          <a:p>
            <a:fld id="{5BBEAD13-0566-4C6C-97E7-55F17F24B09F}" type="datetimeFigureOut">
              <a:rPr lang="zh-TW" altLang="en-US" smtClean="0"/>
              <a:t>2012/6/6</a:t>
            </a:fld>
            <a:endParaRPr lang="zh-TW" altLang="en-US"/>
          </a:p>
        </p:txBody>
      </p:sp>
      <p:sp>
        <p:nvSpPr>
          <p:cNvPr id="8" name="Footer Placeholder 7"/>
          <p:cNvSpPr>
            <a:spLocks noGrp="1"/>
          </p:cNvSpPr>
          <p:nvPr>
            <p:ph type="ftr" sz="quarter" idx="11"/>
          </p:nvPr>
        </p:nvSpPr>
        <p:spPr/>
        <p:txBody>
          <a:bodyPr/>
          <a:lstStyle/>
          <a:p>
            <a:endParaRPr lang="zh-TW" altLang="en-US"/>
          </a:p>
        </p:txBody>
      </p:sp>
      <p:sp>
        <p:nvSpPr>
          <p:cNvPr id="9" name="Slide Number Placeholder 8"/>
          <p:cNvSpPr>
            <a:spLocks noGrp="1"/>
          </p:cNvSpPr>
          <p:nvPr>
            <p:ph type="sldNum" sz="quarter" idx="12"/>
          </p:nvPr>
        </p:nvSpPr>
        <p:spPr/>
        <p:txBody>
          <a:bodyPr/>
          <a:lstStyle/>
          <a:p>
            <a:fld id="{73DA0BB7-265A-403C-9275-D587AB510EDC}" type="slidenum">
              <a:rPr lang="zh-TW" altLang="en-US" smtClean="0"/>
              <a:t>‹#›</a:t>
            </a:fld>
            <a:endParaRPr lang="zh-TW"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924800" cy="1143000"/>
          </a:xfrm>
        </p:spPr>
        <p:txBody>
          <a:bodyPr/>
          <a:lstStyle/>
          <a:p>
            <a:r>
              <a:rPr lang="zh-TW" altLang="en-US" smtClean="0"/>
              <a:t>按一下以編輯母片標題樣式</a:t>
            </a:r>
            <a:endParaRPr lang="en-US" dirty="0"/>
          </a:p>
        </p:txBody>
      </p:sp>
      <p:sp>
        <p:nvSpPr>
          <p:cNvPr id="3" name="Date Placeholder 2"/>
          <p:cNvSpPr>
            <a:spLocks noGrp="1"/>
          </p:cNvSpPr>
          <p:nvPr>
            <p:ph type="dt" sz="half" idx="10"/>
          </p:nvPr>
        </p:nvSpPr>
        <p:spPr/>
        <p:txBody>
          <a:bodyPr/>
          <a:lstStyle/>
          <a:p>
            <a:fld id="{5BBEAD13-0566-4C6C-97E7-55F17F24B09F}" type="datetimeFigureOut">
              <a:rPr lang="zh-TW" altLang="en-US" smtClean="0"/>
              <a:t>2012/6/6</a:t>
            </a:fld>
            <a:endParaRPr lang="zh-TW" altLang="en-US"/>
          </a:p>
        </p:txBody>
      </p:sp>
      <p:sp>
        <p:nvSpPr>
          <p:cNvPr id="4" name="Footer Placeholder 3"/>
          <p:cNvSpPr>
            <a:spLocks noGrp="1"/>
          </p:cNvSpPr>
          <p:nvPr>
            <p:ph type="ftr" sz="quarter" idx="11"/>
          </p:nvPr>
        </p:nvSpPr>
        <p:spPr/>
        <p:txBody>
          <a:bodyPr/>
          <a:lstStyle/>
          <a:p>
            <a:endParaRPr lang="zh-TW" altLang="en-US"/>
          </a:p>
        </p:txBody>
      </p:sp>
      <p:sp>
        <p:nvSpPr>
          <p:cNvPr id="5" name="Slide Number Placeholder 4"/>
          <p:cNvSpPr>
            <a:spLocks noGrp="1"/>
          </p:cNvSpPr>
          <p:nvPr>
            <p:ph type="sldNum" sz="quarter" idx="12"/>
          </p:nvPr>
        </p:nvSpPr>
        <p:spPr/>
        <p:txBody>
          <a:bodyPr/>
          <a:lstStyle/>
          <a:p>
            <a:fld id="{73DA0BB7-265A-403C-9275-D587AB510EDC}" type="slidenum">
              <a:rPr lang="zh-TW" altLang="en-US" smtClean="0"/>
              <a:t>‹#›</a:t>
            </a:fld>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BEAD13-0566-4C6C-97E7-55F17F24B09F}" type="datetimeFigureOut">
              <a:rPr lang="zh-TW" altLang="en-US" smtClean="0"/>
              <a:t>2012/6/6</a:t>
            </a:fld>
            <a:endParaRPr lang="zh-TW" altLang="en-US"/>
          </a:p>
        </p:txBody>
      </p:sp>
      <p:sp>
        <p:nvSpPr>
          <p:cNvPr id="3" name="Footer Placeholder 2"/>
          <p:cNvSpPr>
            <a:spLocks noGrp="1"/>
          </p:cNvSpPr>
          <p:nvPr>
            <p:ph type="ftr" sz="quarter" idx="11"/>
          </p:nvPr>
        </p:nvSpPr>
        <p:spPr/>
        <p:txBody>
          <a:bodyPr/>
          <a:lstStyle/>
          <a:p>
            <a:endParaRPr lang="zh-TW" altLang="en-US"/>
          </a:p>
        </p:txBody>
      </p:sp>
      <p:sp>
        <p:nvSpPr>
          <p:cNvPr id="4" name="Slide Number Placeholder 3"/>
          <p:cNvSpPr>
            <a:spLocks noGrp="1"/>
          </p:cNvSpPr>
          <p:nvPr>
            <p:ph type="sldNum" sz="quarter" idx="12"/>
          </p:nvPr>
        </p:nvSpPr>
        <p:spPr/>
        <p:txBody>
          <a:bodyPr/>
          <a:lstStyle/>
          <a:p>
            <a:fld id="{73DA0BB7-265A-403C-9275-D587AB510EDC}" type="slidenum">
              <a:rPr lang="zh-TW" altLang="en-US" smtClean="0"/>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9" name="Content Placeholder 8"/>
          <p:cNvSpPr>
            <a:spLocks noGrp="1"/>
          </p:cNvSpPr>
          <p:nvPr>
            <p:ph sz="quarter" idx="13"/>
          </p:nvPr>
        </p:nvSpPr>
        <p:spPr>
          <a:xfrm>
            <a:off x="3962400" y="1447800"/>
            <a:ext cx="4648200" cy="42672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2" name="Title 1"/>
          <p:cNvSpPr>
            <a:spLocks noGrp="1"/>
          </p:cNvSpPr>
          <p:nvPr>
            <p:ph type="title"/>
          </p:nvPr>
        </p:nvSpPr>
        <p:spPr>
          <a:xfrm>
            <a:off x="612648" y="1447800"/>
            <a:ext cx="2971800" cy="1097280"/>
          </a:xfrm>
        </p:spPr>
        <p:txBody>
          <a:bodyPr anchor="b"/>
          <a:lstStyle>
            <a:lvl1pPr algn="l">
              <a:defRPr sz="1800" b="0" i="0" cap="none" baseline="0">
                <a:solidFill>
                  <a:schemeClr val="tx2"/>
                </a:solidFill>
              </a:defRPr>
            </a:lvl1pPr>
          </a:lstStyle>
          <a:p>
            <a:r>
              <a:rPr lang="zh-TW" altLang="en-US" smtClean="0"/>
              <a:t>按一下以編輯母片標題樣式</a:t>
            </a:r>
            <a:endParaRPr lang="en-US" dirty="0"/>
          </a:p>
        </p:txBody>
      </p:sp>
      <p:sp>
        <p:nvSpPr>
          <p:cNvPr id="4" name="Text Placeholder 3"/>
          <p:cNvSpPr>
            <a:spLocks noGrp="1"/>
          </p:cNvSpPr>
          <p:nvPr>
            <p:ph type="body" sz="half" idx="2"/>
          </p:nvPr>
        </p:nvSpPr>
        <p:spPr>
          <a:xfrm>
            <a:off x="612648" y="2547891"/>
            <a:ext cx="2971800" cy="3167109"/>
          </a:xfrm>
        </p:spPr>
        <p:txBody>
          <a:bodyPr tIns="9144">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Date Placeholder 4"/>
          <p:cNvSpPr>
            <a:spLocks noGrp="1"/>
          </p:cNvSpPr>
          <p:nvPr>
            <p:ph type="dt" sz="half" idx="10"/>
          </p:nvPr>
        </p:nvSpPr>
        <p:spPr/>
        <p:txBody>
          <a:bodyPr/>
          <a:lstStyle/>
          <a:p>
            <a:fld id="{5BBEAD13-0566-4C6C-97E7-55F17F24B09F}" type="datetimeFigureOut">
              <a:rPr lang="zh-TW" altLang="en-US" smtClean="0"/>
              <a:t>2012/6/6</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73DA0BB7-265A-403C-9275-D587AB510EDC}" type="slidenum">
              <a:rPr lang="zh-TW" altLang="en-US" smtClean="0"/>
              <a:t>‹#›</a:t>
            </a:fld>
            <a:endParaRPr lang="zh-TW"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pic>
        <p:nvPicPr>
          <p:cNvPr id="11" name="Picture 10" descr="horizon.png"/>
          <p:cNvPicPr>
            <a:picLocks noChangeAspect="1"/>
          </p:cNvPicPr>
          <p:nvPr/>
        </p:nvPicPr>
        <p:blipFill>
          <a:blip r:embed="rId2" cstate="print"/>
          <a:stretch>
            <a:fillRect/>
          </a:stretch>
        </p:blipFill>
        <p:spPr>
          <a:xfrm>
            <a:off x="0" y="0"/>
            <a:ext cx="9144000" cy="6858000"/>
          </a:xfrm>
          <a:prstGeom prst="rect">
            <a:avLst/>
          </a:prstGeom>
        </p:spPr>
      </p:pic>
      <p:sp>
        <p:nvSpPr>
          <p:cNvPr id="2" name="Title 1"/>
          <p:cNvSpPr>
            <a:spLocks noGrp="1"/>
          </p:cNvSpPr>
          <p:nvPr>
            <p:ph type="title"/>
          </p:nvPr>
        </p:nvSpPr>
        <p:spPr>
          <a:xfrm>
            <a:off x="609600" y="1447800"/>
            <a:ext cx="2971800" cy="1097280"/>
          </a:xfrm>
        </p:spPr>
        <p:txBody>
          <a:bodyPr anchor="b"/>
          <a:lstStyle>
            <a:lvl1pPr algn="l">
              <a:defRPr sz="1800" b="0" i="0" cap="none" baseline="0">
                <a:solidFill>
                  <a:schemeClr val="tx2"/>
                </a:solidFill>
              </a:defRPr>
            </a:lvl1pPr>
          </a:lstStyle>
          <a:p>
            <a:r>
              <a:rPr lang="zh-TW" altLang="en-US" smtClean="0"/>
              <a:t>按一下以編輯母片標題樣式</a:t>
            </a:r>
            <a:endParaRPr lang="en-US" dirty="0"/>
          </a:p>
        </p:txBody>
      </p:sp>
      <p:sp>
        <p:nvSpPr>
          <p:cNvPr id="3" name="Picture Placeholder 2"/>
          <p:cNvSpPr>
            <a:spLocks noGrp="1"/>
          </p:cNvSpPr>
          <p:nvPr>
            <p:ph type="pic" idx="1"/>
          </p:nvPr>
        </p:nvSpPr>
        <p:spPr>
          <a:xfrm>
            <a:off x="4657344" y="1447800"/>
            <a:ext cx="3419856" cy="3474720"/>
          </a:xfrm>
          <a:custGeom>
            <a:avLst/>
            <a:gdLst>
              <a:gd name="connsiteX0" fmla="*/ 0 w 3419856"/>
              <a:gd name="connsiteY0" fmla="*/ 74450 h 3429000"/>
              <a:gd name="connsiteX1" fmla="*/ 21806 w 3419856"/>
              <a:gd name="connsiteY1" fmla="*/ 21806 h 3429000"/>
              <a:gd name="connsiteX2" fmla="*/ 74450 w 3419856"/>
              <a:gd name="connsiteY2" fmla="*/ 0 h 3429000"/>
              <a:gd name="connsiteX3" fmla="*/ 3345406 w 3419856"/>
              <a:gd name="connsiteY3" fmla="*/ 0 h 3429000"/>
              <a:gd name="connsiteX4" fmla="*/ 3398050 w 3419856"/>
              <a:gd name="connsiteY4" fmla="*/ 21806 h 3429000"/>
              <a:gd name="connsiteX5" fmla="*/ 3419856 w 3419856"/>
              <a:gd name="connsiteY5" fmla="*/ 74450 h 3429000"/>
              <a:gd name="connsiteX6" fmla="*/ 3419856 w 3419856"/>
              <a:gd name="connsiteY6" fmla="*/ 3354550 h 3429000"/>
              <a:gd name="connsiteX7" fmla="*/ 3398050 w 3419856"/>
              <a:gd name="connsiteY7" fmla="*/ 3407194 h 3429000"/>
              <a:gd name="connsiteX8" fmla="*/ 3345406 w 3419856"/>
              <a:gd name="connsiteY8" fmla="*/ 3429000 h 3429000"/>
              <a:gd name="connsiteX9" fmla="*/ 74450 w 3419856"/>
              <a:gd name="connsiteY9" fmla="*/ 3429000 h 3429000"/>
              <a:gd name="connsiteX10" fmla="*/ 21806 w 3419856"/>
              <a:gd name="connsiteY10" fmla="*/ 3407194 h 3429000"/>
              <a:gd name="connsiteX11" fmla="*/ 0 w 3419856"/>
              <a:gd name="connsiteY11" fmla="*/ 3354550 h 3429000"/>
              <a:gd name="connsiteX12" fmla="*/ 0 w 3419856"/>
              <a:gd name="connsiteY12" fmla="*/ 74450 h 3429000"/>
              <a:gd name="connsiteX0" fmla="*/ 0 w 3419856"/>
              <a:gd name="connsiteY0" fmla="*/ 74450 h 3429000"/>
              <a:gd name="connsiteX1" fmla="*/ 21806 w 3419856"/>
              <a:gd name="connsiteY1" fmla="*/ 21806 h 3429000"/>
              <a:gd name="connsiteX2" fmla="*/ 74450 w 3419856"/>
              <a:gd name="connsiteY2" fmla="*/ 0 h 3429000"/>
              <a:gd name="connsiteX3" fmla="*/ 3345406 w 3419856"/>
              <a:gd name="connsiteY3" fmla="*/ 0 h 3429000"/>
              <a:gd name="connsiteX4" fmla="*/ 3398050 w 3419856"/>
              <a:gd name="connsiteY4" fmla="*/ 21806 h 3429000"/>
              <a:gd name="connsiteX5" fmla="*/ 3419856 w 3419856"/>
              <a:gd name="connsiteY5" fmla="*/ 74450 h 3429000"/>
              <a:gd name="connsiteX6" fmla="*/ 3419856 w 3419856"/>
              <a:gd name="connsiteY6" fmla="*/ 3354550 h 3429000"/>
              <a:gd name="connsiteX7" fmla="*/ 3398050 w 3419856"/>
              <a:gd name="connsiteY7" fmla="*/ 3407194 h 3429000"/>
              <a:gd name="connsiteX8" fmla="*/ 3345406 w 3419856"/>
              <a:gd name="connsiteY8" fmla="*/ 3429000 h 3429000"/>
              <a:gd name="connsiteX9" fmla="*/ 21806 w 3419856"/>
              <a:gd name="connsiteY9" fmla="*/ 3407194 h 3429000"/>
              <a:gd name="connsiteX10" fmla="*/ 0 w 3419856"/>
              <a:gd name="connsiteY10" fmla="*/ 3354550 h 3429000"/>
              <a:gd name="connsiteX11" fmla="*/ 0 w 3419856"/>
              <a:gd name="connsiteY11" fmla="*/ 74450 h 3429000"/>
              <a:gd name="connsiteX0" fmla="*/ 0 w 3964392"/>
              <a:gd name="connsiteY0" fmla="*/ 74450 h 3415968"/>
              <a:gd name="connsiteX1" fmla="*/ 21806 w 3964392"/>
              <a:gd name="connsiteY1" fmla="*/ 21806 h 3415968"/>
              <a:gd name="connsiteX2" fmla="*/ 74450 w 3964392"/>
              <a:gd name="connsiteY2" fmla="*/ 0 h 3415968"/>
              <a:gd name="connsiteX3" fmla="*/ 3345406 w 3964392"/>
              <a:gd name="connsiteY3" fmla="*/ 0 h 3415968"/>
              <a:gd name="connsiteX4" fmla="*/ 3398050 w 3964392"/>
              <a:gd name="connsiteY4" fmla="*/ 21806 h 3415968"/>
              <a:gd name="connsiteX5" fmla="*/ 3419856 w 3964392"/>
              <a:gd name="connsiteY5" fmla="*/ 74450 h 3415968"/>
              <a:gd name="connsiteX6" fmla="*/ 3419856 w 3964392"/>
              <a:gd name="connsiteY6" fmla="*/ 3354550 h 3415968"/>
              <a:gd name="connsiteX7" fmla="*/ 3398050 w 3964392"/>
              <a:gd name="connsiteY7" fmla="*/ 3407194 h 3415968"/>
              <a:gd name="connsiteX8" fmla="*/ 21806 w 3964392"/>
              <a:gd name="connsiteY8" fmla="*/ 3407194 h 3415968"/>
              <a:gd name="connsiteX9" fmla="*/ 0 w 3964392"/>
              <a:gd name="connsiteY9" fmla="*/ 3354550 h 3415968"/>
              <a:gd name="connsiteX10" fmla="*/ 0 w 3964392"/>
              <a:gd name="connsiteY10" fmla="*/ 74450 h 3415968"/>
              <a:gd name="connsiteX0" fmla="*/ 0 w 3964392"/>
              <a:gd name="connsiteY0" fmla="*/ 74450 h 3415968"/>
              <a:gd name="connsiteX1" fmla="*/ 21806 w 3964392"/>
              <a:gd name="connsiteY1" fmla="*/ 21806 h 3415968"/>
              <a:gd name="connsiteX2" fmla="*/ 74450 w 3964392"/>
              <a:gd name="connsiteY2" fmla="*/ 0 h 3415968"/>
              <a:gd name="connsiteX3" fmla="*/ 3345406 w 3964392"/>
              <a:gd name="connsiteY3" fmla="*/ 0 h 3415968"/>
              <a:gd name="connsiteX4" fmla="*/ 3398050 w 3964392"/>
              <a:gd name="connsiteY4" fmla="*/ 21806 h 3415968"/>
              <a:gd name="connsiteX5" fmla="*/ 3419856 w 3964392"/>
              <a:gd name="connsiteY5" fmla="*/ 74450 h 3415968"/>
              <a:gd name="connsiteX6" fmla="*/ 3419856 w 3964392"/>
              <a:gd name="connsiteY6" fmla="*/ 3354550 h 3415968"/>
              <a:gd name="connsiteX7" fmla="*/ 3398050 w 3964392"/>
              <a:gd name="connsiteY7" fmla="*/ 3407194 h 3415968"/>
              <a:gd name="connsiteX8" fmla="*/ 21806 w 3964392"/>
              <a:gd name="connsiteY8" fmla="*/ 3407194 h 3415968"/>
              <a:gd name="connsiteX9" fmla="*/ 0 w 3964392"/>
              <a:gd name="connsiteY9" fmla="*/ 3354550 h 3415968"/>
              <a:gd name="connsiteX10" fmla="*/ 0 w 3964392"/>
              <a:gd name="connsiteY10" fmla="*/ 74450 h 3415968"/>
              <a:gd name="connsiteX0" fmla="*/ 0 w 3968026"/>
              <a:gd name="connsiteY0" fmla="*/ 74450 h 3910007"/>
              <a:gd name="connsiteX1" fmla="*/ 21806 w 3968026"/>
              <a:gd name="connsiteY1" fmla="*/ 21806 h 3910007"/>
              <a:gd name="connsiteX2" fmla="*/ 74450 w 3968026"/>
              <a:gd name="connsiteY2" fmla="*/ 0 h 3910007"/>
              <a:gd name="connsiteX3" fmla="*/ 3345406 w 3968026"/>
              <a:gd name="connsiteY3" fmla="*/ 0 h 3910007"/>
              <a:gd name="connsiteX4" fmla="*/ 3398050 w 3968026"/>
              <a:gd name="connsiteY4" fmla="*/ 21806 h 3910007"/>
              <a:gd name="connsiteX5" fmla="*/ 3419856 w 3968026"/>
              <a:gd name="connsiteY5" fmla="*/ 74450 h 3910007"/>
              <a:gd name="connsiteX6" fmla="*/ 3419856 w 3968026"/>
              <a:gd name="connsiteY6" fmla="*/ 3354550 h 3910007"/>
              <a:gd name="connsiteX7" fmla="*/ 3398050 w 3968026"/>
              <a:gd name="connsiteY7" fmla="*/ 3407194 h 3910007"/>
              <a:gd name="connsiteX8" fmla="*/ 0 w 3968026"/>
              <a:gd name="connsiteY8" fmla="*/ 3354550 h 3910007"/>
              <a:gd name="connsiteX9" fmla="*/ 0 w 3968026"/>
              <a:gd name="connsiteY9" fmla="*/ 74450 h 3910007"/>
              <a:gd name="connsiteX0" fmla="*/ 0 w 3419856"/>
              <a:gd name="connsiteY0" fmla="*/ 74450 h 3901233"/>
              <a:gd name="connsiteX1" fmla="*/ 21806 w 3419856"/>
              <a:gd name="connsiteY1" fmla="*/ 21806 h 3901233"/>
              <a:gd name="connsiteX2" fmla="*/ 74450 w 3419856"/>
              <a:gd name="connsiteY2" fmla="*/ 0 h 3901233"/>
              <a:gd name="connsiteX3" fmla="*/ 3345406 w 3419856"/>
              <a:gd name="connsiteY3" fmla="*/ 0 h 3901233"/>
              <a:gd name="connsiteX4" fmla="*/ 3398050 w 3419856"/>
              <a:gd name="connsiteY4" fmla="*/ 21806 h 3901233"/>
              <a:gd name="connsiteX5" fmla="*/ 3419856 w 3419856"/>
              <a:gd name="connsiteY5" fmla="*/ 74450 h 3901233"/>
              <a:gd name="connsiteX6" fmla="*/ 3419856 w 3419856"/>
              <a:gd name="connsiteY6" fmla="*/ 3354550 h 3901233"/>
              <a:gd name="connsiteX7" fmla="*/ 0 w 3419856"/>
              <a:gd name="connsiteY7" fmla="*/ 3354550 h 3901233"/>
              <a:gd name="connsiteX8" fmla="*/ 0 w 3419856"/>
              <a:gd name="connsiteY8" fmla="*/ 74450 h 3901233"/>
              <a:gd name="connsiteX0" fmla="*/ 0 w 3419856"/>
              <a:gd name="connsiteY0" fmla="*/ 74450 h 3354550"/>
              <a:gd name="connsiteX1" fmla="*/ 21806 w 3419856"/>
              <a:gd name="connsiteY1" fmla="*/ 21806 h 3354550"/>
              <a:gd name="connsiteX2" fmla="*/ 74450 w 3419856"/>
              <a:gd name="connsiteY2" fmla="*/ 0 h 3354550"/>
              <a:gd name="connsiteX3" fmla="*/ 3345406 w 3419856"/>
              <a:gd name="connsiteY3" fmla="*/ 0 h 3354550"/>
              <a:gd name="connsiteX4" fmla="*/ 3398050 w 3419856"/>
              <a:gd name="connsiteY4" fmla="*/ 21806 h 3354550"/>
              <a:gd name="connsiteX5" fmla="*/ 3419856 w 3419856"/>
              <a:gd name="connsiteY5" fmla="*/ 74450 h 3354550"/>
              <a:gd name="connsiteX6" fmla="*/ 3419856 w 3419856"/>
              <a:gd name="connsiteY6" fmla="*/ 3354550 h 3354550"/>
              <a:gd name="connsiteX7" fmla="*/ 0 w 3419856"/>
              <a:gd name="connsiteY7" fmla="*/ 3354550 h 3354550"/>
              <a:gd name="connsiteX8" fmla="*/ 0 w 3419856"/>
              <a:gd name="connsiteY8" fmla="*/ 74450 h 3354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19856" h="3354550">
                <a:moveTo>
                  <a:pt x="0" y="74450"/>
                </a:moveTo>
                <a:cubicBezTo>
                  <a:pt x="0" y="54705"/>
                  <a:pt x="7844" y="35768"/>
                  <a:pt x="21806" y="21806"/>
                </a:cubicBezTo>
                <a:cubicBezTo>
                  <a:pt x="35768" y="7844"/>
                  <a:pt x="54705" y="0"/>
                  <a:pt x="74450" y="0"/>
                </a:cubicBezTo>
                <a:lnTo>
                  <a:pt x="3345406" y="0"/>
                </a:lnTo>
                <a:cubicBezTo>
                  <a:pt x="3365151" y="0"/>
                  <a:pt x="3384088" y="7844"/>
                  <a:pt x="3398050" y="21806"/>
                </a:cubicBezTo>
                <a:cubicBezTo>
                  <a:pt x="3412012" y="35768"/>
                  <a:pt x="3419856" y="54705"/>
                  <a:pt x="3419856" y="74450"/>
                </a:cubicBezTo>
                <a:lnTo>
                  <a:pt x="3419856" y="3354550"/>
                </a:lnTo>
                <a:lnTo>
                  <a:pt x="0" y="3354550"/>
                </a:lnTo>
                <a:lnTo>
                  <a:pt x="0" y="74450"/>
                </a:lnTo>
                <a:close/>
              </a:path>
            </a:pathLst>
          </a:custGeom>
        </p:spPr>
        <p:txBody>
          <a:bodyPr>
            <a:normAutofit/>
          </a:bodyPr>
          <a:lstStyle>
            <a:lvl1pPr marL="0" indent="0" algn="ctr">
              <a:buNone/>
              <a:defRPr sz="2000" baseline="0">
                <a:solidFill>
                  <a:schemeClr val="tx1">
                    <a:lumMod val="6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TW" altLang="en-US" smtClean="0"/>
              <a:t>按一下圖示以新增圖片</a:t>
            </a:r>
            <a:endParaRPr lang="en-US" dirty="0"/>
          </a:p>
        </p:txBody>
      </p:sp>
      <p:sp>
        <p:nvSpPr>
          <p:cNvPr id="4" name="Text Placeholder 3"/>
          <p:cNvSpPr>
            <a:spLocks noGrp="1"/>
          </p:cNvSpPr>
          <p:nvPr>
            <p:ph type="body" sz="half" idx="2"/>
          </p:nvPr>
        </p:nvSpPr>
        <p:spPr>
          <a:xfrm>
            <a:off x="609600" y="2547890"/>
            <a:ext cx="2971800" cy="2405109"/>
          </a:xfrm>
        </p:spPr>
        <p:txBody>
          <a:bodyPr tIns="9144">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Date Placeholder 4"/>
          <p:cNvSpPr>
            <a:spLocks noGrp="1"/>
          </p:cNvSpPr>
          <p:nvPr>
            <p:ph type="dt" sz="half" idx="10"/>
          </p:nvPr>
        </p:nvSpPr>
        <p:spPr/>
        <p:txBody>
          <a:bodyPr/>
          <a:lstStyle/>
          <a:p>
            <a:fld id="{5BBEAD13-0566-4C6C-97E7-55F17F24B09F}" type="datetimeFigureOut">
              <a:rPr lang="zh-TW" altLang="en-US" smtClean="0"/>
              <a:t>2012/6/6</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73DA0BB7-265A-403C-9275-D587AB510EDC}" type="slidenum">
              <a:rPr lang="zh-TW" altLang="en-US" smtClean="0"/>
              <a:t>‹#›</a:t>
            </a:fld>
            <a:endParaRPr lang="zh-TW"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7" name="Picture 6" descr="horizon.png"/>
          <p:cNvPicPr>
            <a:picLocks noChangeAspect="1"/>
          </p:cNvPicPr>
          <p:nvPr/>
        </p:nvPicPr>
        <p:blipFill>
          <a:blip r:embed="rId13" cstate="print"/>
          <a:stretch>
            <a:fillRect/>
          </a:stretch>
        </p:blipFill>
        <p:spPr>
          <a:xfrm>
            <a:off x="0" y="0"/>
            <a:ext cx="9144000" cy="6858000"/>
          </a:xfrm>
          <a:prstGeom prst="rect">
            <a:avLst/>
          </a:prstGeom>
        </p:spPr>
      </p:pic>
      <p:sp>
        <p:nvSpPr>
          <p:cNvPr id="2" name="Title Placeholder 1"/>
          <p:cNvSpPr>
            <a:spLocks noGrp="1"/>
          </p:cNvSpPr>
          <p:nvPr>
            <p:ph type="title"/>
          </p:nvPr>
        </p:nvSpPr>
        <p:spPr>
          <a:xfrm>
            <a:off x="609600" y="274638"/>
            <a:ext cx="7924800" cy="1143000"/>
          </a:xfrm>
          <a:prstGeom prst="rect">
            <a:avLst/>
          </a:prstGeom>
        </p:spPr>
        <p:txBody>
          <a:bodyPr vert="horz" lIns="91440" tIns="45720" rIns="91440" bIns="45720" rtlCol="0" anchor="b" anchorCtr="0">
            <a:noAutofit/>
          </a:bodyPr>
          <a:lstStyle/>
          <a:p>
            <a:r>
              <a:rPr lang="zh-TW" altLang="en-US" smtClean="0"/>
              <a:t>按一下以編輯母片標題樣式</a:t>
            </a:r>
            <a:endParaRPr lang="en-US" dirty="0"/>
          </a:p>
        </p:txBody>
      </p:sp>
      <p:sp>
        <p:nvSpPr>
          <p:cNvPr id="3" name="Text Placeholder 2"/>
          <p:cNvSpPr>
            <a:spLocks noGrp="1"/>
          </p:cNvSpPr>
          <p:nvPr>
            <p:ph type="body" idx="1"/>
          </p:nvPr>
        </p:nvSpPr>
        <p:spPr>
          <a:xfrm>
            <a:off x="609600" y="1600200"/>
            <a:ext cx="7924800" cy="4525963"/>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smtClean="0"/>
          </a:p>
        </p:txBody>
      </p:sp>
      <p:sp>
        <p:nvSpPr>
          <p:cNvPr id="4" name="Date Placeholder 3"/>
          <p:cNvSpPr>
            <a:spLocks noGrp="1"/>
          </p:cNvSpPr>
          <p:nvPr>
            <p:ph type="dt" sz="half" idx="2"/>
          </p:nvPr>
        </p:nvSpPr>
        <p:spPr>
          <a:xfrm>
            <a:off x="5715000" y="6356350"/>
            <a:ext cx="1524000" cy="365125"/>
          </a:xfrm>
          <a:prstGeom prst="rect">
            <a:avLst/>
          </a:prstGeom>
        </p:spPr>
        <p:txBody>
          <a:bodyPr vert="horz" lIns="91440" tIns="45720" rIns="91440" bIns="45720" rtlCol="0" anchor="ctr"/>
          <a:lstStyle>
            <a:lvl1pPr algn="r">
              <a:defRPr sz="1000" strike="noStrike" spc="60" baseline="0">
                <a:solidFill>
                  <a:schemeClr val="tx1"/>
                </a:solidFill>
              </a:defRPr>
            </a:lvl1pPr>
          </a:lstStyle>
          <a:p>
            <a:fld id="{5BBEAD13-0566-4C6C-97E7-55F17F24B09F}" type="datetimeFigureOut">
              <a:rPr lang="zh-TW" altLang="en-US" smtClean="0"/>
              <a:t>2012/6/6</a:t>
            </a:fld>
            <a:endParaRPr lang="zh-TW" altLang="en-US"/>
          </a:p>
        </p:txBody>
      </p:sp>
      <p:sp>
        <p:nvSpPr>
          <p:cNvPr id="5" name="Footer Placeholder 4"/>
          <p:cNvSpPr>
            <a:spLocks noGrp="1"/>
          </p:cNvSpPr>
          <p:nvPr>
            <p:ph type="ftr" sz="quarter" idx="3"/>
          </p:nvPr>
        </p:nvSpPr>
        <p:spPr>
          <a:xfrm>
            <a:off x="609600" y="6356350"/>
            <a:ext cx="2895600" cy="365125"/>
          </a:xfrm>
          <a:prstGeom prst="rect">
            <a:avLst/>
          </a:prstGeom>
        </p:spPr>
        <p:txBody>
          <a:bodyPr vert="horz" lIns="91440" tIns="45720" rIns="91440" bIns="45720" rtlCol="0" anchor="ctr"/>
          <a:lstStyle>
            <a:lvl1pPr algn="l">
              <a:defRPr sz="1000" cap="all" spc="60" baseline="0">
                <a:solidFill>
                  <a:schemeClr val="tx1"/>
                </a:solidFill>
              </a:defRPr>
            </a:lvl1pPr>
          </a:lstStyle>
          <a:p>
            <a:endParaRPr lang="zh-TW" altLang="en-US"/>
          </a:p>
        </p:txBody>
      </p:sp>
      <p:sp>
        <p:nvSpPr>
          <p:cNvPr id="6" name="Slide Number Placeholder 5"/>
          <p:cNvSpPr>
            <a:spLocks noGrp="1"/>
          </p:cNvSpPr>
          <p:nvPr>
            <p:ph type="sldNum" sz="quarter" idx="4"/>
          </p:nvPr>
        </p:nvSpPr>
        <p:spPr>
          <a:xfrm>
            <a:off x="7543800" y="6356350"/>
            <a:ext cx="990600" cy="365125"/>
          </a:xfrm>
          <a:prstGeom prst="rect">
            <a:avLst/>
          </a:prstGeom>
        </p:spPr>
        <p:txBody>
          <a:bodyPr vert="horz" lIns="91440" tIns="45720" rIns="91440" bIns="45720" rtlCol="0" anchor="ctr"/>
          <a:lstStyle>
            <a:lvl1pPr algn="r">
              <a:defRPr sz="1100" baseline="0">
                <a:solidFill>
                  <a:schemeClr val="tx1"/>
                </a:solidFill>
              </a:defRPr>
            </a:lvl1pPr>
          </a:lstStyle>
          <a:p>
            <a:fld id="{73DA0BB7-265A-403C-9275-D587AB510EDC}" type="slidenum">
              <a:rPr lang="zh-TW" altLang="en-US" smtClean="0"/>
              <a:t>‹#›</a:t>
            </a:fld>
            <a:endParaRPr lang="zh-TW" alt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3000" kern="1200" cap="all" spc="5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標題 2"/>
          <p:cNvSpPr>
            <a:spLocks noGrp="1"/>
          </p:cNvSpPr>
          <p:nvPr>
            <p:ph type="subTitle" idx="1"/>
          </p:nvPr>
        </p:nvSpPr>
        <p:spPr/>
        <p:txBody>
          <a:bodyPr>
            <a:normAutofit/>
          </a:bodyPr>
          <a:lstStyle/>
          <a:p>
            <a:pPr algn="r"/>
            <a:r>
              <a:rPr lang="zh-TW" altLang="en-US" sz="3200" dirty="0" smtClean="0">
                <a:solidFill>
                  <a:schemeClr val="tx1"/>
                </a:solidFill>
              </a:rPr>
              <a:t>班級</a:t>
            </a:r>
            <a:r>
              <a:rPr lang="en-US" altLang="zh-TW" sz="3200" dirty="0" smtClean="0">
                <a:solidFill>
                  <a:schemeClr val="tx1"/>
                </a:solidFill>
              </a:rPr>
              <a:t>:</a:t>
            </a:r>
            <a:r>
              <a:rPr lang="zh-TW" altLang="en-US" sz="3200" dirty="0" smtClean="0">
                <a:solidFill>
                  <a:schemeClr val="tx1"/>
                </a:solidFill>
              </a:rPr>
              <a:t>自控三乙</a:t>
            </a:r>
            <a:r>
              <a:rPr lang="en-US" altLang="zh-TW" sz="3200" dirty="0" smtClean="0">
                <a:solidFill>
                  <a:schemeClr val="tx1"/>
                </a:solidFill>
              </a:rPr>
              <a:t/>
            </a:r>
            <a:br>
              <a:rPr lang="en-US" altLang="zh-TW" sz="3200" dirty="0" smtClean="0">
                <a:solidFill>
                  <a:schemeClr val="tx1"/>
                </a:solidFill>
              </a:rPr>
            </a:br>
            <a:r>
              <a:rPr lang="zh-TW" altLang="en-US" sz="3200" dirty="0" smtClean="0">
                <a:solidFill>
                  <a:schemeClr val="tx1"/>
                </a:solidFill>
              </a:rPr>
              <a:t>學號</a:t>
            </a:r>
            <a:r>
              <a:rPr lang="en-US" altLang="zh-TW" sz="3200" dirty="0" smtClean="0">
                <a:solidFill>
                  <a:schemeClr val="tx1"/>
                </a:solidFill>
              </a:rPr>
              <a:t>:49812061</a:t>
            </a:r>
            <a:br>
              <a:rPr lang="en-US" altLang="zh-TW" sz="3200" dirty="0" smtClean="0">
                <a:solidFill>
                  <a:schemeClr val="tx1"/>
                </a:solidFill>
              </a:rPr>
            </a:br>
            <a:r>
              <a:rPr lang="zh-TW" altLang="en-US" sz="3200" dirty="0" smtClean="0">
                <a:solidFill>
                  <a:schemeClr val="tx1"/>
                </a:solidFill>
              </a:rPr>
              <a:t>姓名</a:t>
            </a:r>
            <a:r>
              <a:rPr lang="en-US" altLang="zh-TW" sz="3200" dirty="0" smtClean="0">
                <a:solidFill>
                  <a:schemeClr val="tx1"/>
                </a:solidFill>
              </a:rPr>
              <a:t>:</a:t>
            </a:r>
            <a:r>
              <a:rPr lang="zh-TW" altLang="en-US" sz="3200" dirty="0" smtClean="0">
                <a:solidFill>
                  <a:schemeClr val="tx1"/>
                </a:solidFill>
              </a:rPr>
              <a:t>夏偉庭</a:t>
            </a:r>
            <a:endParaRPr lang="zh-TW" altLang="en-US" sz="3200" dirty="0">
              <a:solidFill>
                <a:schemeClr val="tx1"/>
              </a:solidFill>
            </a:endParaRPr>
          </a:p>
        </p:txBody>
      </p:sp>
      <p:sp>
        <p:nvSpPr>
          <p:cNvPr id="2" name="標題 1"/>
          <p:cNvSpPr>
            <a:spLocks noGrp="1"/>
          </p:cNvSpPr>
          <p:nvPr>
            <p:ph type="ctrTitle"/>
          </p:nvPr>
        </p:nvSpPr>
        <p:spPr>
          <a:xfrm>
            <a:off x="683568" y="1556792"/>
            <a:ext cx="7772400" cy="1470025"/>
          </a:xfrm>
        </p:spPr>
        <p:txBody>
          <a:bodyPr/>
          <a:lstStyle/>
          <a:p>
            <a:r>
              <a:rPr lang="zh-TW" altLang="en-US" sz="5400" dirty="0">
                <a:ea typeface="標楷體" pitchFamily="65" charset="-120"/>
              </a:rPr>
              <a:t>以適當科技與風險評估的角度來看太陽能系統</a:t>
            </a:r>
            <a:endParaRPr lang="zh-TW" altLang="en-US" sz="5400" dirty="0"/>
          </a:p>
        </p:txBody>
      </p:sp>
    </p:spTree>
    <p:extLst>
      <p:ext uri="{BB962C8B-B14F-4D97-AF65-F5344CB8AC3E}">
        <p14:creationId xmlns:p14="http://schemas.microsoft.com/office/powerpoint/2010/main" val="206226747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5400" dirty="0" smtClean="0"/>
              <a:t>目錄</a:t>
            </a:r>
            <a:r>
              <a:rPr lang="en-US" altLang="zh-TW" dirty="0" smtClean="0"/>
              <a:t>:</a:t>
            </a:r>
            <a:endParaRPr lang="zh-TW" altLang="en-US" dirty="0"/>
          </a:p>
        </p:txBody>
      </p:sp>
      <p:sp>
        <p:nvSpPr>
          <p:cNvPr id="3" name="內容版面配置區 2"/>
          <p:cNvSpPr>
            <a:spLocks noGrp="1"/>
          </p:cNvSpPr>
          <p:nvPr>
            <p:ph sz="quarter" idx="13"/>
          </p:nvPr>
        </p:nvSpPr>
        <p:spPr/>
        <p:txBody>
          <a:bodyPr>
            <a:normAutofit/>
          </a:bodyPr>
          <a:lstStyle/>
          <a:p>
            <a:r>
              <a:rPr lang="zh-TW" altLang="en-US" sz="2800" dirty="0" smtClean="0"/>
              <a:t>何謂適當科技</a:t>
            </a:r>
            <a:endParaRPr lang="en-US" altLang="zh-TW" sz="2800" dirty="0" smtClean="0"/>
          </a:p>
          <a:p>
            <a:r>
              <a:rPr lang="zh-TW" altLang="en-US" sz="2800" dirty="0"/>
              <a:t>何謂</a:t>
            </a:r>
            <a:r>
              <a:rPr lang="zh-TW" altLang="en-US" sz="2800" dirty="0" smtClean="0"/>
              <a:t>太陽能</a:t>
            </a:r>
            <a:endParaRPr lang="en-US" altLang="zh-TW" sz="2800" dirty="0"/>
          </a:p>
          <a:p>
            <a:r>
              <a:rPr lang="zh-TW" altLang="en-US" sz="2800" dirty="0" smtClean="0"/>
              <a:t>以適當科技來看太陽能</a:t>
            </a:r>
            <a:endParaRPr lang="en-US" altLang="zh-TW" sz="2800" dirty="0" smtClean="0"/>
          </a:p>
          <a:p>
            <a:r>
              <a:rPr lang="zh-TW" altLang="en-US" sz="2800" dirty="0" smtClean="0"/>
              <a:t>台灣適不適合發展太陽能</a:t>
            </a:r>
            <a:endParaRPr lang="en-US" altLang="zh-TW" sz="2800" dirty="0" smtClean="0"/>
          </a:p>
          <a:p>
            <a:r>
              <a:rPr lang="zh-TW" altLang="en-US" sz="2800" dirty="0" smtClean="0"/>
              <a:t>結論</a:t>
            </a:r>
            <a:endParaRPr lang="zh-TW" altLang="en-US" sz="2800" dirty="0"/>
          </a:p>
        </p:txBody>
      </p:sp>
    </p:spTree>
    <p:extLst>
      <p:ext uri="{BB962C8B-B14F-4D97-AF65-F5344CB8AC3E}">
        <p14:creationId xmlns:p14="http://schemas.microsoft.com/office/powerpoint/2010/main" val="169500725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5400" dirty="0" smtClean="0"/>
              <a:t>何謂適當科技</a:t>
            </a:r>
            <a:r>
              <a:rPr lang="en-US" altLang="zh-TW" sz="5400" dirty="0" smtClean="0"/>
              <a:t>?</a:t>
            </a:r>
            <a:endParaRPr lang="zh-TW" altLang="en-US" sz="5400" dirty="0"/>
          </a:p>
        </p:txBody>
      </p:sp>
      <p:sp>
        <p:nvSpPr>
          <p:cNvPr id="3" name="內容版面配置區 2"/>
          <p:cNvSpPr>
            <a:spLocks noGrp="1"/>
          </p:cNvSpPr>
          <p:nvPr>
            <p:ph sz="quarter" idx="13"/>
          </p:nvPr>
        </p:nvSpPr>
        <p:spPr/>
        <p:txBody>
          <a:bodyPr>
            <a:normAutofit/>
          </a:bodyPr>
          <a:lstStyle/>
          <a:p>
            <a:r>
              <a:rPr lang="zh-TW" altLang="en-US" sz="2800" dirty="0" smtClean="0"/>
              <a:t>小尺寸</a:t>
            </a:r>
            <a:endParaRPr lang="en-US" altLang="zh-TW" sz="2800" dirty="0" smtClean="0"/>
          </a:p>
          <a:p>
            <a:r>
              <a:rPr lang="zh-TW" altLang="en-US" sz="2800" dirty="0"/>
              <a:t>省</a:t>
            </a:r>
            <a:r>
              <a:rPr lang="zh-TW" altLang="en-US" sz="2800" dirty="0" smtClean="0"/>
              <a:t>能源</a:t>
            </a:r>
            <a:endParaRPr lang="en-US" altLang="zh-TW" sz="2800" dirty="0" smtClean="0"/>
          </a:p>
          <a:p>
            <a:r>
              <a:rPr lang="zh-TW" altLang="en-US" sz="2800" dirty="0"/>
              <a:t>對環境的威脅</a:t>
            </a:r>
            <a:r>
              <a:rPr lang="zh-TW" altLang="en-US" sz="2800" dirty="0" smtClean="0"/>
              <a:t>少</a:t>
            </a:r>
            <a:endParaRPr lang="en-US" altLang="zh-TW" sz="2800" dirty="0" smtClean="0"/>
          </a:p>
          <a:p>
            <a:r>
              <a:rPr lang="zh-TW" altLang="en-US" sz="2800" dirty="0"/>
              <a:t>勞力</a:t>
            </a:r>
            <a:r>
              <a:rPr lang="zh-TW" altLang="en-US" sz="2800" dirty="0" smtClean="0"/>
              <a:t>密集</a:t>
            </a:r>
            <a:endParaRPr lang="en-US" altLang="zh-TW" sz="2800" dirty="0" smtClean="0"/>
          </a:p>
          <a:p>
            <a:r>
              <a:rPr lang="zh-TW" altLang="en-US" sz="2800" dirty="0"/>
              <a:t>由當地社群掌</a:t>
            </a:r>
            <a:r>
              <a:rPr lang="zh-TW" altLang="en-US" sz="2800" dirty="0" smtClean="0"/>
              <a:t>控</a:t>
            </a:r>
            <a:endParaRPr lang="en-US" altLang="zh-TW" sz="2800" dirty="0" smtClean="0"/>
          </a:p>
          <a:p>
            <a:r>
              <a:rPr lang="zh-TW" altLang="en-US" sz="2800" dirty="0"/>
              <a:t>在區域內得以永續</a:t>
            </a:r>
          </a:p>
        </p:txBody>
      </p:sp>
    </p:spTree>
    <p:extLst>
      <p:ext uri="{BB962C8B-B14F-4D97-AF65-F5344CB8AC3E}">
        <p14:creationId xmlns:p14="http://schemas.microsoft.com/office/powerpoint/2010/main" val="377610140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5400" dirty="0"/>
              <a:t>何謂太陽能</a:t>
            </a:r>
            <a:r>
              <a:rPr lang="en-US" altLang="zh-TW" sz="5400" dirty="0"/>
              <a:t>?</a:t>
            </a:r>
            <a:endParaRPr lang="zh-TW" altLang="en-US" sz="5400" dirty="0"/>
          </a:p>
        </p:txBody>
      </p:sp>
      <p:sp>
        <p:nvSpPr>
          <p:cNvPr id="3" name="內容版面配置區 2"/>
          <p:cNvSpPr>
            <a:spLocks noGrp="1"/>
          </p:cNvSpPr>
          <p:nvPr>
            <p:ph sz="quarter" idx="13"/>
          </p:nvPr>
        </p:nvSpPr>
        <p:spPr>
          <a:xfrm>
            <a:off x="609600" y="1600200"/>
            <a:ext cx="7924800" cy="4637112"/>
          </a:xfrm>
        </p:spPr>
        <p:txBody>
          <a:bodyPr>
            <a:normAutofit/>
          </a:bodyPr>
          <a:lstStyle/>
          <a:p>
            <a:r>
              <a:rPr lang="zh-TW" altLang="en-US" sz="2800" dirty="0"/>
              <a:t>太陽能一般是指太陽光的輻射能量</a:t>
            </a:r>
            <a:endParaRPr lang="en-US" altLang="zh-TW" sz="2800" dirty="0"/>
          </a:p>
          <a:p>
            <a:r>
              <a:rPr lang="zh-TW" altLang="en-US" sz="2800" dirty="0" smtClean="0"/>
              <a:t>太陽能電池</a:t>
            </a:r>
            <a:r>
              <a:rPr lang="en-US" altLang="zh-TW" sz="2800" dirty="0" smtClean="0"/>
              <a:t/>
            </a:r>
            <a:br>
              <a:rPr lang="en-US" altLang="zh-TW" sz="2800" dirty="0" smtClean="0"/>
            </a:br>
            <a:r>
              <a:rPr lang="zh-TW" altLang="en-US" sz="2800" dirty="0" smtClean="0"/>
              <a:t>又</a:t>
            </a:r>
            <a:r>
              <a:rPr lang="zh-TW" altLang="en-US" sz="2800" dirty="0"/>
              <a:t>稱「太陽能晶片」</a:t>
            </a:r>
            <a:r>
              <a:rPr lang="zh-TW" altLang="en-US" sz="2800" dirty="0" smtClean="0"/>
              <a:t>，一種</a:t>
            </a:r>
            <a:r>
              <a:rPr lang="zh-TW" altLang="en-US" sz="2800" dirty="0"/>
              <a:t>利用太陽光直接發電的光電半導體薄片</a:t>
            </a:r>
            <a:r>
              <a:rPr lang="zh-TW" altLang="en-US" sz="2800" dirty="0" smtClean="0"/>
              <a:t>。被</a:t>
            </a:r>
            <a:r>
              <a:rPr lang="zh-TW" altLang="en-US" sz="2800" dirty="0"/>
              <a:t>光照</a:t>
            </a:r>
            <a:r>
              <a:rPr lang="zh-TW" altLang="en-US" sz="2800" dirty="0" smtClean="0"/>
              <a:t>到的瞬間</a:t>
            </a:r>
            <a:r>
              <a:rPr lang="zh-TW" altLang="en-US" sz="2800" dirty="0"/>
              <a:t>就可輸出電壓及電流。在物理學上稱為太陽能光伏。太陽能電池發電是根據愛因斯坦的光電效應而運用</a:t>
            </a:r>
            <a:r>
              <a:rPr lang="zh-TW" altLang="en-US" sz="2800" dirty="0" smtClean="0"/>
              <a:t>。太陽輻射</a:t>
            </a:r>
            <a:r>
              <a:rPr lang="zh-TW" altLang="en-US" sz="2800" dirty="0"/>
              <a:t>出</a:t>
            </a:r>
            <a:r>
              <a:rPr lang="zh-TW" altLang="en-US" sz="2800" dirty="0" smtClean="0"/>
              <a:t>不同頻率的</a:t>
            </a:r>
            <a:r>
              <a:rPr lang="zh-TW" altLang="en-US" sz="2800" dirty="0"/>
              <a:t>電磁波， 如紅、紫外線，可見光</a:t>
            </a:r>
            <a:r>
              <a:rPr lang="zh-TW" altLang="en-US" sz="2800" dirty="0" smtClean="0"/>
              <a:t>等。</a:t>
            </a:r>
            <a:r>
              <a:rPr lang="zh-TW" altLang="en-US" sz="2800" dirty="0"/>
              <a:t>當這些射線照射在不同導體或半導體上，光子與導體或半導體中的自由電子</a:t>
            </a:r>
            <a:r>
              <a:rPr lang="zh-TW" altLang="en-US" sz="2800" dirty="0" smtClean="0"/>
              <a:t>作用而產生</a:t>
            </a:r>
            <a:r>
              <a:rPr lang="zh-TW" altLang="en-US" sz="2800" dirty="0"/>
              <a:t>電流。</a:t>
            </a:r>
            <a:endParaRPr lang="en-US" altLang="zh-TW" sz="2800" dirty="0"/>
          </a:p>
          <a:p>
            <a:endParaRPr lang="zh-TW" altLang="en-US" dirty="0"/>
          </a:p>
        </p:txBody>
      </p:sp>
    </p:spTree>
    <p:extLst>
      <p:ext uri="{BB962C8B-B14F-4D97-AF65-F5344CB8AC3E}">
        <p14:creationId xmlns:p14="http://schemas.microsoft.com/office/powerpoint/2010/main" val="324541382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5400" dirty="0" smtClean="0"/>
              <a:t>何謂太陽能</a:t>
            </a:r>
            <a:r>
              <a:rPr lang="en-US" altLang="zh-TW" sz="5400" dirty="0" smtClean="0"/>
              <a:t>?</a:t>
            </a:r>
            <a:endParaRPr lang="zh-TW" altLang="en-US" sz="5400" dirty="0"/>
          </a:p>
        </p:txBody>
      </p:sp>
      <p:sp>
        <p:nvSpPr>
          <p:cNvPr id="3" name="內容版面配置區 2"/>
          <p:cNvSpPr>
            <a:spLocks noGrp="1"/>
          </p:cNvSpPr>
          <p:nvPr>
            <p:ph sz="quarter" idx="13"/>
          </p:nvPr>
        </p:nvSpPr>
        <p:spPr/>
        <p:txBody>
          <a:bodyPr/>
          <a:lstStyle/>
          <a:p>
            <a:r>
              <a:rPr lang="zh-TW" altLang="en-US" sz="2800" dirty="0"/>
              <a:t>太陽能光伏系統，指利用光伏半導體材料的光生伏特效應而將太陽能轉化為直流電能的設施。光伏設施的核心是太陽能電池板。目前用來發電的半導體材料主要有：單晶矽、多晶矽、非晶矽及碲化鎘等。</a:t>
            </a:r>
            <a:endParaRPr lang="en-US" altLang="zh-TW" sz="2800" dirty="0"/>
          </a:p>
          <a:p>
            <a:endParaRPr lang="zh-TW" altLang="en-US" dirty="0"/>
          </a:p>
        </p:txBody>
      </p:sp>
    </p:spTree>
    <p:extLst>
      <p:ext uri="{BB962C8B-B14F-4D97-AF65-F5344CB8AC3E}">
        <p14:creationId xmlns:p14="http://schemas.microsoft.com/office/powerpoint/2010/main" val="8782717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5400" dirty="0"/>
              <a:t>以適當科技來看</a:t>
            </a:r>
            <a:r>
              <a:rPr lang="zh-TW" altLang="en-US" sz="5400" dirty="0" smtClean="0"/>
              <a:t>太陽能</a:t>
            </a:r>
            <a:endParaRPr lang="zh-TW" altLang="en-US" dirty="0"/>
          </a:p>
        </p:txBody>
      </p:sp>
      <p:sp>
        <p:nvSpPr>
          <p:cNvPr id="3" name="內容版面配置區 2"/>
          <p:cNvSpPr>
            <a:spLocks noGrp="1"/>
          </p:cNvSpPr>
          <p:nvPr>
            <p:ph sz="quarter" idx="13"/>
          </p:nvPr>
        </p:nvSpPr>
        <p:spPr>
          <a:xfrm>
            <a:off x="611560" y="1484784"/>
            <a:ext cx="7924800" cy="5184576"/>
          </a:xfrm>
        </p:spPr>
        <p:txBody>
          <a:bodyPr>
            <a:normAutofit/>
          </a:bodyPr>
          <a:lstStyle/>
          <a:p>
            <a:r>
              <a:rPr lang="zh-TW" altLang="en-US" sz="2800" dirty="0" smtClean="0"/>
              <a:t>小尺寸</a:t>
            </a:r>
            <a:r>
              <a:rPr lang="en-US" altLang="zh-TW" sz="2800" dirty="0" smtClean="0"/>
              <a:t>:</a:t>
            </a:r>
            <a:br>
              <a:rPr lang="en-US" altLang="zh-TW" sz="2800" dirty="0" smtClean="0"/>
            </a:br>
            <a:r>
              <a:rPr lang="zh-TW" altLang="en-US" sz="2800" dirty="0" smtClean="0"/>
              <a:t>工程計算機上常見太陽能板供電，</a:t>
            </a:r>
            <a:r>
              <a:rPr lang="en-US" altLang="zh-TW" sz="2800" dirty="0"/>
              <a:t/>
            </a:r>
            <a:br>
              <a:rPr lang="en-US" altLang="zh-TW" sz="2800" dirty="0"/>
            </a:br>
            <a:r>
              <a:rPr lang="zh-TW" altLang="en-US" sz="2800" dirty="0"/>
              <a:t>義大利</a:t>
            </a:r>
            <a:r>
              <a:rPr lang="en-US" altLang="zh-TW" sz="2800" dirty="0" err="1"/>
              <a:t>Ermenegildo</a:t>
            </a:r>
            <a:r>
              <a:rPr lang="en-US" altLang="zh-TW" sz="2800" dirty="0"/>
              <a:t> </a:t>
            </a:r>
            <a:r>
              <a:rPr lang="en-US" altLang="zh-TW" sz="2800" dirty="0" err="1" smtClean="0"/>
              <a:t>Zegna</a:t>
            </a:r>
            <a:r>
              <a:rPr lang="zh-TW" altLang="en-US" sz="2800" dirty="0" smtClean="0"/>
              <a:t>所推出的太陽能夾克能提供</a:t>
            </a:r>
            <a:r>
              <a:rPr lang="en-US" altLang="zh-TW" sz="2800" dirty="0" smtClean="0"/>
              <a:t>3C</a:t>
            </a:r>
            <a:r>
              <a:rPr lang="zh-TW" altLang="en-US" sz="2800" dirty="0" smtClean="0"/>
              <a:t>產品隨身充電。</a:t>
            </a:r>
            <a:endParaRPr lang="en-US" altLang="zh-TW" sz="2800" dirty="0" smtClean="0"/>
          </a:p>
          <a:p>
            <a:r>
              <a:rPr lang="zh-TW" altLang="en-US" sz="2800" dirty="0" smtClean="0"/>
              <a:t>省能源</a:t>
            </a:r>
            <a:r>
              <a:rPr lang="en-US" altLang="zh-TW" sz="2800" dirty="0" smtClean="0"/>
              <a:t>:</a:t>
            </a:r>
            <a:br>
              <a:rPr lang="en-US" altLang="zh-TW" sz="2800" dirty="0" smtClean="0"/>
            </a:br>
            <a:r>
              <a:rPr lang="zh-TW" altLang="en-US" sz="2800" dirty="0" smtClean="0"/>
              <a:t>只要提供能源的太陽不死亡，太陽能是源源不絕的。</a:t>
            </a:r>
            <a:endParaRPr lang="en-US" altLang="zh-TW" sz="2800" dirty="0" smtClean="0"/>
          </a:p>
          <a:p>
            <a:r>
              <a:rPr lang="zh-TW" altLang="en-US" sz="2800" dirty="0"/>
              <a:t>對環境的威脅</a:t>
            </a:r>
            <a:r>
              <a:rPr lang="zh-TW" altLang="en-US" sz="2800" dirty="0" smtClean="0"/>
              <a:t>少</a:t>
            </a:r>
            <a:r>
              <a:rPr lang="en-US" altLang="zh-TW" sz="2800" dirty="0" smtClean="0"/>
              <a:t>:</a:t>
            </a:r>
            <a:br>
              <a:rPr lang="en-US" altLang="zh-TW" sz="2800" dirty="0" smtClean="0"/>
            </a:br>
            <a:r>
              <a:rPr lang="zh-TW" altLang="en-US" sz="2800" dirty="0" smtClean="0"/>
              <a:t>太陽能發電汙染較火力少、也無噪音等問題</a:t>
            </a:r>
            <a:endParaRPr lang="en-US" altLang="zh-TW" sz="2800" dirty="0" smtClean="0"/>
          </a:p>
          <a:p>
            <a:endParaRPr lang="en-US" altLang="zh-TW" sz="2400" dirty="0" smtClean="0"/>
          </a:p>
        </p:txBody>
      </p:sp>
    </p:spTree>
    <p:extLst>
      <p:ext uri="{BB962C8B-B14F-4D97-AF65-F5344CB8AC3E}">
        <p14:creationId xmlns:p14="http://schemas.microsoft.com/office/powerpoint/2010/main" val="19363274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5400" dirty="0"/>
              <a:t>以適當科技來看太陽能</a:t>
            </a:r>
          </a:p>
        </p:txBody>
      </p:sp>
      <p:sp>
        <p:nvSpPr>
          <p:cNvPr id="3" name="內容版面配置區 2"/>
          <p:cNvSpPr>
            <a:spLocks noGrp="1"/>
          </p:cNvSpPr>
          <p:nvPr>
            <p:ph sz="quarter" idx="13"/>
          </p:nvPr>
        </p:nvSpPr>
        <p:spPr>
          <a:xfrm>
            <a:off x="609600" y="1600200"/>
            <a:ext cx="7924800" cy="5069160"/>
          </a:xfrm>
        </p:spPr>
        <p:txBody>
          <a:bodyPr>
            <a:normAutofit/>
          </a:bodyPr>
          <a:lstStyle/>
          <a:p>
            <a:r>
              <a:rPr lang="zh-TW" altLang="en-US" sz="2800" dirty="0"/>
              <a:t>勞力</a:t>
            </a:r>
            <a:r>
              <a:rPr lang="zh-TW" altLang="en-US" sz="2800" dirty="0" smtClean="0"/>
              <a:t>密集</a:t>
            </a:r>
            <a:r>
              <a:rPr lang="en-US" altLang="zh-TW" sz="2800" dirty="0" smtClean="0"/>
              <a:t>:</a:t>
            </a:r>
            <a:br>
              <a:rPr lang="en-US" altLang="zh-TW" sz="2800" dirty="0" smtClean="0"/>
            </a:br>
            <a:r>
              <a:rPr lang="zh-TW" altLang="en-US" sz="2800" dirty="0" smtClean="0"/>
              <a:t>太陽能電池需透過</a:t>
            </a:r>
            <a:r>
              <a:rPr lang="zh-TW" altLang="en-US" sz="2800" dirty="0"/>
              <a:t>人工去對準和拚裝</a:t>
            </a:r>
            <a:r>
              <a:rPr lang="zh-TW" altLang="en-US" sz="2800" dirty="0" smtClean="0"/>
              <a:t>，到</a:t>
            </a:r>
            <a:r>
              <a:rPr lang="zh-TW" altLang="en-US" sz="2800" dirty="0"/>
              <a:t>住家安裝時，也需</a:t>
            </a:r>
            <a:r>
              <a:rPr lang="zh-TW" altLang="en-US" sz="2800" dirty="0" smtClean="0"/>
              <a:t>透過訓練</a:t>
            </a:r>
            <a:r>
              <a:rPr lang="zh-TW" altLang="en-US" sz="2800" dirty="0"/>
              <a:t>的技師來進行</a:t>
            </a:r>
            <a:r>
              <a:rPr lang="zh-TW" altLang="en-US" sz="2800" dirty="0" smtClean="0"/>
              <a:t>。</a:t>
            </a:r>
            <a:endParaRPr lang="en-US" altLang="zh-TW" sz="2800" dirty="0" smtClean="0"/>
          </a:p>
          <a:p>
            <a:r>
              <a:rPr lang="zh-TW" altLang="en-US" sz="2800" dirty="0"/>
              <a:t>由當地社群掌</a:t>
            </a:r>
            <a:r>
              <a:rPr lang="zh-TW" altLang="en-US" sz="2800" dirty="0" smtClean="0"/>
              <a:t>控</a:t>
            </a:r>
            <a:r>
              <a:rPr lang="en-US" altLang="zh-TW" sz="2800" dirty="0" smtClean="0"/>
              <a:t>:</a:t>
            </a:r>
            <a:br>
              <a:rPr lang="en-US" altLang="zh-TW" sz="2800" dirty="0" smtClean="0"/>
            </a:br>
            <a:r>
              <a:rPr lang="zh-TW" altLang="en-US" sz="2800" dirty="0" smtClean="0"/>
              <a:t>一棟房子若使用太陽能供電，就有辦法自行掌控其系統。</a:t>
            </a:r>
            <a:endParaRPr lang="en-US" altLang="zh-TW" sz="2800" dirty="0" smtClean="0"/>
          </a:p>
          <a:p>
            <a:r>
              <a:rPr lang="zh-TW" altLang="en-US" sz="2800" dirty="0"/>
              <a:t>在區域內得以永</a:t>
            </a:r>
            <a:r>
              <a:rPr lang="zh-TW" altLang="en-US" sz="2800" dirty="0" smtClean="0"/>
              <a:t>續</a:t>
            </a:r>
            <a:r>
              <a:rPr lang="en-US" altLang="zh-TW" sz="2800" dirty="0" smtClean="0"/>
              <a:t>:</a:t>
            </a:r>
            <a:br>
              <a:rPr lang="en-US" altLang="zh-TW" sz="2800" dirty="0" smtClean="0"/>
            </a:br>
            <a:r>
              <a:rPr lang="zh-TW" altLang="en-US" sz="2800" dirty="0" smtClean="0"/>
              <a:t>維修簡單且無汙染不會造長環境破壞，可永續經營</a:t>
            </a:r>
            <a:endParaRPr lang="en-US" altLang="zh-TW" sz="2800" dirty="0" smtClean="0"/>
          </a:p>
          <a:p>
            <a:endParaRPr lang="en-US" altLang="zh-TW" sz="2800" dirty="0" smtClean="0"/>
          </a:p>
        </p:txBody>
      </p:sp>
    </p:spTree>
    <p:extLst>
      <p:ext uri="{BB962C8B-B14F-4D97-AF65-F5344CB8AC3E}">
        <p14:creationId xmlns:p14="http://schemas.microsoft.com/office/powerpoint/2010/main" val="284899446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5400" dirty="0"/>
              <a:t>台灣適不適合發展</a:t>
            </a:r>
            <a:r>
              <a:rPr lang="zh-TW" altLang="en-US" sz="5400" dirty="0" smtClean="0"/>
              <a:t>太陽能</a:t>
            </a:r>
            <a:r>
              <a:rPr lang="en-US" altLang="zh-TW" sz="5400" dirty="0" smtClean="0"/>
              <a:t>?</a:t>
            </a:r>
            <a:endParaRPr lang="zh-TW" altLang="en-US" sz="5400" dirty="0"/>
          </a:p>
        </p:txBody>
      </p:sp>
      <p:sp>
        <p:nvSpPr>
          <p:cNvPr id="3" name="內容版面配置區 2"/>
          <p:cNvSpPr>
            <a:spLocks noGrp="1"/>
          </p:cNvSpPr>
          <p:nvPr>
            <p:ph sz="quarter" idx="13"/>
          </p:nvPr>
        </p:nvSpPr>
        <p:spPr/>
        <p:txBody>
          <a:bodyPr>
            <a:normAutofit/>
          </a:bodyPr>
          <a:lstStyle/>
          <a:p>
            <a:pPr marL="0" indent="0">
              <a:buNone/>
            </a:pPr>
            <a:r>
              <a:rPr lang="zh-TW" altLang="en-US" sz="3600" dirty="0" smtClean="0"/>
              <a:t>台灣很適合發展太陽能、風能等綠能。技術成熟自行生產不成問題，中南部一年四季日照充足，政府也積極推動綠能產業。</a:t>
            </a:r>
            <a:endParaRPr lang="zh-TW" altLang="en-US" sz="3600" dirty="0"/>
          </a:p>
        </p:txBody>
      </p:sp>
    </p:spTree>
    <p:extLst>
      <p:ext uri="{BB962C8B-B14F-4D97-AF65-F5344CB8AC3E}">
        <p14:creationId xmlns:p14="http://schemas.microsoft.com/office/powerpoint/2010/main" val="364887644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5400" dirty="0" smtClean="0"/>
              <a:t>結論</a:t>
            </a:r>
            <a:r>
              <a:rPr lang="en-US" altLang="zh-TW" sz="5400" dirty="0" smtClean="0"/>
              <a:t>:</a:t>
            </a:r>
            <a:endParaRPr lang="zh-TW" altLang="en-US" sz="5400" dirty="0"/>
          </a:p>
        </p:txBody>
      </p:sp>
      <p:sp>
        <p:nvSpPr>
          <p:cNvPr id="3" name="內容版面配置區 2"/>
          <p:cNvSpPr>
            <a:spLocks noGrp="1"/>
          </p:cNvSpPr>
          <p:nvPr>
            <p:ph sz="quarter" idx="13"/>
          </p:nvPr>
        </p:nvSpPr>
        <p:spPr/>
        <p:txBody>
          <a:bodyPr>
            <a:normAutofit/>
          </a:bodyPr>
          <a:lstStyle/>
          <a:p>
            <a:pPr marL="0" indent="0">
              <a:buNone/>
            </a:pPr>
            <a:r>
              <a:rPr lang="zh-TW" altLang="en-US" sz="2800" dirty="0" smtClean="0"/>
              <a:t>發展綠能並取代汙染較大的核能、火力發電雖是目前一大趨勢。</a:t>
            </a:r>
            <a:r>
              <a:rPr lang="en-US" altLang="zh-TW" sz="2800" dirty="0" smtClean="0"/>
              <a:t/>
            </a:r>
            <a:br>
              <a:rPr lang="en-US" altLang="zh-TW" sz="2800" dirty="0" smtClean="0"/>
            </a:br>
            <a:r>
              <a:rPr lang="zh-TW" altLang="en-US" sz="2800" dirty="0" smtClean="0"/>
              <a:t>但個人並不認為綠能能夠完全的取代核能，綠能的技術</a:t>
            </a:r>
            <a:r>
              <a:rPr lang="zh-TW" altLang="en-US" sz="2800" dirty="0"/>
              <a:t>越來越</a:t>
            </a:r>
            <a:r>
              <a:rPr lang="zh-TW" altLang="en-US" sz="2800" dirty="0" smtClean="0"/>
              <a:t>成熟，相對的，核能也是。且目前核能所產生的能量跟綠能相較之下龐大太多。</a:t>
            </a:r>
            <a:r>
              <a:rPr lang="zh-TW" altLang="en-US" sz="2800" dirty="0"/>
              <a:t>但火力發電一定要停止</a:t>
            </a:r>
            <a:r>
              <a:rPr lang="zh-TW" altLang="en-US" sz="2800" dirty="0" smtClean="0"/>
              <a:t>。</a:t>
            </a:r>
            <a:r>
              <a:rPr lang="en-US" altLang="zh-TW" sz="2800" dirty="0" smtClean="0"/>
              <a:t/>
            </a:r>
            <a:br>
              <a:rPr lang="en-US" altLang="zh-TW" sz="2800" dirty="0" smtClean="0"/>
            </a:br>
            <a:r>
              <a:rPr lang="zh-TW" altLang="en-US" sz="2800" dirty="0" smtClean="0"/>
              <a:t>不一定贊成核能就否定了綠能，能源對人類來說是越多越好，現在的科技太進步了能源短缺的危機也越來越龐大，多方向的發展才是好的。</a:t>
            </a:r>
            <a:endParaRPr lang="zh-TW" altLang="en-US" sz="2800" dirty="0"/>
          </a:p>
        </p:txBody>
      </p:sp>
    </p:spTree>
    <p:extLst>
      <p:ext uri="{BB962C8B-B14F-4D97-AF65-F5344CB8AC3E}">
        <p14:creationId xmlns:p14="http://schemas.microsoft.com/office/powerpoint/2010/main" val="700276324"/>
      </p:ext>
    </p:extLst>
  </p:cSld>
  <p:clrMapOvr>
    <a:masterClrMapping/>
  </p:clrMapOvr>
  <p:timing>
    <p:tnLst>
      <p:par>
        <p:cTn id="1" dur="indefinite" restart="never" nodeType="tmRoot"/>
      </p:par>
    </p:tnLst>
  </p:timing>
</p:sld>
</file>

<file path=ppt/theme/theme1.xml><?xml version="1.0" encoding="utf-8"?>
<a:theme xmlns:a="http://schemas.openxmlformats.org/drawingml/2006/main" name="地平線">
  <a:themeElements>
    <a:clrScheme name="地平線">
      <a:dk1>
        <a:srgbClr val="000000"/>
      </a:dk1>
      <a:lt1>
        <a:srgbClr val="FFFFFF"/>
      </a:lt1>
      <a:dk2>
        <a:srgbClr val="1F2123"/>
      </a:dk2>
      <a:lt2>
        <a:srgbClr val="DC9E1F"/>
      </a:lt2>
      <a:accent1>
        <a:srgbClr val="7E97AD"/>
      </a:accent1>
      <a:accent2>
        <a:srgbClr val="CC8E60"/>
      </a:accent2>
      <a:accent3>
        <a:srgbClr val="7A6A60"/>
      </a:accent3>
      <a:accent4>
        <a:srgbClr val="B4936D"/>
      </a:accent4>
      <a:accent5>
        <a:srgbClr val="67787B"/>
      </a:accent5>
      <a:accent6>
        <a:srgbClr val="9D936F"/>
      </a:accent6>
      <a:hlink>
        <a:srgbClr val="646464"/>
      </a:hlink>
      <a:folHlink>
        <a:srgbClr val="969696"/>
      </a:folHlink>
    </a:clrScheme>
    <a:fontScheme name="地平線">
      <a:majorFont>
        <a:latin typeface="Arial Narrow"/>
        <a:ea typeface=""/>
        <a:cs typeface=""/>
        <a:font script="Jpan" typeface="HGｺﾞｼｯｸM"/>
        <a:font script="Hang" typeface="HY얕은샘물M"/>
        <a:font script="Hans" typeface="方正姚体"/>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Narrow"/>
        <a:ea typeface=""/>
        <a:cs typeface=""/>
        <a:font script="Jpan" typeface="HGｺﾞｼｯｸM"/>
        <a:font script="Hang" typeface="HY얕은샘물M"/>
        <a:font script="Hans" typeface="方正姚体"/>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地平線">
      <a:fillStyleLst>
        <a:solidFill>
          <a:schemeClr val="phClr"/>
        </a:solidFill>
        <a:gradFill rotWithShape="1">
          <a:gsLst>
            <a:gs pos="0">
              <a:schemeClr val="phClr">
                <a:tint val="83000"/>
                <a:shade val="100000"/>
                <a:satMod val="100000"/>
              </a:schemeClr>
            </a:gs>
            <a:gs pos="100000">
              <a:schemeClr val="phClr">
                <a:tint val="61000"/>
                <a:alpha val="100000"/>
                <a:satMod val="200000"/>
              </a:schemeClr>
            </a:gs>
          </a:gsLst>
          <a:path path="circle">
            <a:fillToRect l="100000" t="100000" r="100000" b="100000"/>
          </a:path>
        </a:gradFill>
        <a:gradFill rotWithShape="1">
          <a:gsLst>
            <a:gs pos="0">
              <a:schemeClr val="phClr">
                <a:shade val="85000"/>
              </a:schemeClr>
            </a:gs>
            <a:gs pos="100000">
              <a:schemeClr val="phClr">
                <a:tint val="90000"/>
                <a:alpha val="100000"/>
                <a:satMod val="20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2924" dir="5400000" rotWithShape="0">
              <a:srgbClr val="000000">
                <a:alpha val="40000"/>
              </a:srgbClr>
            </a:outerShdw>
          </a:effectLst>
        </a:effectStyle>
        <a:effectStyle>
          <a:effectLst>
            <a:outerShdw blurRad="50800" dist="25400" dir="5400000" rotWithShape="0">
              <a:srgbClr val="000000">
                <a:alpha val="40000"/>
              </a:srgbClr>
            </a:outerShdw>
          </a:effectLst>
          <a:scene3d>
            <a:camera prst="orthographicFront">
              <a:rot lat="0" lon="0" rev="0"/>
            </a:camera>
            <a:lightRig rig="flat" dir="t">
              <a:rot lat="0" lon="0" rev="3600000"/>
            </a:lightRig>
          </a:scene3d>
          <a:sp3d prstMaterial="flat">
            <a:bevelT w="34925" h="47625" prst="coolSlant"/>
          </a:sp3d>
        </a:effectStyle>
      </a:effectStyleLst>
      <a:bgFillStyleLst>
        <a:solidFill>
          <a:schemeClr val="phClr"/>
        </a:solidFill>
        <a:gradFill rotWithShape="1">
          <a:gsLst>
            <a:gs pos="0">
              <a:schemeClr val="phClr">
                <a:tint val="96000"/>
                <a:shade val="100000"/>
                <a:alpha val="100000"/>
                <a:satMod val="140000"/>
              </a:schemeClr>
            </a:gs>
            <a:gs pos="31000">
              <a:schemeClr val="phClr">
                <a:tint val="100000"/>
                <a:shade val="90000"/>
                <a:alpha val="100000"/>
              </a:schemeClr>
            </a:gs>
            <a:gs pos="100000">
              <a:schemeClr val="phClr">
                <a:tint val="100000"/>
                <a:shade val="80000"/>
                <a:alpha val="100000"/>
              </a:schemeClr>
            </a:gs>
          </a:gsLst>
          <a:lin ang="5400000" scaled="0"/>
        </a:gradFill>
        <a:gradFill rotWithShape="1">
          <a:gsLst>
            <a:gs pos="0">
              <a:schemeClr val="phClr">
                <a:tint val="96000"/>
                <a:shade val="100000"/>
                <a:alpha val="100000"/>
                <a:satMod val="180000"/>
              </a:schemeClr>
            </a:gs>
            <a:gs pos="41000">
              <a:schemeClr val="phClr">
                <a:tint val="100000"/>
                <a:shade val="100000"/>
                <a:alpha val="100000"/>
                <a:satMod val="150000"/>
              </a:schemeClr>
            </a:gs>
            <a:gs pos="100000">
              <a:schemeClr val="phClr">
                <a:tint val="100000"/>
                <a:shade val="65000"/>
                <a:alpha val="100000"/>
              </a:schemeClr>
            </a:gs>
          </a:gsLst>
          <a:path path="circle">
            <a:fillToRect l="50000" t="80000" r="100000" b="10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Horizon</Template>
  <TotalTime>63</TotalTime>
  <Words>216</Words>
  <Application>Microsoft Office PowerPoint</Application>
  <PresentationFormat>如螢幕大小 (4:3)</PresentationFormat>
  <Paragraphs>32</Paragraphs>
  <Slides>9</Slides>
  <Notes>0</Notes>
  <HiddenSlides>0</HiddenSlides>
  <MMClips>0</MMClips>
  <ScaleCrop>false</ScaleCrop>
  <HeadingPairs>
    <vt:vector size="4" baseType="variant">
      <vt:variant>
        <vt:lpstr>佈景主題</vt:lpstr>
      </vt:variant>
      <vt:variant>
        <vt:i4>1</vt:i4>
      </vt:variant>
      <vt:variant>
        <vt:lpstr>投影片標題</vt:lpstr>
      </vt:variant>
      <vt:variant>
        <vt:i4>9</vt:i4>
      </vt:variant>
    </vt:vector>
  </HeadingPairs>
  <TitlesOfParts>
    <vt:vector size="10" baseType="lpstr">
      <vt:lpstr>地平線</vt:lpstr>
      <vt:lpstr>以適當科技與風險評估的角度來看太陽能系統</vt:lpstr>
      <vt:lpstr>目錄:</vt:lpstr>
      <vt:lpstr>何謂適當科技?</vt:lpstr>
      <vt:lpstr>何謂太陽能?</vt:lpstr>
      <vt:lpstr>何謂太陽能?</vt:lpstr>
      <vt:lpstr>以適當科技來看太陽能</vt:lpstr>
      <vt:lpstr>以適當科技來看太陽能</vt:lpstr>
      <vt:lpstr>台灣適不適合發展太陽能?</vt:lpstr>
      <vt:lpstr>結論:</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以適當科技與風險評估的角度來看太陽能系統</dc:title>
  <dc:creator>Hsia</dc:creator>
  <cp:lastModifiedBy>WEI-TING-HSIA</cp:lastModifiedBy>
  <cp:revision>8</cp:revision>
  <dcterms:created xsi:type="dcterms:W3CDTF">2012-06-06T12:14:23Z</dcterms:created>
  <dcterms:modified xsi:type="dcterms:W3CDTF">2012-06-06T13:28:23Z</dcterms:modified>
</cp:coreProperties>
</file>