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0" r:id="rId6"/>
    <p:sldId id="262" r:id="rId7"/>
    <p:sldId id="263" r:id="rId8"/>
    <p:sldId id="264" r:id="rId9"/>
    <p:sldId id="265"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1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zh-TW" altLang="en-US" smtClean="0"/>
              <a:t>按一下以編輯母片標題樣式</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4" name="Date Placeholder 3"/>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8" name="Content Placeholder 7"/>
          <p:cNvSpPr>
            <a:spLocks noGrp="1"/>
          </p:cNvSpPr>
          <p:nvPr>
            <p:ph sz="quarter" idx="13"/>
          </p:nvPr>
        </p:nvSpPr>
        <p:spPr>
          <a:xfrm>
            <a:off x="609600" y="1600200"/>
            <a:ext cx="79248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5" name="Date Placeholder 4"/>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5BBEAD13-0566-4C6C-97E7-55F17F24B09F}" type="datetimeFigureOut">
              <a:rPr lang="zh-TW" altLang="en-US" smtClean="0"/>
              <a:t>2012/6/6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5BBEAD13-0566-4C6C-97E7-55F17F24B09F}" type="datetimeFigureOut">
              <a:rPr lang="zh-TW" altLang="en-US" smtClean="0"/>
              <a:t>2012/6/6</a:t>
            </a:fld>
            <a:endParaRPr lang="zh-TW" alt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zh-TW" alt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73DA0BB7-265A-403C-9275-D587AB510EDC}" type="slidenum">
              <a:rPr lang="zh-TW" altLang="en-US" smtClean="0"/>
              <a:t>‹#›</a:t>
            </a:fld>
            <a:endParaRPr lang="zh-TW"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p:txBody>
          <a:bodyPr>
            <a:normAutofit/>
          </a:bodyPr>
          <a:lstStyle/>
          <a:p>
            <a:pPr algn="r"/>
            <a:r>
              <a:rPr lang="zh-TW" altLang="en-US" sz="3200" dirty="0" smtClean="0">
                <a:solidFill>
                  <a:schemeClr val="tx1"/>
                </a:solidFill>
              </a:rPr>
              <a:t>班級</a:t>
            </a:r>
            <a:r>
              <a:rPr lang="en-US" altLang="zh-TW" sz="3200" dirty="0" smtClean="0">
                <a:solidFill>
                  <a:schemeClr val="tx1"/>
                </a:solidFill>
              </a:rPr>
              <a:t>:</a:t>
            </a:r>
            <a:r>
              <a:rPr lang="zh-TW" altLang="en-US" sz="3200" dirty="0" smtClean="0">
                <a:solidFill>
                  <a:schemeClr val="tx1"/>
                </a:solidFill>
              </a:rPr>
              <a:t>自控三乙</a:t>
            </a:r>
            <a:r>
              <a:rPr lang="en-US" altLang="zh-TW" sz="3200" dirty="0" smtClean="0">
                <a:solidFill>
                  <a:schemeClr val="tx1"/>
                </a:solidFill>
              </a:rPr>
              <a:t/>
            </a:r>
            <a:br>
              <a:rPr lang="en-US" altLang="zh-TW" sz="3200" dirty="0" smtClean="0">
                <a:solidFill>
                  <a:schemeClr val="tx1"/>
                </a:solidFill>
              </a:rPr>
            </a:br>
            <a:r>
              <a:rPr lang="zh-TW" altLang="en-US" sz="3200" dirty="0" smtClean="0">
                <a:solidFill>
                  <a:schemeClr val="tx1"/>
                </a:solidFill>
              </a:rPr>
              <a:t>學號</a:t>
            </a:r>
            <a:r>
              <a:rPr lang="en-US" altLang="zh-TW" sz="3200" dirty="0" smtClean="0">
                <a:solidFill>
                  <a:schemeClr val="tx1"/>
                </a:solidFill>
              </a:rPr>
              <a:t>:49812061</a:t>
            </a:r>
            <a:br>
              <a:rPr lang="en-US" altLang="zh-TW" sz="3200" dirty="0" smtClean="0">
                <a:solidFill>
                  <a:schemeClr val="tx1"/>
                </a:solidFill>
              </a:rPr>
            </a:br>
            <a:r>
              <a:rPr lang="zh-TW" altLang="en-US" sz="3200" dirty="0" smtClean="0">
                <a:solidFill>
                  <a:schemeClr val="tx1"/>
                </a:solidFill>
              </a:rPr>
              <a:t>姓名</a:t>
            </a:r>
            <a:r>
              <a:rPr lang="en-US" altLang="zh-TW" sz="3200" dirty="0" smtClean="0">
                <a:solidFill>
                  <a:schemeClr val="tx1"/>
                </a:solidFill>
              </a:rPr>
              <a:t>:</a:t>
            </a:r>
            <a:r>
              <a:rPr lang="zh-TW" altLang="en-US" sz="3200" dirty="0" smtClean="0">
                <a:solidFill>
                  <a:schemeClr val="tx1"/>
                </a:solidFill>
              </a:rPr>
              <a:t>夏偉庭</a:t>
            </a:r>
            <a:endParaRPr lang="zh-TW" altLang="en-US" sz="3200" dirty="0">
              <a:solidFill>
                <a:schemeClr val="tx1"/>
              </a:solidFill>
            </a:endParaRPr>
          </a:p>
        </p:txBody>
      </p:sp>
      <p:sp>
        <p:nvSpPr>
          <p:cNvPr id="2" name="標題 1"/>
          <p:cNvSpPr>
            <a:spLocks noGrp="1"/>
          </p:cNvSpPr>
          <p:nvPr>
            <p:ph type="ctrTitle"/>
          </p:nvPr>
        </p:nvSpPr>
        <p:spPr>
          <a:xfrm>
            <a:off x="683568" y="1556792"/>
            <a:ext cx="7772400" cy="1470025"/>
          </a:xfrm>
        </p:spPr>
        <p:txBody>
          <a:bodyPr/>
          <a:lstStyle/>
          <a:p>
            <a:r>
              <a:rPr lang="zh-TW" altLang="en-US" sz="5400" dirty="0">
                <a:ea typeface="標楷體" pitchFamily="65" charset="-120"/>
              </a:rPr>
              <a:t>以適當科技與風險評估的角度來看太陽能系統</a:t>
            </a:r>
            <a:endParaRPr lang="zh-TW" altLang="en-US" sz="5400" dirty="0"/>
          </a:p>
        </p:txBody>
      </p:sp>
    </p:spTree>
    <p:extLst>
      <p:ext uri="{BB962C8B-B14F-4D97-AF65-F5344CB8AC3E}">
        <p14:creationId xmlns:p14="http://schemas.microsoft.com/office/powerpoint/2010/main" val="2062267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smtClean="0"/>
              <a:t>目錄</a:t>
            </a:r>
            <a:r>
              <a:rPr lang="en-US" altLang="zh-TW" dirty="0" smtClean="0"/>
              <a:t>:</a:t>
            </a:r>
            <a:endParaRPr lang="zh-TW" altLang="en-US" dirty="0"/>
          </a:p>
        </p:txBody>
      </p:sp>
      <p:sp>
        <p:nvSpPr>
          <p:cNvPr id="3" name="內容版面配置區 2"/>
          <p:cNvSpPr>
            <a:spLocks noGrp="1"/>
          </p:cNvSpPr>
          <p:nvPr>
            <p:ph sz="quarter" idx="13"/>
          </p:nvPr>
        </p:nvSpPr>
        <p:spPr/>
        <p:txBody>
          <a:bodyPr>
            <a:normAutofit/>
          </a:bodyPr>
          <a:lstStyle/>
          <a:p>
            <a:r>
              <a:rPr lang="zh-TW" altLang="en-US" sz="2800" dirty="0" smtClean="0"/>
              <a:t>何謂適當科技</a:t>
            </a:r>
            <a:endParaRPr lang="en-US" altLang="zh-TW" sz="2800" dirty="0" smtClean="0"/>
          </a:p>
          <a:p>
            <a:r>
              <a:rPr lang="zh-TW" altLang="en-US" sz="2800" dirty="0"/>
              <a:t>何謂</a:t>
            </a:r>
            <a:r>
              <a:rPr lang="zh-TW" altLang="en-US" sz="2800" dirty="0" smtClean="0"/>
              <a:t>太陽能</a:t>
            </a:r>
            <a:endParaRPr lang="en-US" altLang="zh-TW" sz="2800" dirty="0"/>
          </a:p>
          <a:p>
            <a:r>
              <a:rPr lang="zh-TW" altLang="en-US" sz="2800" dirty="0" smtClean="0"/>
              <a:t>以適當科技來看太陽能</a:t>
            </a:r>
            <a:endParaRPr lang="en-US" altLang="zh-TW" sz="2800" dirty="0" smtClean="0"/>
          </a:p>
          <a:p>
            <a:r>
              <a:rPr lang="zh-TW" altLang="en-US" sz="2800" dirty="0" smtClean="0"/>
              <a:t>台灣適不適合發展太陽能</a:t>
            </a:r>
            <a:endParaRPr lang="en-US" altLang="zh-TW" sz="2800" dirty="0" smtClean="0"/>
          </a:p>
          <a:p>
            <a:r>
              <a:rPr lang="zh-TW" altLang="en-US" sz="2800" dirty="0" smtClean="0"/>
              <a:t>結論</a:t>
            </a:r>
            <a:endParaRPr lang="zh-TW" altLang="en-US" sz="2800" dirty="0"/>
          </a:p>
        </p:txBody>
      </p:sp>
    </p:spTree>
    <p:extLst>
      <p:ext uri="{BB962C8B-B14F-4D97-AF65-F5344CB8AC3E}">
        <p14:creationId xmlns:p14="http://schemas.microsoft.com/office/powerpoint/2010/main" val="1695007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smtClean="0"/>
              <a:t>何謂適當科技</a:t>
            </a:r>
            <a:r>
              <a:rPr lang="en-US" altLang="zh-TW" sz="5400" dirty="0" smtClean="0"/>
              <a:t>?</a:t>
            </a:r>
            <a:endParaRPr lang="zh-TW" altLang="en-US" sz="5400" dirty="0"/>
          </a:p>
        </p:txBody>
      </p:sp>
      <p:sp>
        <p:nvSpPr>
          <p:cNvPr id="3" name="內容版面配置區 2"/>
          <p:cNvSpPr>
            <a:spLocks noGrp="1"/>
          </p:cNvSpPr>
          <p:nvPr>
            <p:ph sz="quarter" idx="13"/>
          </p:nvPr>
        </p:nvSpPr>
        <p:spPr/>
        <p:txBody>
          <a:bodyPr>
            <a:normAutofit/>
          </a:bodyPr>
          <a:lstStyle/>
          <a:p>
            <a:r>
              <a:rPr lang="zh-TW" altLang="en-US" sz="2800" dirty="0" smtClean="0"/>
              <a:t>小尺寸</a:t>
            </a:r>
            <a:endParaRPr lang="en-US" altLang="zh-TW" sz="2800" dirty="0" smtClean="0"/>
          </a:p>
          <a:p>
            <a:r>
              <a:rPr lang="zh-TW" altLang="en-US" sz="2800" dirty="0"/>
              <a:t>省</a:t>
            </a:r>
            <a:r>
              <a:rPr lang="zh-TW" altLang="en-US" sz="2800" dirty="0" smtClean="0"/>
              <a:t>能源</a:t>
            </a:r>
            <a:endParaRPr lang="en-US" altLang="zh-TW" sz="2800" dirty="0" smtClean="0"/>
          </a:p>
          <a:p>
            <a:r>
              <a:rPr lang="zh-TW" altLang="en-US" sz="2800" dirty="0"/>
              <a:t>對環境的威脅</a:t>
            </a:r>
            <a:r>
              <a:rPr lang="zh-TW" altLang="en-US" sz="2800" dirty="0" smtClean="0"/>
              <a:t>少</a:t>
            </a:r>
            <a:endParaRPr lang="en-US" altLang="zh-TW" sz="2800" dirty="0" smtClean="0"/>
          </a:p>
          <a:p>
            <a:r>
              <a:rPr lang="zh-TW" altLang="en-US" sz="2800" dirty="0"/>
              <a:t>勞力</a:t>
            </a:r>
            <a:r>
              <a:rPr lang="zh-TW" altLang="en-US" sz="2800" dirty="0" smtClean="0"/>
              <a:t>密集</a:t>
            </a:r>
            <a:endParaRPr lang="en-US" altLang="zh-TW" sz="2800" dirty="0" smtClean="0"/>
          </a:p>
          <a:p>
            <a:r>
              <a:rPr lang="zh-TW" altLang="en-US" sz="2800" dirty="0"/>
              <a:t>由當地社群掌</a:t>
            </a:r>
            <a:r>
              <a:rPr lang="zh-TW" altLang="en-US" sz="2800" dirty="0" smtClean="0"/>
              <a:t>控</a:t>
            </a:r>
            <a:endParaRPr lang="en-US" altLang="zh-TW" sz="2800" dirty="0" smtClean="0"/>
          </a:p>
          <a:p>
            <a:r>
              <a:rPr lang="zh-TW" altLang="en-US" sz="2800" dirty="0"/>
              <a:t>在區域內得以永續</a:t>
            </a:r>
          </a:p>
        </p:txBody>
      </p:sp>
    </p:spTree>
    <p:extLst>
      <p:ext uri="{BB962C8B-B14F-4D97-AF65-F5344CB8AC3E}">
        <p14:creationId xmlns:p14="http://schemas.microsoft.com/office/powerpoint/2010/main" val="3776101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a:t>何謂太陽能</a:t>
            </a:r>
            <a:r>
              <a:rPr lang="en-US" altLang="zh-TW" sz="5400" dirty="0"/>
              <a:t>?</a:t>
            </a:r>
            <a:endParaRPr lang="zh-TW" altLang="en-US" sz="5400" dirty="0"/>
          </a:p>
        </p:txBody>
      </p:sp>
      <p:sp>
        <p:nvSpPr>
          <p:cNvPr id="3" name="內容版面配置區 2"/>
          <p:cNvSpPr>
            <a:spLocks noGrp="1"/>
          </p:cNvSpPr>
          <p:nvPr>
            <p:ph sz="quarter" idx="13"/>
          </p:nvPr>
        </p:nvSpPr>
        <p:spPr>
          <a:xfrm>
            <a:off x="609600" y="1600200"/>
            <a:ext cx="7924800" cy="4637112"/>
          </a:xfrm>
        </p:spPr>
        <p:txBody>
          <a:bodyPr>
            <a:normAutofit/>
          </a:bodyPr>
          <a:lstStyle/>
          <a:p>
            <a:r>
              <a:rPr lang="zh-TW" altLang="en-US" sz="2800" dirty="0"/>
              <a:t>太陽能一般是指太陽光的輻射能量</a:t>
            </a:r>
            <a:endParaRPr lang="en-US" altLang="zh-TW" sz="2800" dirty="0"/>
          </a:p>
          <a:p>
            <a:r>
              <a:rPr lang="zh-TW" altLang="en-US" sz="2800" dirty="0" smtClean="0"/>
              <a:t>太陽能電池</a:t>
            </a:r>
            <a:r>
              <a:rPr lang="en-US" altLang="zh-TW" sz="2800" dirty="0" smtClean="0"/>
              <a:t/>
            </a:r>
            <a:br>
              <a:rPr lang="en-US" altLang="zh-TW" sz="2800" dirty="0" smtClean="0"/>
            </a:br>
            <a:r>
              <a:rPr lang="zh-TW" altLang="en-US" sz="2800" dirty="0" smtClean="0"/>
              <a:t>又</a:t>
            </a:r>
            <a:r>
              <a:rPr lang="zh-TW" altLang="en-US" sz="2800" dirty="0"/>
              <a:t>稱「太陽能晶片」</a:t>
            </a:r>
            <a:r>
              <a:rPr lang="zh-TW" altLang="en-US" sz="2800" dirty="0" smtClean="0"/>
              <a:t>，一種</a:t>
            </a:r>
            <a:r>
              <a:rPr lang="zh-TW" altLang="en-US" sz="2800" dirty="0"/>
              <a:t>利用太陽光直接發電的光電半導體薄片</a:t>
            </a:r>
            <a:r>
              <a:rPr lang="zh-TW" altLang="en-US" sz="2800" dirty="0" smtClean="0"/>
              <a:t>。被</a:t>
            </a:r>
            <a:r>
              <a:rPr lang="zh-TW" altLang="en-US" sz="2800" dirty="0"/>
              <a:t>光照</a:t>
            </a:r>
            <a:r>
              <a:rPr lang="zh-TW" altLang="en-US" sz="2800" dirty="0" smtClean="0"/>
              <a:t>到的瞬間</a:t>
            </a:r>
            <a:r>
              <a:rPr lang="zh-TW" altLang="en-US" sz="2800" dirty="0"/>
              <a:t>就可輸出電壓及電流。在物理學上稱為太陽能光伏。太陽能電池發電是根據愛因斯坦的光電效應而運用</a:t>
            </a:r>
            <a:r>
              <a:rPr lang="zh-TW" altLang="en-US" sz="2800" dirty="0" smtClean="0"/>
              <a:t>。太陽輻射</a:t>
            </a:r>
            <a:r>
              <a:rPr lang="zh-TW" altLang="en-US" sz="2800" dirty="0"/>
              <a:t>出</a:t>
            </a:r>
            <a:r>
              <a:rPr lang="zh-TW" altLang="en-US" sz="2800" dirty="0" smtClean="0"/>
              <a:t>不同頻率的</a:t>
            </a:r>
            <a:r>
              <a:rPr lang="zh-TW" altLang="en-US" sz="2800" dirty="0"/>
              <a:t>電磁波， 如紅、紫外線，可見光</a:t>
            </a:r>
            <a:r>
              <a:rPr lang="zh-TW" altLang="en-US" sz="2800" dirty="0" smtClean="0"/>
              <a:t>等。</a:t>
            </a:r>
            <a:r>
              <a:rPr lang="zh-TW" altLang="en-US" sz="2800" dirty="0"/>
              <a:t>當這些射線照射在不同導體或半導體上，光子與導體或半導體中的自由電子</a:t>
            </a:r>
            <a:r>
              <a:rPr lang="zh-TW" altLang="en-US" sz="2800" dirty="0" smtClean="0"/>
              <a:t>作用而產生</a:t>
            </a:r>
            <a:r>
              <a:rPr lang="zh-TW" altLang="en-US" sz="2800" dirty="0"/>
              <a:t>電流。</a:t>
            </a:r>
            <a:endParaRPr lang="en-US" altLang="zh-TW" sz="2800" dirty="0"/>
          </a:p>
          <a:p>
            <a:endParaRPr lang="zh-TW" altLang="en-US" dirty="0"/>
          </a:p>
        </p:txBody>
      </p:sp>
    </p:spTree>
    <p:extLst>
      <p:ext uri="{BB962C8B-B14F-4D97-AF65-F5344CB8AC3E}">
        <p14:creationId xmlns:p14="http://schemas.microsoft.com/office/powerpoint/2010/main" val="3245413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smtClean="0"/>
              <a:t>何謂太陽能</a:t>
            </a:r>
            <a:r>
              <a:rPr lang="en-US" altLang="zh-TW" sz="5400" dirty="0" smtClean="0"/>
              <a:t>?</a:t>
            </a:r>
            <a:endParaRPr lang="zh-TW" altLang="en-US" sz="5400" dirty="0"/>
          </a:p>
        </p:txBody>
      </p:sp>
      <p:sp>
        <p:nvSpPr>
          <p:cNvPr id="3" name="內容版面配置區 2"/>
          <p:cNvSpPr>
            <a:spLocks noGrp="1"/>
          </p:cNvSpPr>
          <p:nvPr>
            <p:ph sz="quarter" idx="13"/>
          </p:nvPr>
        </p:nvSpPr>
        <p:spPr/>
        <p:txBody>
          <a:bodyPr/>
          <a:lstStyle/>
          <a:p>
            <a:r>
              <a:rPr lang="zh-TW" altLang="en-US" sz="2800" dirty="0"/>
              <a:t>太陽能光伏系統，指利用光伏半導體材料的光生伏特效應而將太陽能轉化為直流電能的設施。光伏設施的核心是太陽能電池板。目前用來發電的半導體材料主要有：單晶矽、多晶矽、非晶矽及碲化鎘等。</a:t>
            </a:r>
            <a:endParaRPr lang="en-US" altLang="zh-TW" sz="2800" dirty="0"/>
          </a:p>
          <a:p>
            <a:endParaRPr lang="zh-TW" altLang="en-US" dirty="0"/>
          </a:p>
        </p:txBody>
      </p:sp>
    </p:spTree>
    <p:extLst>
      <p:ext uri="{BB962C8B-B14F-4D97-AF65-F5344CB8AC3E}">
        <p14:creationId xmlns:p14="http://schemas.microsoft.com/office/powerpoint/2010/main" val="87827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a:t>以適當科技來看</a:t>
            </a:r>
            <a:r>
              <a:rPr lang="zh-TW" altLang="en-US" sz="5400" dirty="0" smtClean="0"/>
              <a:t>太陽能</a:t>
            </a:r>
            <a:endParaRPr lang="zh-TW" altLang="en-US" dirty="0"/>
          </a:p>
        </p:txBody>
      </p:sp>
      <p:sp>
        <p:nvSpPr>
          <p:cNvPr id="3" name="內容版面配置區 2"/>
          <p:cNvSpPr>
            <a:spLocks noGrp="1"/>
          </p:cNvSpPr>
          <p:nvPr>
            <p:ph sz="quarter" idx="13"/>
          </p:nvPr>
        </p:nvSpPr>
        <p:spPr>
          <a:xfrm>
            <a:off x="611560" y="1484784"/>
            <a:ext cx="7924800" cy="5184576"/>
          </a:xfrm>
        </p:spPr>
        <p:txBody>
          <a:bodyPr>
            <a:normAutofit/>
          </a:bodyPr>
          <a:lstStyle/>
          <a:p>
            <a:r>
              <a:rPr lang="zh-TW" altLang="en-US" sz="2800" dirty="0" smtClean="0"/>
              <a:t>小尺寸</a:t>
            </a:r>
            <a:r>
              <a:rPr lang="en-US" altLang="zh-TW" sz="2800" dirty="0" smtClean="0"/>
              <a:t>:</a:t>
            </a:r>
            <a:br>
              <a:rPr lang="en-US" altLang="zh-TW" sz="2800" dirty="0" smtClean="0"/>
            </a:br>
            <a:r>
              <a:rPr lang="zh-TW" altLang="en-US" sz="2800" dirty="0" smtClean="0"/>
              <a:t>工程計算機上常見太陽能板供電，</a:t>
            </a:r>
            <a:r>
              <a:rPr lang="en-US" altLang="zh-TW" sz="2800" dirty="0"/>
              <a:t/>
            </a:r>
            <a:br>
              <a:rPr lang="en-US" altLang="zh-TW" sz="2800" dirty="0"/>
            </a:br>
            <a:r>
              <a:rPr lang="zh-TW" altLang="en-US" sz="2800" dirty="0"/>
              <a:t>義大利</a:t>
            </a:r>
            <a:r>
              <a:rPr lang="en-US" altLang="zh-TW" sz="2800" dirty="0" err="1"/>
              <a:t>Ermenegildo</a:t>
            </a:r>
            <a:r>
              <a:rPr lang="en-US" altLang="zh-TW" sz="2800" dirty="0"/>
              <a:t> </a:t>
            </a:r>
            <a:r>
              <a:rPr lang="en-US" altLang="zh-TW" sz="2800" dirty="0" err="1" smtClean="0"/>
              <a:t>Zegna</a:t>
            </a:r>
            <a:r>
              <a:rPr lang="zh-TW" altLang="en-US" sz="2800" dirty="0" smtClean="0"/>
              <a:t>所推出的太陽能夾克能提供</a:t>
            </a:r>
            <a:r>
              <a:rPr lang="en-US" altLang="zh-TW" sz="2800" dirty="0" smtClean="0"/>
              <a:t>3C</a:t>
            </a:r>
            <a:r>
              <a:rPr lang="zh-TW" altLang="en-US" sz="2800" dirty="0" smtClean="0"/>
              <a:t>產品隨身充電。</a:t>
            </a:r>
            <a:endParaRPr lang="en-US" altLang="zh-TW" sz="2800" dirty="0" smtClean="0"/>
          </a:p>
          <a:p>
            <a:r>
              <a:rPr lang="zh-TW" altLang="en-US" sz="2800" dirty="0" smtClean="0"/>
              <a:t>省能源</a:t>
            </a:r>
            <a:r>
              <a:rPr lang="en-US" altLang="zh-TW" sz="2800" dirty="0" smtClean="0"/>
              <a:t>:</a:t>
            </a:r>
            <a:br>
              <a:rPr lang="en-US" altLang="zh-TW" sz="2800" dirty="0" smtClean="0"/>
            </a:br>
            <a:r>
              <a:rPr lang="zh-TW" altLang="en-US" sz="2800" dirty="0" smtClean="0"/>
              <a:t>只要提供能源的太陽不死亡，太陽能是源源不絕的。</a:t>
            </a:r>
            <a:endParaRPr lang="en-US" altLang="zh-TW" sz="2800" dirty="0" smtClean="0"/>
          </a:p>
          <a:p>
            <a:r>
              <a:rPr lang="zh-TW" altLang="en-US" sz="2800" dirty="0"/>
              <a:t>對環境的威脅</a:t>
            </a:r>
            <a:r>
              <a:rPr lang="zh-TW" altLang="en-US" sz="2800" dirty="0" smtClean="0"/>
              <a:t>少</a:t>
            </a:r>
            <a:r>
              <a:rPr lang="en-US" altLang="zh-TW" sz="2800" dirty="0" smtClean="0"/>
              <a:t>:</a:t>
            </a:r>
            <a:br>
              <a:rPr lang="en-US" altLang="zh-TW" sz="2800" dirty="0" smtClean="0"/>
            </a:br>
            <a:r>
              <a:rPr lang="zh-TW" altLang="en-US" sz="2800" dirty="0" smtClean="0"/>
              <a:t>太陽能發電汙染較火力少、也無噪音等問題</a:t>
            </a:r>
            <a:endParaRPr lang="en-US" altLang="zh-TW" sz="2800" dirty="0" smtClean="0"/>
          </a:p>
          <a:p>
            <a:endParaRPr lang="en-US" altLang="zh-TW" sz="2400" dirty="0" smtClean="0"/>
          </a:p>
        </p:txBody>
      </p:sp>
    </p:spTree>
    <p:extLst>
      <p:ext uri="{BB962C8B-B14F-4D97-AF65-F5344CB8AC3E}">
        <p14:creationId xmlns:p14="http://schemas.microsoft.com/office/powerpoint/2010/main" val="1936327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a:t>以適當科技來看太陽能</a:t>
            </a:r>
          </a:p>
        </p:txBody>
      </p:sp>
      <p:sp>
        <p:nvSpPr>
          <p:cNvPr id="3" name="內容版面配置區 2"/>
          <p:cNvSpPr>
            <a:spLocks noGrp="1"/>
          </p:cNvSpPr>
          <p:nvPr>
            <p:ph sz="quarter" idx="13"/>
          </p:nvPr>
        </p:nvSpPr>
        <p:spPr>
          <a:xfrm>
            <a:off x="609600" y="1600200"/>
            <a:ext cx="7924800" cy="5069160"/>
          </a:xfrm>
        </p:spPr>
        <p:txBody>
          <a:bodyPr>
            <a:normAutofit/>
          </a:bodyPr>
          <a:lstStyle/>
          <a:p>
            <a:r>
              <a:rPr lang="zh-TW" altLang="en-US" sz="2800" dirty="0"/>
              <a:t>勞力</a:t>
            </a:r>
            <a:r>
              <a:rPr lang="zh-TW" altLang="en-US" sz="2800" dirty="0" smtClean="0"/>
              <a:t>密集</a:t>
            </a:r>
            <a:r>
              <a:rPr lang="en-US" altLang="zh-TW" sz="2800" dirty="0" smtClean="0"/>
              <a:t>:</a:t>
            </a:r>
            <a:br>
              <a:rPr lang="en-US" altLang="zh-TW" sz="2800" dirty="0" smtClean="0"/>
            </a:br>
            <a:r>
              <a:rPr lang="zh-TW" altLang="en-US" sz="2800" dirty="0" smtClean="0"/>
              <a:t>太陽能電池需透過</a:t>
            </a:r>
            <a:r>
              <a:rPr lang="zh-TW" altLang="en-US" sz="2800" dirty="0"/>
              <a:t>人工去對準和拚裝</a:t>
            </a:r>
            <a:r>
              <a:rPr lang="zh-TW" altLang="en-US" sz="2800" dirty="0" smtClean="0"/>
              <a:t>，到</a:t>
            </a:r>
            <a:r>
              <a:rPr lang="zh-TW" altLang="en-US" sz="2800" dirty="0"/>
              <a:t>住家安裝時，也需</a:t>
            </a:r>
            <a:r>
              <a:rPr lang="zh-TW" altLang="en-US" sz="2800" dirty="0" smtClean="0"/>
              <a:t>透過訓練</a:t>
            </a:r>
            <a:r>
              <a:rPr lang="zh-TW" altLang="en-US" sz="2800" dirty="0"/>
              <a:t>的技師來進行</a:t>
            </a:r>
            <a:r>
              <a:rPr lang="zh-TW" altLang="en-US" sz="2800" dirty="0" smtClean="0"/>
              <a:t>。</a:t>
            </a:r>
            <a:endParaRPr lang="en-US" altLang="zh-TW" sz="2800" dirty="0" smtClean="0"/>
          </a:p>
          <a:p>
            <a:r>
              <a:rPr lang="zh-TW" altLang="en-US" sz="2800" dirty="0"/>
              <a:t>由當地社群掌</a:t>
            </a:r>
            <a:r>
              <a:rPr lang="zh-TW" altLang="en-US" sz="2800" dirty="0" smtClean="0"/>
              <a:t>控</a:t>
            </a:r>
            <a:r>
              <a:rPr lang="en-US" altLang="zh-TW" sz="2800" dirty="0" smtClean="0"/>
              <a:t>:</a:t>
            </a:r>
            <a:br>
              <a:rPr lang="en-US" altLang="zh-TW" sz="2800" dirty="0" smtClean="0"/>
            </a:br>
            <a:r>
              <a:rPr lang="zh-TW" altLang="en-US" sz="2800" dirty="0" smtClean="0"/>
              <a:t>一棟房子若使用太陽能供電，就有辦法自行掌控其系統。</a:t>
            </a:r>
            <a:endParaRPr lang="en-US" altLang="zh-TW" sz="2800" dirty="0" smtClean="0"/>
          </a:p>
          <a:p>
            <a:r>
              <a:rPr lang="zh-TW" altLang="en-US" sz="2800" dirty="0"/>
              <a:t>在區域內得以永</a:t>
            </a:r>
            <a:r>
              <a:rPr lang="zh-TW" altLang="en-US" sz="2800" dirty="0" smtClean="0"/>
              <a:t>續</a:t>
            </a:r>
            <a:r>
              <a:rPr lang="en-US" altLang="zh-TW" sz="2800" dirty="0" smtClean="0"/>
              <a:t>:</a:t>
            </a:r>
            <a:br>
              <a:rPr lang="en-US" altLang="zh-TW" sz="2800" dirty="0" smtClean="0"/>
            </a:br>
            <a:r>
              <a:rPr lang="zh-TW" altLang="en-US" sz="2800" dirty="0" smtClean="0"/>
              <a:t>維修簡單且無汙染不會造長環境破壞，可永續經營</a:t>
            </a:r>
            <a:endParaRPr lang="en-US" altLang="zh-TW" sz="2800" dirty="0" smtClean="0"/>
          </a:p>
          <a:p>
            <a:endParaRPr lang="en-US" altLang="zh-TW" sz="2800" dirty="0" smtClean="0"/>
          </a:p>
        </p:txBody>
      </p:sp>
    </p:spTree>
    <p:extLst>
      <p:ext uri="{BB962C8B-B14F-4D97-AF65-F5344CB8AC3E}">
        <p14:creationId xmlns:p14="http://schemas.microsoft.com/office/powerpoint/2010/main" val="2848994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a:t>台灣適不適合發展</a:t>
            </a:r>
            <a:r>
              <a:rPr lang="zh-TW" altLang="en-US" sz="5400" dirty="0" smtClean="0"/>
              <a:t>太陽能</a:t>
            </a:r>
            <a:r>
              <a:rPr lang="en-US" altLang="zh-TW" sz="5400" dirty="0" smtClean="0"/>
              <a:t>?</a:t>
            </a:r>
            <a:endParaRPr lang="zh-TW" altLang="en-US" sz="5400" dirty="0"/>
          </a:p>
        </p:txBody>
      </p:sp>
      <p:sp>
        <p:nvSpPr>
          <p:cNvPr id="3" name="內容版面配置區 2"/>
          <p:cNvSpPr>
            <a:spLocks noGrp="1"/>
          </p:cNvSpPr>
          <p:nvPr>
            <p:ph sz="quarter" idx="13"/>
          </p:nvPr>
        </p:nvSpPr>
        <p:spPr/>
        <p:txBody>
          <a:bodyPr>
            <a:normAutofit/>
          </a:bodyPr>
          <a:lstStyle/>
          <a:p>
            <a:pPr marL="0" indent="0">
              <a:buNone/>
            </a:pPr>
            <a:r>
              <a:rPr lang="zh-TW" altLang="en-US" sz="3600" dirty="0" smtClean="0"/>
              <a:t>台灣很適合發展太陽能、風能等綠能。技術成熟自行生產不成問題，中南部一年四季日照充足，政府也積極推動綠能產業。</a:t>
            </a:r>
            <a:endParaRPr lang="zh-TW" altLang="en-US" sz="3600" dirty="0"/>
          </a:p>
        </p:txBody>
      </p:sp>
    </p:spTree>
    <p:extLst>
      <p:ext uri="{BB962C8B-B14F-4D97-AF65-F5344CB8AC3E}">
        <p14:creationId xmlns:p14="http://schemas.microsoft.com/office/powerpoint/2010/main" val="3648876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5400" dirty="0" smtClean="0"/>
              <a:t>結論</a:t>
            </a:r>
            <a:r>
              <a:rPr lang="en-US" altLang="zh-TW" sz="5400" dirty="0" smtClean="0"/>
              <a:t>:</a:t>
            </a:r>
            <a:endParaRPr lang="zh-TW" altLang="en-US" sz="5400" dirty="0"/>
          </a:p>
        </p:txBody>
      </p:sp>
      <p:sp>
        <p:nvSpPr>
          <p:cNvPr id="3" name="內容版面配置區 2"/>
          <p:cNvSpPr>
            <a:spLocks noGrp="1"/>
          </p:cNvSpPr>
          <p:nvPr>
            <p:ph sz="quarter" idx="13"/>
          </p:nvPr>
        </p:nvSpPr>
        <p:spPr/>
        <p:txBody>
          <a:bodyPr>
            <a:normAutofit/>
          </a:bodyPr>
          <a:lstStyle/>
          <a:p>
            <a:pPr marL="0" indent="0">
              <a:buNone/>
            </a:pPr>
            <a:r>
              <a:rPr lang="zh-TW" altLang="en-US" sz="2800" dirty="0" smtClean="0"/>
              <a:t>發展綠能並取代汙染較大的核能、火力發電雖是目前一大趨勢。</a:t>
            </a:r>
            <a:r>
              <a:rPr lang="en-US" altLang="zh-TW" sz="2800" dirty="0" smtClean="0"/>
              <a:t/>
            </a:r>
            <a:br>
              <a:rPr lang="en-US" altLang="zh-TW" sz="2800" dirty="0" smtClean="0"/>
            </a:br>
            <a:r>
              <a:rPr lang="zh-TW" altLang="en-US" sz="2800" dirty="0" smtClean="0"/>
              <a:t>但個人並不認為綠能能夠完全的取代核能，綠能的技術</a:t>
            </a:r>
            <a:r>
              <a:rPr lang="zh-TW" altLang="en-US" sz="2800" dirty="0"/>
              <a:t>越來越</a:t>
            </a:r>
            <a:r>
              <a:rPr lang="zh-TW" altLang="en-US" sz="2800" dirty="0" smtClean="0"/>
              <a:t>成熟，相對的，核能也是。且目前核能所產生的能量跟綠能相較之下龐大太多。</a:t>
            </a:r>
            <a:r>
              <a:rPr lang="zh-TW" altLang="en-US" sz="2800" dirty="0"/>
              <a:t>但火力發電一定要停止</a:t>
            </a:r>
            <a:r>
              <a:rPr lang="zh-TW" altLang="en-US" sz="2800" dirty="0" smtClean="0"/>
              <a:t>。</a:t>
            </a:r>
            <a:r>
              <a:rPr lang="en-US" altLang="zh-TW" sz="2800" dirty="0" smtClean="0"/>
              <a:t/>
            </a:r>
            <a:br>
              <a:rPr lang="en-US" altLang="zh-TW" sz="2800" dirty="0" smtClean="0"/>
            </a:br>
            <a:r>
              <a:rPr lang="zh-TW" altLang="en-US" sz="2800" dirty="0" smtClean="0"/>
              <a:t>不一定贊成核能就否定了綠能，能源對人類來說是越多越好，現在的科技太進步了能源短缺的危機也越來越龐大，多方向的發展才是好的。</a:t>
            </a:r>
            <a:endParaRPr lang="zh-TW" altLang="en-US" sz="2800" dirty="0"/>
          </a:p>
        </p:txBody>
      </p:sp>
    </p:spTree>
    <p:extLst>
      <p:ext uri="{BB962C8B-B14F-4D97-AF65-F5344CB8AC3E}">
        <p14:creationId xmlns:p14="http://schemas.microsoft.com/office/powerpoint/2010/main" val="700276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地平線">
  <a:themeElements>
    <a:clrScheme name="地平線">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地平線">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地平線">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63</TotalTime>
  <Words>216</Words>
  <Application>Microsoft Office PowerPoint</Application>
  <PresentationFormat>如螢幕大小 (4:3)</PresentationFormat>
  <Paragraphs>32</Paragraphs>
  <Slides>9</Slides>
  <Notes>0</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地平線</vt:lpstr>
      <vt:lpstr>以適當科技與風險評估的角度來看太陽能系統</vt:lpstr>
      <vt:lpstr>目錄:</vt:lpstr>
      <vt:lpstr>何謂適當科技?</vt:lpstr>
      <vt:lpstr>何謂太陽能?</vt:lpstr>
      <vt:lpstr>何謂太陽能?</vt:lpstr>
      <vt:lpstr>以適當科技來看太陽能</vt:lpstr>
      <vt:lpstr>以適當科技來看太陽能</vt:lpstr>
      <vt:lpstr>台灣適不適合發展太陽能?</vt:lpstr>
      <vt:lpstr>結論: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以適當科技與風險評估的角度來看太陽能系統</dc:title>
  <dc:creator>Hsia</dc:creator>
  <cp:lastModifiedBy>WEI-TING-HSIA</cp:lastModifiedBy>
  <cp:revision>8</cp:revision>
  <dcterms:created xsi:type="dcterms:W3CDTF">2012-06-06T12:14:23Z</dcterms:created>
  <dcterms:modified xsi:type="dcterms:W3CDTF">2012-06-06T13:28:23Z</dcterms:modified>
</cp:coreProperties>
</file>