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zh-TW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14" d="100"/>
          <a:sy n="14" d="100"/>
        </p:scale>
        <p:origin x="2491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image" Target="../media/image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93F42D-C979-4211-93EF-0BB29B83810F}" type="doc">
      <dgm:prSet loTypeId="urn:microsoft.com/office/officeart/2005/8/layout/pList2" loCatId="list" qsTypeId="urn:microsoft.com/office/officeart/2005/8/quickstyle/simple1" qsCatId="simple" csTypeId="urn:microsoft.com/office/officeart/2005/8/colors/accent0_3" csCatId="mainScheme" phldr="1"/>
      <dgm:spPr/>
    </dgm:pt>
    <dgm:pt modelId="{D949D022-C96A-4F04-98AE-B7781C449636}">
      <dgm:prSet phldrT="[文字]"/>
      <dgm:spPr/>
      <dgm:t>
        <a:bodyPr/>
        <a:lstStyle/>
        <a:p>
          <a:r>
            <a:rPr lang="zh-TW" altLang="en-US" dirty="0" smtClean="0"/>
            <a:t>記憶中的茶香</a:t>
          </a:r>
          <a:endParaRPr lang="en-US" altLang="zh-TW" dirty="0" smtClean="0"/>
        </a:p>
        <a:p>
          <a:r>
            <a:rPr lang="zh-TW" altLang="en-US" dirty="0" smtClean="0"/>
            <a:t>回憶中的飯菜香</a:t>
          </a:r>
          <a:endParaRPr lang="en-US" altLang="zh-TW" dirty="0" smtClean="0"/>
        </a:p>
        <a:p>
          <a:r>
            <a:rPr lang="zh-TW" altLang="en-US" dirty="0" smtClean="0"/>
            <a:t>一切都沒改變</a:t>
          </a:r>
          <a:endParaRPr lang="en-US" altLang="zh-TW" dirty="0" smtClean="0"/>
        </a:p>
        <a:p>
          <a:r>
            <a:rPr lang="zh-TW" altLang="en-US" dirty="0" smtClean="0"/>
            <a:t>還是一樣的木桌</a:t>
          </a:r>
          <a:endParaRPr lang="en-US" altLang="zh-TW" dirty="0" smtClean="0"/>
        </a:p>
      </dgm:t>
    </dgm:pt>
    <dgm:pt modelId="{A3CF2CC1-0DB1-4F2B-AFF1-1D46E88973CE}" type="parTrans" cxnId="{4DFE12D4-3C69-488C-AF67-F572F0516EE6}">
      <dgm:prSet/>
      <dgm:spPr/>
      <dgm:t>
        <a:bodyPr/>
        <a:lstStyle/>
        <a:p>
          <a:endParaRPr lang="zh-TW" altLang="en-US"/>
        </a:p>
      </dgm:t>
    </dgm:pt>
    <dgm:pt modelId="{0EAAC2A9-ED01-4DBB-81D7-0259C87C94AE}" type="sibTrans" cxnId="{4DFE12D4-3C69-488C-AF67-F572F0516EE6}">
      <dgm:prSet/>
      <dgm:spPr/>
      <dgm:t>
        <a:bodyPr/>
        <a:lstStyle/>
        <a:p>
          <a:endParaRPr lang="zh-TW" altLang="en-US"/>
        </a:p>
      </dgm:t>
    </dgm:pt>
    <dgm:pt modelId="{A879D734-C671-4E64-B8ED-1D6B21CF3E08}">
      <dgm:prSet phldrT="[文字]"/>
      <dgm:spPr/>
      <dgm:t>
        <a:bodyPr/>
        <a:lstStyle/>
        <a:p>
          <a:r>
            <a:rPr lang="zh-TW" altLang="en-US" dirty="0" smtClean="0"/>
            <a:t>以前的防衛門後，商人門來回走動身影</a:t>
          </a:r>
          <a:endParaRPr lang="en-US" altLang="zh-TW" dirty="0" smtClean="0"/>
        </a:p>
        <a:p>
          <a:r>
            <a:rPr lang="zh-TW" altLang="en-US" dirty="0" smtClean="0"/>
            <a:t>現在已變成觀光客們來體驗當時的繁華</a:t>
          </a:r>
          <a:endParaRPr lang="en-US" altLang="zh-TW" dirty="0" smtClean="0"/>
        </a:p>
      </dgm:t>
    </dgm:pt>
    <dgm:pt modelId="{D44E60FF-B369-45F5-BC22-14A00A96B8AC}" type="parTrans" cxnId="{86C9B085-5472-453E-942B-505B1CF8A168}">
      <dgm:prSet/>
      <dgm:spPr/>
      <dgm:t>
        <a:bodyPr/>
        <a:lstStyle/>
        <a:p>
          <a:endParaRPr lang="zh-TW" altLang="en-US"/>
        </a:p>
      </dgm:t>
    </dgm:pt>
    <dgm:pt modelId="{1DA99DF2-363A-4339-9AB6-17BC126420C6}" type="sibTrans" cxnId="{86C9B085-5472-453E-942B-505B1CF8A168}">
      <dgm:prSet/>
      <dgm:spPr/>
      <dgm:t>
        <a:bodyPr/>
        <a:lstStyle/>
        <a:p>
          <a:endParaRPr lang="zh-TW" altLang="en-US"/>
        </a:p>
      </dgm:t>
    </dgm:pt>
    <dgm:pt modelId="{5FC8AE17-29E8-4DFC-B8CC-A0E3AB496B9F}">
      <dgm:prSet phldrT="[文字]"/>
      <dgm:spPr/>
      <dgm:t>
        <a:bodyPr/>
        <a:lstStyle/>
        <a:p>
          <a:r>
            <a:rPr lang="zh-TW" altLang="en-US" dirty="0" smtClean="0"/>
            <a:t>老房子翻新</a:t>
          </a:r>
          <a:endParaRPr lang="en-US" altLang="zh-TW" dirty="0" smtClean="0"/>
        </a:p>
        <a:p>
          <a:r>
            <a:rPr lang="zh-TW" altLang="en-US" dirty="0" smtClean="0"/>
            <a:t>重新裝潢</a:t>
          </a:r>
          <a:endParaRPr lang="en-US" altLang="zh-TW" dirty="0" smtClean="0"/>
        </a:p>
        <a:p>
          <a:r>
            <a:rPr lang="zh-TW" altLang="en-US" dirty="0" smtClean="0"/>
            <a:t>成了藝術家們</a:t>
          </a:r>
          <a:endParaRPr lang="en-US" altLang="zh-TW" dirty="0" smtClean="0"/>
        </a:p>
        <a:p>
          <a:r>
            <a:rPr lang="zh-TW" altLang="en-US" dirty="0" smtClean="0"/>
            <a:t>午後的放鬆時光</a:t>
          </a:r>
          <a:endParaRPr lang="zh-TW" altLang="en-US" dirty="0"/>
        </a:p>
      </dgm:t>
    </dgm:pt>
    <dgm:pt modelId="{25AC30E4-AA3C-4D84-8847-43504DBF7439}" type="parTrans" cxnId="{6608EC8E-4F26-40C1-AA8B-27A166686FCA}">
      <dgm:prSet/>
      <dgm:spPr/>
      <dgm:t>
        <a:bodyPr/>
        <a:lstStyle/>
        <a:p>
          <a:endParaRPr lang="zh-TW" altLang="en-US"/>
        </a:p>
      </dgm:t>
    </dgm:pt>
    <dgm:pt modelId="{9C7CA736-807A-40DF-927A-FB9AF799AEF7}" type="sibTrans" cxnId="{6608EC8E-4F26-40C1-AA8B-27A166686FCA}">
      <dgm:prSet/>
      <dgm:spPr/>
      <dgm:t>
        <a:bodyPr/>
        <a:lstStyle/>
        <a:p>
          <a:endParaRPr lang="zh-TW" altLang="en-US"/>
        </a:p>
      </dgm:t>
    </dgm:pt>
    <dgm:pt modelId="{70AFA5A9-C5B5-47BC-9501-96A8455E58C5}" type="pres">
      <dgm:prSet presAssocID="{A893F42D-C979-4211-93EF-0BB29B83810F}" presName="Name0" presStyleCnt="0">
        <dgm:presLayoutVars>
          <dgm:dir/>
          <dgm:resizeHandles val="exact"/>
        </dgm:presLayoutVars>
      </dgm:prSet>
      <dgm:spPr/>
    </dgm:pt>
    <dgm:pt modelId="{83D0485D-6E1E-47AA-9BED-39E752E08C12}" type="pres">
      <dgm:prSet presAssocID="{A893F42D-C979-4211-93EF-0BB29B83810F}" presName="bkgdShp" presStyleLbl="alignAccFollowNode1" presStyleIdx="0" presStyleCnt="1" custLinFactNeighborY="1807"/>
      <dgm:spPr/>
    </dgm:pt>
    <dgm:pt modelId="{5C2DF00A-C08F-4084-9785-97D69E46AA49}" type="pres">
      <dgm:prSet presAssocID="{A893F42D-C979-4211-93EF-0BB29B83810F}" presName="linComp" presStyleCnt="0"/>
      <dgm:spPr/>
    </dgm:pt>
    <dgm:pt modelId="{4A29A597-C6B7-40EE-B4AC-E5B2A2431B36}" type="pres">
      <dgm:prSet presAssocID="{D949D022-C96A-4F04-98AE-B7781C449636}" presName="compNode" presStyleCnt="0"/>
      <dgm:spPr/>
    </dgm:pt>
    <dgm:pt modelId="{B5CE2B8E-E1F4-4455-B6A6-31181D7C55E6}" type="pres">
      <dgm:prSet presAssocID="{D949D022-C96A-4F04-98AE-B7781C44963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2948A8-BDE7-4B49-94AF-4BA7DBC94D87}" type="pres">
      <dgm:prSet presAssocID="{D949D022-C96A-4F04-98AE-B7781C449636}" presName="invisiNode" presStyleLbl="node1" presStyleIdx="0" presStyleCnt="3"/>
      <dgm:spPr/>
    </dgm:pt>
    <dgm:pt modelId="{F198C0EF-55DD-4231-A666-FE2EBA39AC8E}" type="pres">
      <dgm:prSet presAssocID="{D949D022-C96A-4F04-98AE-B7781C449636}" presName="imagNode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9000" b="-39000"/>
          </a:stretch>
        </a:blipFill>
      </dgm:spPr>
    </dgm:pt>
    <dgm:pt modelId="{2AB2F01A-B3F8-4CC8-8BD7-5099B1AF9B95}" type="pres">
      <dgm:prSet presAssocID="{0EAAC2A9-ED01-4DBB-81D7-0259C87C94AE}" presName="sibTrans" presStyleLbl="sibTrans2D1" presStyleIdx="0" presStyleCnt="0"/>
      <dgm:spPr/>
    </dgm:pt>
    <dgm:pt modelId="{2D4A079A-E018-4CE9-AEA5-2BED51A3F17C}" type="pres">
      <dgm:prSet presAssocID="{A879D734-C671-4E64-B8ED-1D6B21CF3E08}" presName="compNode" presStyleCnt="0"/>
      <dgm:spPr/>
    </dgm:pt>
    <dgm:pt modelId="{9EF79479-7C20-45BE-BC80-899315A69BF7}" type="pres">
      <dgm:prSet presAssocID="{A879D734-C671-4E64-B8ED-1D6B21CF3E0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528EF31-0781-43DD-98E7-BB13955A77DC}" type="pres">
      <dgm:prSet presAssocID="{A879D734-C671-4E64-B8ED-1D6B21CF3E08}" presName="invisiNode" presStyleLbl="node1" presStyleIdx="1" presStyleCnt="3"/>
      <dgm:spPr/>
    </dgm:pt>
    <dgm:pt modelId="{FDFAD309-1BF4-4C41-846C-5258C9E5AA67}" type="pres">
      <dgm:prSet presAssocID="{A879D734-C671-4E64-B8ED-1D6B21CF3E08}" presName="imagNode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</dgm:pt>
    <dgm:pt modelId="{A3F25E5E-AB10-48EC-A48B-DBD4A923A0B4}" type="pres">
      <dgm:prSet presAssocID="{1DA99DF2-363A-4339-9AB6-17BC126420C6}" presName="sibTrans" presStyleLbl="sibTrans2D1" presStyleIdx="0" presStyleCnt="0"/>
      <dgm:spPr/>
    </dgm:pt>
    <dgm:pt modelId="{1BCB9C74-18CB-4123-8C56-789D5461DE3A}" type="pres">
      <dgm:prSet presAssocID="{5FC8AE17-29E8-4DFC-B8CC-A0E3AB496B9F}" presName="compNode" presStyleCnt="0"/>
      <dgm:spPr/>
    </dgm:pt>
    <dgm:pt modelId="{36343532-DD49-4D72-AF16-AEE20FFF645D}" type="pres">
      <dgm:prSet presAssocID="{5FC8AE17-29E8-4DFC-B8CC-A0E3AB496B9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41B7852-ADCA-45C4-8E85-1E6130B9B565}" type="pres">
      <dgm:prSet presAssocID="{5FC8AE17-29E8-4DFC-B8CC-A0E3AB496B9F}" presName="invisiNode" presStyleLbl="node1" presStyleIdx="2" presStyleCnt="3"/>
      <dgm:spPr/>
    </dgm:pt>
    <dgm:pt modelId="{1E4DCF68-0DBD-408F-9A62-E60C1A701050}" type="pres">
      <dgm:prSet presAssocID="{5FC8AE17-29E8-4DFC-B8CC-A0E3AB496B9F}" presName="imagNode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8000" b="-68000"/>
          </a:stretch>
        </a:blipFill>
      </dgm:spPr>
    </dgm:pt>
  </dgm:ptLst>
  <dgm:cxnLst>
    <dgm:cxn modelId="{D7E4974E-A619-4F40-926C-D97ABB0F6F42}" type="presOf" srcId="{D949D022-C96A-4F04-98AE-B7781C449636}" destId="{B5CE2B8E-E1F4-4455-B6A6-31181D7C55E6}" srcOrd="0" destOrd="0" presId="urn:microsoft.com/office/officeart/2005/8/layout/pList2"/>
    <dgm:cxn modelId="{6608EC8E-4F26-40C1-AA8B-27A166686FCA}" srcId="{A893F42D-C979-4211-93EF-0BB29B83810F}" destId="{5FC8AE17-29E8-4DFC-B8CC-A0E3AB496B9F}" srcOrd="2" destOrd="0" parTransId="{25AC30E4-AA3C-4D84-8847-43504DBF7439}" sibTransId="{9C7CA736-807A-40DF-927A-FB9AF799AEF7}"/>
    <dgm:cxn modelId="{AF94216B-976B-4A9E-B2D4-375A63130264}" type="presOf" srcId="{1DA99DF2-363A-4339-9AB6-17BC126420C6}" destId="{A3F25E5E-AB10-48EC-A48B-DBD4A923A0B4}" srcOrd="0" destOrd="0" presId="urn:microsoft.com/office/officeart/2005/8/layout/pList2"/>
    <dgm:cxn modelId="{A80848DA-2456-4C84-AA71-E001C0BCE82C}" type="presOf" srcId="{A879D734-C671-4E64-B8ED-1D6B21CF3E08}" destId="{9EF79479-7C20-45BE-BC80-899315A69BF7}" srcOrd="0" destOrd="0" presId="urn:microsoft.com/office/officeart/2005/8/layout/pList2"/>
    <dgm:cxn modelId="{4DFE12D4-3C69-488C-AF67-F572F0516EE6}" srcId="{A893F42D-C979-4211-93EF-0BB29B83810F}" destId="{D949D022-C96A-4F04-98AE-B7781C449636}" srcOrd="0" destOrd="0" parTransId="{A3CF2CC1-0DB1-4F2B-AFF1-1D46E88973CE}" sibTransId="{0EAAC2A9-ED01-4DBB-81D7-0259C87C94AE}"/>
    <dgm:cxn modelId="{E1729476-3755-4E58-8D31-8350205AD55D}" type="presOf" srcId="{0EAAC2A9-ED01-4DBB-81D7-0259C87C94AE}" destId="{2AB2F01A-B3F8-4CC8-8BD7-5099B1AF9B95}" srcOrd="0" destOrd="0" presId="urn:microsoft.com/office/officeart/2005/8/layout/pList2"/>
    <dgm:cxn modelId="{86C9B085-5472-453E-942B-505B1CF8A168}" srcId="{A893F42D-C979-4211-93EF-0BB29B83810F}" destId="{A879D734-C671-4E64-B8ED-1D6B21CF3E08}" srcOrd="1" destOrd="0" parTransId="{D44E60FF-B369-45F5-BC22-14A00A96B8AC}" sibTransId="{1DA99DF2-363A-4339-9AB6-17BC126420C6}"/>
    <dgm:cxn modelId="{B7D23851-3FD7-4308-BE4A-B1AC62188DD5}" type="presOf" srcId="{5FC8AE17-29E8-4DFC-B8CC-A0E3AB496B9F}" destId="{36343532-DD49-4D72-AF16-AEE20FFF645D}" srcOrd="0" destOrd="0" presId="urn:microsoft.com/office/officeart/2005/8/layout/pList2"/>
    <dgm:cxn modelId="{4CDC2D4B-730D-47FC-B576-202C414D1E7B}" type="presOf" srcId="{A893F42D-C979-4211-93EF-0BB29B83810F}" destId="{70AFA5A9-C5B5-47BC-9501-96A8455E58C5}" srcOrd="0" destOrd="0" presId="urn:microsoft.com/office/officeart/2005/8/layout/pList2"/>
    <dgm:cxn modelId="{B65460E1-D606-4827-BDC3-2AAA05B3A932}" type="presParOf" srcId="{70AFA5A9-C5B5-47BC-9501-96A8455E58C5}" destId="{83D0485D-6E1E-47AA-9BED-39E752E08C12}" srcOrd="0" destOrd="0" presId="urn:microsoft.com/office/officeart/2005/8/layout/pList2"/>
    <dgm:cxn modelId="{608760A6-4526-45FA-A705-07B8B88568EB}" type="presParOf" srcId="{70AFA5A9-C5B5-47BC-9501-96A8455E58C5}" destId="{5C2DF00A-C08F-4084-9785-97D69E46AA49}" srcOrd="1" destOrd="0" presId="urn:microsoft.com/office/officeart/2005/8/layout/pList2"/>
    <dgm:cxn modelId="{5C34CE0E-AD1D-4A26-904B-2CA20F541F5F}" type="presParOf" srcId="{5C2DF00A-C08F-4084-9785-97D69E46AA49}" destId="{4A29A597-C6B7-40EE-B4AC-E5B2A2431B36}" srcOrd="0" destOrd="0" presId="urn:microsoft.com/office/officeart/2005/8/layout/pList2"/>
    <dgm:cxn modelId="{D50D3F89-FCAB-475F-8149-4D483D2620F5}" type="presParOf" srcId="{4A29A597-C6B7-40EE-B4AC-E5B2A2431B36}" destId="{B5CE2B8E-E1F4-4455-B6A6-31181D7C55E6}" srcOrd="0" destOrd="0" presId="urn:microsoft.com/office/officeart/2005/8/layout/pList2"/>
    <dgm:cxn modelId="{62A85E95-5416-4590-9BB9-EA8EA546D29A}" type="presParOf" srcId="{4A29A597-C6B7-40EE-B4AC-E5B2A2431B36}" destId="{912948A8-BDE7-4B49-94AF-4BA7DBC94D87}" srcOrd="1" destOrd="0" presId="urn:microsoft.com/office/officeart/2005/8/layout/pList2"/>
    <dgm:cxn modelId="{F7C53405-0E14-48BA-B7D4-A0C11A79E0D4}" type="presParOf" srcId="{4A29A597-C6B7-40EE-B4AC-E5B2A2431B36}" destId="{F198C0EF-55DD-4231-A666-FE2EBA39AC8E}" srcOrd="2" destOrd="0" presId="urn:microsoft.com/office/officeart/2005/8/layout/pList2"/>
    <dgm:cxn modelId="{346E5915-87EF-41C7-9B6F-E1B0385F7C17}" type="presParOf" srcId="{5C2DF00A-C08F-4084-9785-97D69E46AA49}" destId="{2AB2F01A-B3F8-4CC8-8BD7-5099B1AF9B95}" srcOrd="1" destOrd="0" presId="urn:microsoft.com/office/officeart/2005/8/layout/pList2"/>
    <dgm:cxn modelId="{0E2977C2-4C5E-43DB-81A5-2953D8D1F57D}" type="presParOf" srcId="{5C2DF00A-C08F-4084-9785-97D69E46AA49}" destId="{2D4A079A-E018-4CE9-AEA5-2BED51A3F17C}" srcOrd="2" destOrd="0" presId="urn:microsoft.com/office/officeart/2005/8/layout/pList2"/>
    <dgm:cxn modelId="{B64CF17F-3839-4FE5-9798-B57714D34AD1}" type="presParOf" srcId="{2D4A079A-E018-4CE9-AEA5-2BED51A3F17C}" destId="{9EF79479-7C20-45BE-BC80-899315A69BF7}" srcOrd="0" destOrd="0" presId="urn:microsoft.com/office/officeart/2005/8/layout/pList2"/>
    <dgm:cxn modelId="{0D076264-F61A-4A2E-A7AB-D549C2762007}" type="presParOf" srcId="{2D4A079A-E018-4CE9-AEA5-2BED51A3F17C}" destId="{C528EF31-0781-43DD-98E7-BB13955A77DC}" srcOrd="1" destOrd="0" presId="urn:microsoft.com/office/officeart/2005/8/layout/pList2"/>
    <dgm:cxn modelId="{DC57073E-BAC5-4623-B922-ABDE9939AE6E}" type="presParOf" srcId="{2D4A079A-E018-4CE9-AEA5-2BED51A3F17C}" destId="{FDFAD309-1BF4-4C41-846C-5258C9E5AA67}" srcOrd="2" destOrd="0" presId="urn:microsoft.com/office/officeart/2005/8/layout/pList2"/>
    <dgm:cxn modelId="{EF1BC6D5-E8C9-46D2-98E1-E1241D4D1269}" type="presParOf" srcId="{5C2DF00A-C08F-4084-9785-97D69E46AA49}" destId="{A3F25E5E-AB10-48EC-A48B-DBD4A923A0B4}" srcOrd="3" destOrd="0" presId="urn:microsoft.com/office/officeart/2005/8/layout/pList2"/>
    <dgm:cxn modelId="{9AC26ADC-94E4-4E9F-8BF3-E71CEBBFF310}" type="presParOf" srcId="{5C2DF00A-C08F-4084-9785-97D69E46AA49}" destId="{1BCB9C74-18CB-4123-8C56-789D5461DE3A}" srcOrd="4" destOrd="0" presId="urn:microsoft.com/office/officeart/2005/8/layout/pList2"/>
    <dgm:cxn modelId="{1E237E6F-5324-46E4-B415-959F9A94D4B5}" type="presParOf" srcId="{1BCB9C74-18CB-4123-8C56-789D5461DE3A}" destId="{36343532-DD49-4D72-AF16-AEE20FFF645D}" srcOrd="0" destOrd="0" presId="urn:microsoft.com/office/officeart/2005/8/layout/pList2"/>
    <dgm:cxn modelId="{F2691DCE-BBB4-43DA-B492-42133E203FE3}" type="presParOf" srcId="{1BCB9C74-18CB-4123-8C56-789D5461DE3A}" destId="{941B7852-ADCA-45C4-8E85-1E6130B9B565}" srcOrd="1" destOrd="0" presId="urn:microsoft.com/office/officeart/2005/8/layout/pList2"/>
    <dgm:cxn modelId="{DACA857B-9C78-4F48-B23F-CA0EA93CC7F2}" type="presParOf" srcId="{1BCB9C74-18CB-4123-8C56-789D5461DE3A}" destId="{1E4DCF68-0DBD-408F-9A62-E60C1A701050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D0485D-6E1E-47AA-9BED-39E752E08C12}">
      <dsp:nvSpPr>
        <dsp:cNvPr id="0" name=""/>
        <dsp:cNvSpPr/>
      </dsp:nvSpPr>
      <dsp:spPr>
        <a:xfrm>
          <a:off x="0" y="117676"/>
          <a:ext cx="21599525" cy="6512275"/>
        </a:xfrm>
        <a:prstGeom prst="roundRect">
          <a:avLst>
            <a:gd name="adj" fmla="val 10000"/>
          </a:avLst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198C0EF-55DD-4231-A666-FE2EBA39AC8E}">
      <dsp:nvSpPr>
        <dsp:cNvPr id="0" name=""/>
        <dsp:cNvSpPr/>
      </dsp:nvSpPr>
      <dsp:spPr>
        <a:xfrm>
          <a:off x="647985" y="868303"/>
          <a:ext cx="6344860" cy="477566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9000" b="-39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CE2B8E-E1F4-4455-B6A6-31181D7C55E6}">
      <dsp:nvSpPr>
        <dsp:cNvPr id="0" name=""/>
        <dsp:cNvSpPr/>
      </dsp:nvSpPr>
      <dsp:spPr>
        <a:xfrm rot="10800000">
          <a:off x="647985" y="6512275"/>
          <a:ext cx="6344860" cy="7959448"/>
        </a:xfrm>
        <a:prstGeom prst="round2SameRect">
          <a:avLst>
            <a:gd name="adj1" fmla="val 1050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168" tIns="455168" rIns="455168" bIns="455168" numCol="1" spcCol="1270" anchor="t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記憶中的茶香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回憶中的飯菜香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一切都沒改變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還是一樣的木桌</a:t>
          </a:r>
          <a:endParaRPr lang="en-US" altLang="zh-TW" sz="6400" kern="1200" dirty="0" smtClean="0"/>
        </a:p>
      </dsp:txBody>
      <dsp:txXfrm rot="10800000">
        <a:off x="843111" y="6512275"/>
        <a:ext cx="5954608" cy="7764322"/>
      </dsp:txXfrm>
    </dsp:sp>
    <dsp:sp modelId="{FDFAD309-1BF4-4C41-846C-5258C9E5AA67}">
      <dsp:nvSpPr>
        <dsp:cNvPr id="0" name=""/>
        <dsp:cNvSpPr/>
      </dsp:nvSpPr>
      <dsp:spPr>
        <a:xfrm>
          <a:off x="7627332" y="868303"/>
          <a:ext cx="6344860" cy="477566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F79479-7C20-45BE-BC80-899315A69BF7}">
      <dsp:nvSpPr>
        <dsp:cNvPr id="0" name=""/>
        <dsp:cNvSpPr/>
      </dsp:nvSpPr>
      <dsp:spPr>
        <a:xfrm rot="10800000">
          <a:off x="7627332" y="6512275"/>
          <a:ext cx="6344860" cy="7959448"/>
        </a:xfrm>
        <a:prstGeom prst="round2SameRect">
          <a:avLst>
            <a:gd name="adj1" fmla="val 1050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168" tIns="455168" rIns="455168" bIns="455168" numCol="1" spcCol="1270" anchor="t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以前的防衛門後，商人門來回走動身影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現在已變成觀光客們來體驗當時的繁華</a:t>
          </a:r>
          <a:endParaRPr lang="en-US" altLang="zh-TW" sz="6400" kern="1200" dirty="0" smtClean="0"/>
        </a:p>
      </dsp:txBody>
      <dsp:txXfrm rot="10800000">
        <a:off x="7822458" y="6512275"/>
        <a:ext cx="5954608" cy="7764322"/>
      </dsp:txXfrm>
    </dsp:sp>
    <dsp:sp modelId="{1E4DCF68-0DBD-408F-9A62-E60C1A701050}">
      <dsp:nvSpPr>
        <dsp:cNvPr id="0" name=""/>
        <dsp:cNvSpPr/>
      </dsp:nvSpPr>
      <dsp:spPr>
        <a:xfrm>
          <a:off x="14606678" y="868303"/>
          <a:ext cx="6344860" cy="4775668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68000" b="-68000"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343532-DD49-4D72-AF16-AEE20FFF645D}">
      <dsp:nvSpPr>
        <dsp:cNvPr id="0" name=""/>
        <dsp:cNvSpPr/>
      </dsp:nvSpPr>
      <dsp:spPr>
        <a:xfrm rot="10800000">
          <a:off x="14606678" y="6512275"/>
          <a:ext cx="6344860" cy="7959448"/>
        </a:xfrm>
        <a:prstGeom prst="round2SameRect">
          <a:avLst>
            <a:gd name="adj1" fmla="val 10500"/>
            <a:gd name="adj2" fmla="val 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5168" tIns="455168" rIns="455168" bIns="455168" numCol="1" spcCol="1270" anchor="t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老房子翻新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重新裝潢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成了藝術家們</a:t>
          </a:r>
          <a:endParaRPr lang="en-US" altLang="zh-TW" sz="6400" kern="1200" dirty="0" smtClean="0"/>
        </a:p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6400" kern="1200" dirty="0" smtClean="0"/>
            <a:t>午後的放鬆時光</a:t>
          </a:r>
          <a:endParaRPr lang="zh-TW" altLang="en-US" sz="6400" kern="1200" dirty="0"/>
        </a:p>
      </dsp:txBody>
      <dsp:txXfrm rot="10800000">
        <a:off x="14801804" y="6512275"/>
        <a:ext cx="5954608" cy="77643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665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04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39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6994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648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869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893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0731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890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60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5934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C8326-E0C6-4E66-B409-B0330BFE3328}" type="datetimeFigureOut">
              <a:rPr lang="zh-TW" altLang="en-US" smtClean="0"/>
              <a:t>2015/12/16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5497EB-809A-43D5-93ED-3EC9D0D9ADE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061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995" y="-1055134"/>
            <a:ext cx="29557028" cy="3417562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10" name="資料庫圖表 9"/>
          <p:cNvGraphicFramePr/>
          <p:nvPr>
            <p:extLst>
              <p:ext uri="{D42A27DB-BD31-4B8C-83A1-F6EECF244321}">
                <p14:modId xmlns:p14="http://schemas.microsoft.com/office/powerpoint/2010/main" val="1527084754"/>
              </p:ext>
            </p:extLst>
          </p:nvPr>
        </p:nvGraphicFramePr>
        <p:xfrm>
          <a:off x="6105764" y="27890923"/>
          <a:ext cx="21599525" cy="14471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" name="直排標題 1"/>
          <p:cNvSpPr txBox="1">
            <a:spLocks/>
          </p:cNvSpPr>
          <p:nvPr/>
        </p:nvSpPr>
        <p:spPr>
          <a:xfrm>
            <a:off x="-200085" y="-1055134"/>
            <a:ext cx="5543432" cy="43417781"/>
          </a:xfrm>
          <a:prstGeom prst="rect">
            <a:avLst/>
          </a:prstGeom>
          <a:blipFill>
            <a:blip r:embed="rId8">
              <a:biLevel thresh="25000"/>
            </a:blip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>
            <a:lvl1pPr algn="ctr" defTabSz="323990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259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5060" b="1" dirty="0">
                <a:solidFill>
                  <a:srgbClr val="FF0000"/>
                </a:solidFill>
              </a:rPr>
              <a:t>新港墘港</a:t>
            </a:r>
            <a:endParaRPr lang="zh-TW" altLang="en-US" sz="2506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370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</TotalTime>
  <Words>54</Words>
  <Application>Microsoft Office PowerPoint</Application>
  <PresentationFormat>自訂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stust</dc:creator>
  <cp:lastModifiedBy>stust</cp:lastModifiedBy>
  <cp:revision>5</cp:revision>
  <dcterms:created xsi:type="dcterms:W3CDTF">2015-12-16T05:45:34Z</dcterms:created>
  <dcterms:modified xsi:type="dcterms:W3CDTF">2015-12-16T06:40:42Z</dcterms:modified>
</cp:coreProperties>
</file>