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9" r:id="rId2"/>
    <p:sldId id="268" r:id="rId3"/>
    <p:sldId id="265" r:id="rId4"/>
    <p:sldId id="267" r:id="rId5"/>
    <p:sldId id="264" r:id="rId6"/>
    <p:sldId id="257" r:id="rId7"/>
    <p:sldId id="262" r:id="rId8"/>
    <p:sldId id="258" r:id="rId9"/>
    <p:sldId id="261" r:id="rId10"/>
    <p:sldId id="260" r:id="rId11"/>
    <p:sldId id="266" r:id="rId12"/>
    <p:sldId id="263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6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5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3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9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7038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9136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67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3127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5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F897E9-9C48-49FF-BDB9-19DE01336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455" y="888899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華康仿宋體W4" panose="02020409000000000000" pitchFamily="49" charset="-120"/>
                <a:ea typeface="華康仿宋體W4" panose="02020409000000000000" pitchFamily="49" charset="-120"/>
              </a:rPr>
              <a:t>書名</a:t>
            </a:r>
            <a:r>
              <a:rPr lang="en-US" altLang="zh-TW" dirty="0" smtClean="0"/>
              <a:t>:</a:t>
            </a:r>
            <a:r>
              <a:rPr lang="zh-TW" altLang="en-US" dirty="0"/>
              <a:t>扭曲的錢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8782BED-C72A-4F51-9A3A-553BD4D04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9880" y="3621491"/>
            <a:ext cx="5538281" cy="2117828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華康仿宋體W4" panose="02020409000000000000" pitchFamily="49" charset="-120"/>
                <a:ea typeface="華康仿宋體W4" panose="02020409000000000000" pitchFamily="49" charset="-120"/>
                <a:cs typeface="+mj-cs"/>
              </a:rPr>
              <a:t>作者</a:t>
            </a:r>
            <a:r>
              <a:rPr lang="zh-TW" altLang="en-US" sz="3000" dirty="0"/>
              <a:t>：</a:t>
            </a:r>
            <a:r>
              <a:rPr lang="zh-TW" altLang="en-US" sz="3000" dirty="0" smtClean="0"/>
              <a:t>陳仕傑、林冠瑜、陳宗華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 smtClean="0"/>
              <a:t>、陳嫚禎、白進裕、林家嶸</a:t>
            </a:r>
            <a:endParaRPr lang="en-US" altLang="zh-TW" sz="3000" dirty="0" smtClean="0"/>
          </a:p>
        </p:txBody>
      </p:sp>
    </p:spTree>
    <p:extLst>
      <p:ext uri="{BB962C8B-B14F-4D97-AF65-F5344CB8AC3E}">
        <p14:creationId xmlns:p14="http://schemas.microsoft.com/office/powerpoint/2010/main" val="17823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883" y="194787"/>
            <a:ext cx="3212904" cy="365134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950372" y="961696"/>
            <a:ext cx="6479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機器人陶比無意間發現了一個相框，相框裡的那的人長相跟陶比極為相似，他好奇的問胖女士，相框裡的人是誰，胖女士想了一下，騙了陶比那是她已經過世的兒子。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081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 bwMode="auto">
          <a:xfrm>
            <a:off x="2993557" y="3054416"/>
            <a:ext cx="6285583" cy="3276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9549" y="528034"/>
            <a:ext cx="105477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有一次</a:t>
            </a:r>
            <a:r>
              <a:rPr lang="zh-TW" altLang="zh-TW" sz="3200" dirty="0" smtClean="0"/>
              <a:t>陶比</a:t>
            </a:r>
            <a:r>
              <a:rPr lang="zh-TW" altLang="en-US" sz="3200" dirty="0" smtClean="0"/>
              <a:t>無意間發現原來胖女士的兒子沒死，於是決定在半夜殺了他，並直接取代他躺在病床上且康復，順利成為胖女士兒子後，開始計畫謀殺胖女士，計畫成功後，順利繼承了龐大的遺產。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701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605" y="2174417"/>
            <a:ext cx="4076697" cy="435133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6823" y="502276"/>
            <a:ext cx="10947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在完成計畫後，陶比與達叔會合假裝要平分財產，但先前他已拿著金錢將自己改造為殺人機器，因此達叔落入了陶比的圈套，失去了金錢也失去了生命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763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563" y="2610706"/>
            <a:ext cx="3730854" cy="435133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18185" y="476518"/>
            <a:ext cx="7662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在一個</a:t>
            </a:r>
            <a:r>
              <a:rPr lang="zh-TW" altLang="zh-TW" sz="3200" dirty="0" smtClean="0"/>
              <a:t>夜晚</a:t>
            </a:r>
            <a:r>
              <a:rPr lang="zh-TW" altLang="en-US" sz="3200" dirty="0" smtClean="0"/>
              <a:t>，</a:t>
            </a:r>
            <a:r>
              <a:rPr lang="zh-TW" altLang="zh-TW" sz="3200" dirty="0" smtClean="0"/>
              <a:t>達</a:t>
            </a:r>
            <a:r>
              <a:rPr lang="zh-TW" altLang="zh-TW" sz="3200" dirty="0"/>
              <a:t>叔正在為他的下一個計畫找尋合適的</a:t>
            </a:r>
            <a:r>
              <a:rPr lang="zh-TW" altLang="zh-TW" sz="3200" dirty="0" smtClean="0"/>
              <a:t>人手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他</a:t>
            </a:r>
            <a:r>
              <a:rPr lang="zh-TW" altLang="zh-TW" sz="3200" dirty="0"/>
              <a:t>正在煩惱著人手的</a:t>
            </a:r>
            <a:r>
              <a:rPr lang="zh-TW" altLang="zh-TW" sz="3200" dirty="0" smtClean="0"/>
              <a:t>同時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他</a:t>
            </a:r>
            <a:r>
              <a:rPr lang="zh-TW" altLang="zh-TW" sz="3200" dirty="0"/>
              <a:t>看見了陶比正在看工作機會的</a:t>
            </a:r>
            <a:r>
              <a:rPr lang="zh-TW" altLang="zh-TW" sz="3200" dirty="0" smtClean="0"/>
              <a:t>布告欄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而</a:t>
            </a:r>
            <a:r>
              <a:rPr lang="zh-TW" altLang="zh-TW" sz="3200" dirty="0"/>
              <a:t>這時的達叔告訴了陶比有一個可以賺錢的</a:t>
            </a:r>
            <a:r>
              <a:rPr lang="zh-TW" altLang="zh-TW" sz="3200" dirty="0" smtClean="0"/>
              <a:t>機會</a:t>
            </a:r>
            <a:r>
              <a:rPr lang="zh-TW" altLang="en-US" sz="3200" dirty="0" smtClean="0"/>
              <a:t>。</a:t>
            </a:r>
            <a:endParaRPr lang="zh-TW" altLang="zh-TW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03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11012" r="28913"/>
          <a:stretch/>
        </p:blipFill>
        <p:spPr bwMode="auto">
          <a:xfrm>
            <a:off x="8676775" y="3067429"/>
            <a:ext cx="2360154" cy="345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25195" y="638177"/>
            <a:ext cx="813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於是陶比跟著達叔到了一個</a:t>
            </a:r>
            <a:r>
              <a:rPr lang="zh-TW" altLang="zh-TW" sz="3200" dirty="0" smtClean="0"/>
              <a:t>巷子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他</a:t>
            </a:r>
            <a:r>
              <a:rPr lang="zh-TW" altLang="zh-TW" sz="3200" dirty="0"/>
              <a:t>將計畫</a:t>
            </a:r>
            <a:r>
              <a:rPr lang="zh-TW" altLang="zh-TW" sz="3200" dirty="0" smtClean="0"/>
              <a:t>告訴</a:t>
            </a:r>
            <a:r>
              <a:rPr lang="zh-TW" altLang="en-US" sz="3200" dirty="0" smtClean="0"/>
              <a:t>了</a:t>
            </a:r>
            <a:r>
              <a:rPr lang="zh-TW" altLang="zh-TW" sz="3200" dirty="0" smtClean="0"/>
              <a:t>陶比</a:t>
            </a:r>
            <a:r>
              <a:rPr lang="zh-TW" altLang="en-US" sz="3200" dirty="0" smtClean="0"/>
              <a:t>，讓他</a:t>
            </a:r>
            <a:r>
              <a:rPr lang="zh-TW" altLang="zh-TW" sz="3200" dirty="0" smtClean="0"/>
              <a:t>猶豫</a:t>
            </a:r>
            <a:r>
              <a:rPr lang="zh-TW" altLang="zh-TW" sz="3200" dirty="0"/>
              <a:t>了很</a:t>
            </a:r>
            <a:r>
              <a:rPr lang="zh-TW" altLang="zh-TW" sz="3200" dirty="0" smtClean="0"/>
              <a:t>久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雖然</a:t>
            </a:r>
            <a:r>
              <a:rPr lang="zh-TW" altLang="zh-TW" sz="3200" dirty="0"/>
              <a:t>陶比有著金錢上的困擾但又不願意冒著違反法律的風險賺這筆</a:t>
            </a:r>
            <a:r>
              <a:rPr lang="zh-TW" altLang="zh-TW" sz="3200" dirty="0" smtClean="0"/>
              <a:t>錢</a:t>
            </a:r>
            <a:r>
              <a:rPr lang="zh-TW" altLang="en-US" sz="3200" dirty="0" smtClean="0"/>
              <a:t>。</a:t>
            </a:r>
            <a:r>
              <a:rPr lang="zh-TW" altLang="zh-TW" sz="3200" dirty="0" smtClean="0"/>
              <a:t>陶</a:t>
            </a:r>
            <a:r>
              <a:rPr lang="zh-TW" altLang="zh-TW" sz="3200" dirty="0"/>
              <a:t>比內心無比掙扎的</a:t>
            </a:r>
            <a:r>
              <a:rPr lang="zh-TW" altLang="zh-TW" sz="3200" dirty="0" smtClean="0"/>
              <a:t>時候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他</a:t>
            </a:r>
            <a:r>
              <a:rPr lang="zh-TW" altLang="zh-TW" sz="3200" dirty="0"/>
              <a:t>下定決心不再願意為</a:t>
            </a:r>
            <a:r>
              <a:rPr lang="zh-TW" altLang="zh-TW" sz="3200" dirty="0" smtClean="0"/>
              <a:t>金錢所困擾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於是</a:t>
            </a:r>
            <a:r>
              <a:rPr lang="zh-TW" altLang="zh-TW" sz="3200" dirty="0"/>
              <a:t>接受了達叔的</a:t>
            </a:r>
            <a:r>
              <a:rPr lang="zh-TW" altLang="zh-TW" sz="3200" dirty="0" smtClean="0"/>
              <a:t>提議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531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393" y="2133522"/>
            <a:ext cx="3669101" cy="435133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54156" y="558153"/>
            <a:ext cx="105708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而陶比本身為一個</a:t>
            </a:r>
            <a:r>
              <a:rPr lang="zh-TW" altLang="zh-TW" sz="3200" dirty="0" smtClean="0"/>
              <a:t>機器人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達</a:t>
            </a:r>
            <a:r>
              <a:rPr lang="zh-TW" altLang="zh-TW" sz="3200" dirty="0"/>
              <a:t>叔將計畫所需要的任何資訊壓縮成了光碟片放入陶比的頭腦</a:t>
            </a:r>
            <a:r>
              <a:rPr lang="zh-TW" altLang="zh-TW" sz="3200" dirty="0" smtClean="0"/>
              <a:t>裡</a:t>
            </a:r>
            <a:r>
              <a:rPr lang="zh-TW" altLang="en-US" sz="3200" dirty="0" smtClean="0"/>
              <a:t>。</a:t>
            </a: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62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200" y="2705678"/>
            <a:ext cx="5181600" cy="311913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51793" y="504496"/>
            <a:ext cx="11225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到了地球，陶比抬起手微微遮在額前說：「這就是地球。」</a:t>
            </a:r>
          </a:p>
          <a:p>
            <a:r>
              <a:rPr lang="zh-TW" altLang="zh-TW" sz="3200" dirty="0"/>
              <a:t>達叔看著呆然狀的陶比後咳一下說：「走</a:t>
            </a:r>
            <a:r>
              <a:rPr lang="zh-TW" altLang="zh-TW" sz="3200" dirty="0" smtClean="0"/>
              <a:t>吧</a:t>
            </a:r>
            <a:r>
              <a:rPr lang="zh-TW" altLang="en-US" sz="3200" dirty="0" smtClean="0"/>
              <a:t>！</a:t>
            </a:r>
            <a:r>
              <a:rPr lang="zh-TW" altLang="zh-TW" sz="3200" dirty="0" smtClean="0"/>
              <a:t>就</a:t>
            </a:r>
            <a:r>
              <a:rPr lang="zh-TW" altLang="zh-TW" sz="3200" dirty="0"/>
              <a:t>按造我們說的計畫，我先帶你到店裡面。」</a:t>
            </a:r>
          </a:p>
          <a:p>
            <a:r>
              <a:rPr lang="zh-TW" altLang="zh-TW" sz="3200" dirty="0"/>
              <a:t>到了一家外表像歐洲建築式</a:t>
            </a:r>
            <a:r>
              <a:rPr lang="zh-TW" altLang="zh-TW" sz="3200" dirty="0" smtClean="0"/>
              <a:t>風格</a:t>
            </a:r>
            <a:r>
              <a:rPr lang="zh-TW" altLang="en-US" sz="3200" dirty="0" smtClean="0"/>
              <a:t>的店</a:t>
            </a:r>
            <a:r>
              <a:rPr lang="zh-TW" altLang="zh-TW" sz="3200" dirty="0" smtClean="0"/>
              <a:t>，</a:t>
            </a:r>
            <a:r>
              <a:rPr lang="zh-TW" altLang="zh-TW" sz="3200" dirty="0"/>
              <a:t>從櫥窗外還可以看到裡面擺著很多東西。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965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74915"/>
            <a:ext cx="4283239" cy="488308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398578" y="337107"/>
            <a:ext cx="77934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000" dirty="0"/>
              <a:t>達叔笑道：「來吧！進來這裡，我把你弄乾淨一點比較不會出紕漏。」接著就帶陶比進去店裡更身裡面一間小房間。</a:t>
            </a:r>
          </a:p>
          <a:p>
            <a:r>
              <a:rPr lang="zh-TW" altLang="zh-TW" sz="3000" dirty="0"/>
              <a:t>在出來房間的時候，店內的小店員對達叔說：「老闆這個商品要放哪裡？」</a:t>
            </a:r>
          </a:p>
          <a:p>
            <a:r>
              <a:rPr lang="zh-TW" altLang="zh-TW" sz="3000" dirty="0"/>
              <a:t>達叔看著面無表情的陶比說：「放在櫥窗上吧！照得到太陽的地方。」小店員</a:t>
            </a:r>
            <a:r>
              <a:rPr lang="zh-TW" altLang="zh-TW" sz="3000" dirty="0" smtClean="0"/>
              <a:t>遵旨</a:t>
            </a:r>
            <a:r>
              <a:rPr lang="zh-TW" altLang="en-US" sz="3000" dirty="0" smtClean="0"/>
              <a:t>，</a:t>
            </a:r>
            <a:r>
              <a:rPr lang="zh-TW" altLang="zh-TW" sz="3000" dirty="0" smtClean="0"/>
              <a:t>把</a:t>
            </a:r>
            <a:r>
              <a:rPr lang="zh-TW" altLang="zh-TW" sz="3000" dirty="0"/>
              <a:t>陶比放在櫥窗上最顯眼的位置</a:t>
            </a:r>
            <a:r>
              <a:rPr lang="zh-TW" altLang="zh-TW" sz="3000" dirty="0" smtClean="0"/>
              <a:t>。</a:t>
            </a:r>
            <a:endParaRPr lang="en-US" altLang="zh-TW" sz="3000" dirty="0" smtClean="0"/>
          </a:p>
          <a:p>
            <a:endParaRPr lang="zh-TW" altLang="zh-TW" sz="3000" dirty="0"/>
          </a:p>
          <a:p>
            <a:r>
              <a:rPr lang="zh-TW" altLang="zh-TW" sz="3000" dirty="0"/>
              <a:t>一</a:t>
            </a:r>
            <a:r>
              <a:rPr lang="zh-TW" altLang="zh-TW" sz="3000" dirty="0" smtClean="0"/>
              <a:t>直到</a:t>
            </a:r>
            <a:r>
              <a:rPr lang="zh-TW" altLang="zh-TW" sz="3000" dirty="0"/>
              <a:t>某一天</a:t>
            </a:r>
            <a:r>
              <a:rPr lang="zh-TW" altLang="zh-TW" sz="3000" dirty="0" smtClean="0"/>
              <a:t>店</a:t>
            </a:r>
            <a:r>
              <a:rPr lang="zh-TW" altLang="en-US" sz="3000" dirty="0" smtClean="0"/>
              <a:t>的</a:t>
            </a:r>
            <a:r>
              <a:rPr lang="zh-TW" altLang="zh-TW" sz="3000" dirty="0" smtClean="0"/>
              <a:t>門</a:t>
            </a:r>
            <a:r>
              <a:rPr lang="zh-TW" altLang="zh-TW" sz="3000" dirty="0"/>
              <a:t>被打開傳出一聲清脆的叮鈴</a:t>
            </a:r>
            <a:r>
              <a:rPr lang="zh-TW" altLang="zh-TW" sz="3000" dirty="0" smtClean="0"/>
              <a:t>鈴聲</a:t>
            </a:r>
            <a:r>
              <a:rPr lang="zh-TW" altLang="en-US" sz="3000" dirty="0" smtClean="0"/>
              <a:t>，進來了一位</a:t>
            </a:r>
            <a:r>
              <a:rPr lang="zh-TW" altLang="zh-TW" sz="3000" dirty="0"/>
              <a:t>最近</a:t>
            </a:r>
            <a:r>
              <a:rPr lang="zh-TW" altLang="zh-TW" sz="3000" dirty="0" smtClean="0"/>
              <a:t>常</a:t>
            </a:r>
            <a:r>
              <a:rPr lang="zh-TW" altLang="zh-TW" sz="3000" dirty="0" smtClean="0"/>
              <a:t>在</a:t>
            </a:r>
            <a:r>
              <a:rPr lang="zh-TW" altLang="zh-TW" sz="3000" dirty="0"/>
              <a:t>櫥窗外徘徊</a:t>
            </a:r>
            <a:r>
              <a:rPr lang="zh-TW" altLang="zh-TW" sz="3000" dirty="0" smtClean="0"/>
              <a:t>經過</a:t>
            </a:r>
            <a:r>
              <a:rPr lang="zh-TW" altLang="en-US" sz="3000" dirty="0" smtClean="0"/>
              <a:t>的</a:t>
            </a:r>
            <a:r>
              <a:rPr lang="zh-TW" altLang="zh-TW" sz="3000" dirty="0" smtClean="0"/>
              <a:t>女人</a:t>
            </a:r>
            <a:r>
              <a:rPr lang="zh-TW" altLang="zh-TW" sz="3000" dirty="0" smtClean="0"/>
              <a:t>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8430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714" r="25248"/>
          <a:stretch/>
        </p:blipFill>
        <p:spPr bwMode="auto">
          <a:xfrm>
            <a:off x="8515324" y="2380467"/>
            <a:ext cx="3271234" cy="378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096814" y="2128345"/>
            <a:ext cx="6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31076" y="646385"/>
            <a:ext cx="11288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陶比來到了胖女士的家中，</a:t>
            </a:r>
            <a:r>
              <a:rPr lang="zh-TW" altLang="zh-TW" sz="3200" dirty="0" smtClean="0"/>
              <a:t>照著</a:t>
            </a:r>
            <a:r>
              <a:rPr lang="zh-TW" altLang="en-US" sz="3200" dirty="0" smtClean="0"/>
              <a:t>達叔</a:t>
            </a:r>
            <a:r>
              <a:rPr lang="zh-TW" altLang="zh-TW" sz="3200" dirty="0" smtClean="0"/>
              <a:t>給</a:t>
            </a:r>
            <a:r>
              <a:rPr lang="zh-TW" altLang="zh-TW" sz="3200" dirty="0"/>
              <a:t>的光碟來獲取胖女士的信任，私底下思考著要如何拿走胖女士的所有貴重物品，而不被胖女士發現。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28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b="9767"/>
          <a:stretch/>
        </p:blipFill>
        <p:spPr bwMode="auto">
          <a:xfrm>
            <a:off x="1" y="4250028"/>
            <a:ext cx="5829838" cy="2607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內容版面配置區 8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921"/>
          <a:stretch/>
        </p:blipFill>
        <p:spPr bwMode="auto">
          <a:xfrm>
            <a:off x="6137045" y="141890"/>
            <a:ext cx="5829837" cy="1918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68013" y="2060045"/>
            <a:ext cx="113984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然而就陶比的觀察</a:t>
            </a:r>
            <a:r>
              <a:rPr lang="zh-TW" altLang="zh-TW" sz="3200" dirty="0" smtClean="0"/>
              <a:t>發現</a:t>
            </a:r>
            <a:r>
              <a:rPr lang="zh-TW" altLang="en-US" sz="3200" dirty="0"/>
              <a:t>，</a:t>
            </a:r>
            <a:r>
              <a:rPr lang="zh-TW" altLang="zh-TW" sz="3200" dirty="0" smtClean="0"/>
              <a:t>胖</a:t>
            </a:r>
            <a:r>
              <a:rPr lang="zh-TW" altLang="zh-TW" sz="3200" dirty="0"/>
              <a:t>女士</a:t>
            </a:r>
            <a:r>
              <a:rPr lang="zh-TW" altLang="zh-TW" sz="3200" dirty="0" smtClean="0"/>
              <a:t>比</a:t>
            </a:r>
            <a:r>
              <a:rPr lang="zh-TW" altLang="en-US" sz="3200" dirty="0"/>
              <a:t>達叔</a:t>
            </a:r>
            <a:r>
              <a:rPr lang="zh-TW" altLang="zh-TW" sz="3200" dirty="0" smtClean="0"/>
              <a:t>講</a:t>
            </a:r>
            <a:r>
              <a:rPr lang="zh-TW" altLang="zh-TW" sz="3200" dirty="0"/>
              <a:t>得還要更有錢，陶比</a:t>
            </a:r>
            <a:r>
              <a:rPr lang="zh-TW" altLang="zh-TW" sz="3200" dirty="0" smtClean="0"/>
              <a:t>放棄拿走</a:t>
            </a:r>
            <a:r>
              <a:rPr lang="zh-TW" altLang="zh-TW" sz="3200" dirty="0"/>
              <a:t>她的貴重物品，但猶豫</a:t>
            </a:r>
            <a:r>
              <a:rPr lang="zh-TW" altLang="zh-TW" sz="3200" dirty="0" smtClean="0"/>
              <a:t>了</a:t>
            </a:r>
            <a:r>
              <a:rPr lang="zh-TW" altLang="en-US" sz="3200" dirty="0"/>
              <a:t>達叔</a:t>
            </a:r>
            <a:r>
              <a:rPr lang="zh-TW" altLang="zh-TW" sz="3200" dirty="0" smtClean="0"/>
              <a:t>跟</a:t>
            </a:r>
            <a:r>
              <a:rPr lang="zh-TW" altLang="zh-TW" sz="3200" dirty="0"/>
              <a:t>他說的交易，但一想到他只要能夠獲得胖女士的信任，讓胖女士的信任取代了陶比是機器人的事實，就可以讓他為所欲為。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096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924" b="4181"/>
          <a:stretch/>
        </p:blipFill>
        <p:spPr bwMode="auto">
          <a:xfrm>
            <a:off x="8708303" y="1956520"/>
            <a:ext cx="2788413" cy="444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09903" y="1198179"/>
            <a:ext cx="7157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機器人陶比</a:t>
            </a:r>
            <a:r>
              <a:rPr lang="zh-TW" altLang="zh-TW" sz="3200" dirty="0" smtClean="0"/>
              <a:t>讀取</a:t>
            </a:r>
            <a:r>
              <a:rPr lang="zh-TW" altLang="en-US" sz="3200" dirty="0"/>
              <a:t>達叔</a:t>
            </a:r>
            <a:r>
              <a:rPr lang="zh-TW" altLang="zh-TW" sz="3200" dirty="0" smtClean="0"/>
              <a:t>所</a:t>
            </a:r>
            <a:r>
              <a:rPr lang="zh-TW" altLang="zh-TW" sz="3200" dirty="0"/>
              <a:t>給他的光碟</a:t>
            </a:r>
            <a:r>
              <a:rPr lang="zh-TW" altLang="zh-TW" sz="3200" dirty="0" smtClean="0"/>
              <a:t>片，</a:t>
            </a:r>
            <a:r>
              <a:rPr lang="zh-TW" altLang="zh-TW" sz="3200" dirty="0"/>
              <a:t>光碟片裡的程式，驅使他去執行每天的例行公事。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501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685</Words>
  <Application>Microsoft Office PowerPoint</Application>
  <PresentationFormat>自訂</PresentationFormat>
  <Paragraphs>19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書名:扭曲的錢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替身機器人</dc:title>
  <dc:creator>user</dc:creator>
  <cp:lastModifiedBy>user</cp:lastModifiedBy>
  <cp:revision>91</cp:revision>
  <dcterms:created xsi:type="dcterms:W3CDTF">2018-03-10T15:56:57Z</dcterms:created>
  <dcterms:modified xsi:type="dcterms:W3CDTF">2018-04-09T03:31:41Z</dcterms:modified>
</cp:coreProperties>
</file>