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69" r:id="rId2"/>
    <p:sldId id="268" r:id="rId3"/>
    <p:sldId id="265" r:id="rId4"/>
    <p:sldId id="267" r:id="rId5"/>
    <p:sldId id="264" r:id="rId6"/>
    <p:sldId id="257" r:id="rId7"/>
    <p:sldId id="262" r:id="rId8"/>
    <p:sldId id="258" r:id="rId9"/>
    <p:sldId id="261" r:id="rId10"/>
    <p:sldId id="260" r:id="rId11"/>
    <p:sldId id="266" r:id="rId12"/>
    <p:sldId id="263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0" d="100"/>
          <a:sy n="120" d="100"/>
        </p:scale>
        <p:origin x="-15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2564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9280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0534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438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4973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703855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391363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4671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5012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931276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8544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977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F897E9-9C48-49FF-BDB9-19DE01336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3455" y="888899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華康仿宋體W4" panose="02020409000000000000" pitchFamily="49" charset="-120"/>
                <a:ea typeface="華康仿宋體W4" panose="02020409000000000000" pitchFamily="49" charset="-120"/>
              </a:rPr>
              <a:t>書名</a:t>
            </a:r>
            <a:r>
              <a:rPr lang="en-US" altLang="zh-TW" dirty="0" smtClean="0"/>
              <a:t>:</a:t>
            </a:r>
            <a:r>
              <a:rPr lang="zh-TW" altLang="en-US" dirty="0"/>
              <a:t>扭曲的錢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E8782BED-C72A-4F51-9A3A-553BD4D040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9880" y="3621491"/>
            <a:ext cx="5538281" cy="2117828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latin typeface="華康仿宋體W4" panose="02020409000000000000" pitchFamily="49" charset="-120"/>
                <a:ea typeface="華康仿宋體W4" panose="02020409000000000000" pitchFamily="49" charset="-120"/>
                <a:cs typeface="+mj-cs"/>
              </a:rPr>
              <a:t>作者</a:t>
            </a:r>
            <a:r>
              <a:rPr lang="zh-TW" altLang="en-US" sz="3000" dirty="0"/>
              <a:t>：</a:t>
            </a:r>
            <a:r>
              <a:rPr lang="zh-TW" altLang="en-US" sz="3000" dirty="0" smtClean="0"/>
              <a:t>陳仕傑、林冠瑜、陳宗華</a:t>
            </a:r>
            <a:r>
              <a:rPr lang="en-US" altLang="zh-TW" sz="3000" dirty="0" smtClean="0"/>
              <a:t/>
            </a:r>
            <a:br>
              <a:rPr lang="en-US" altLang="zh-TW" sz="3000" dirty="0" smtClean="0"/>
            </a:br>
            <a:r>
              <a:rPr lang="zh-TW" altLang="en-US" sz="3000" dirty="0" smtClean="0"/>
              <a:t>、陳嫚禎、白進裕、林家嶸</a:t>
            </a:r>
            <a:endParaRPr lang="en-US" altLang="zh-TW" sz="3000" dirty="0" smtClean="0"/>
          </a:p>
        </p:txBody>
      </p:sp>
    </p:spTree>
    <p:extLst>
      <p:ext uri="{BB962C8B-B14F-4D97-AF65-F5344CB8AC3E}">
        <p14:creationId xmlns:p14="http://schemas.microsoft.com/office/powerpoint/2010/main" val="178232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內容版面配置區 7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8883" y="194787"/>
            <a:ext cx="3212904" cy="3651349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4950372" y="961696"/>
            <a:ext cx="64796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200" dirty="0"/>
              <a:t>機器人陶比無意間發現了一個相框，相框裡的那的人長相跟陶比極為相似，他好奇的問胖女士，相框裡的人是誰，胖女士想了一下，騙了陶比那是她已經過世的兒子。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90811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4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750"/>
          <a:stretch/>
        </p:blipFill>
        <p:spPr bwMode="auto">
          <a:xfrm>
            <a:off x="2993557" y="3054416"/>
            <a:ext cx="6285583" cy="32760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79549" y="528034"/>
            <a:ext cx="1054779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/>
              <a:t>有一次</a:t>
            </a:r>
            <a:r>
              <a:rPr lang="zh-TW" altLang="zh-TW" sz="3200" dirty="0" smtClean="0"/>
              <a:t>陶比</a:t>
            </a:r>
            <a:r>
              <a:rPr lang="zh-TW" altLang="en-US" sz="3200" dirty="0" smtClean="0"/>
              <a:t>無意間發現原來胖女士的兒子沒死，於是決定在半夜殺了他，並直接取代他躺在病床上且康復，順利成為胖女士兒子後，開始計畫謀殺胖女士，計畫成功後，順利繼承了龐大的遺產。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67019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1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0605" y="2174417"/>
            <a:ext cx="4076697" cy="435133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656823" y="502276"/>
            <a:ext cx="109470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/>
              <a:t>在完成計畫後，陶比與達叔會合假裝要平分財產，但先前他已拿著金錢將自己改造為殺人機器，因此達叔落入了陶比的圈套，失去了金錢也失去了生命</a:t>
            </a:r>
            <a:r>
              <a:rPr lang="en-US" altLang="zh-TW" sz="3200" dirty="0" smtClean="0"/>
              <a:t>…</a:t>
            </a:r>
            <a:r>
              <a:rPr lang="zh-TW" altLang="en-US" sz="3200" dirty="0" smtClean="0"/>
              <a:t> 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27636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3"/>
          <p:cNvPicPr>
            <a:picLocks noGrp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6563" y="2610706"/>
            <a:ext cx="3730854" cy="4351338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618185" y="476518"/>
            <a:ext cx="766292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200" dirty="0"/>
              <a:t>在一個</a:t>
            </a:r>
            <a:r>
              <a:rPr lang="zh-TW" altLang="zh-TW" sz="3200" dirty="0" smtClean="0"/>
              <a:t>夜晚</a:t>
            </a:r>
            <a:r>
              <a:rPr lang="zh-TW" altLang="en-US" sz="3200" dirty="0" smtClean="0"/>
              <a:t>，</a:t>
            </a:r>
            <a:r>
              <a:rPr lang="zh-TW" altLang="zh-TW" sz="3200" dirty="0" smtClean="0"/>
              <a:t>達</a:t>
            </a:r>
            <a:r>
              <a:rPr lang="zh-TW" altLang="zh-TW" sz="3200" dirty="0"/>
              <a:t>叔正在為他的下一個計畫找尋合適的</a:t>
            </a:r>
            <a:r>
              <a:rPr lang="zh-TW" altLang="zh-TW" sz="3200" dirty="0" smtClean="0"/>
              <a:t>人手</a:t>
            </a:r>
            <a:r>
              <a:rPr lang="zh-TW" altLang="en-US" sz="3200" dirty="0"/>
              <a:t>，</a:t>
            </a:r>
            <a:r>
              <a:rPr lang="zh-TW" altLang="zh-TW" sz="3200" dirty="0" smtClean="0"/>
              <a:t>他</a:t>
            </a:r>
            <a:r>
              <a:rPr lang="zh-TW" altLang="zh-TW" sz="3200" dirty="0"/>
              <a:t>正在煩惱著人手的</a:t>
            </a:r>
            <a:r>
              <a:rPr lang="zh-TW" altLang="zh-TW" sz="3200" dirty="0" smtClean="0"/>
              <a:t>同時</a:t>
            </a:r>
            <a:r>
              <a:rPr lang="zh-TW" altLang="en-US" sz="3200" dirty="0"/>
              <a:t>，</a:t>
            </a:r>
            <a:r>
              <a:rPr lang="zh-TW" altLang="zh-TW" sz="3200" dirty="0" smtClean="0"/>
              <a:t>他</a:t>
            </a:r>
            <a:r>
              <a:rPr lang="zh-TW" altLang="zh-TW" sz="3200" dirty="0"/>
              <a:t>看見了陶比正在看工作機會的</a:t>
            </a:r>
            <a:r>
              <a:rPr lang="zh-TW" altLang="zh-TW" sz="3200" dirty="0" smtClean="0"/>
              <a:t>布告欄</a:t>
            </a:r>
            <a:r>
              <a:rPr lang="zh-TW" altLang="en-US" sz="3200" dirty="0"/>
              <a:t>，</a:t>
            </a:r>
            <a:r>
              <a:rPr lang="zh-TW" altLang="zh-TW" sz="3200" dirty="0" smtClean="0"/>
              <a:t>而</a:t>
            </a:r>
            <a:r>
              <a:rPr lang="zh-TW" altLang="zh-TW" sz="3200" dirty="0"/>
              <a:t>這時的達叔告訴了陶比有一個可以賺錢的</a:t>
            </a:r>
            <a:r>
              <a:rPr lang="zh-TW" altLang="zh-TW" sz="3200" dirty="0" smtClean="0"/>
              <a:t>機會</a:t>
            </a:r>
            <a:r>
              <a:rPr lang="zh-TW" altLang="en-US" sz="3200" dirty="0" smtClean="0"/>
              <a:t>。</a:t>
            </a:r>
            <a:endParaRPr lang="zh-TW" altLang="zh-TW" sz="3200" dirty="0"/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39032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2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37" t="11012" r="28913"/>
          <a:stretch/>
        </p:blipFill>
        <p:spPr bwMode="auto">
          <a:xfrm>
            <a:off x="8676775" y="3067429"/>
            <a:ext cx="2360154" cy="34582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425195" y="638177"/>
            <a:ext cx="81392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200" dirty="0"/>
              <a:t>於是陶比跟著達叔到了一個</a:t>
            </a:r>
            <a:r>
              <a:rPr lang="zh-TW" altLang="zh-TW" sz="3200" dirty="0" smtClean="0"/>
              <a:t>巷子</a:t>
            </a:r>
            <a:r>
              <a:rPr lang="zh-TW" altLang="en-US" sz="3200" dirty="0"/>
              <a:t>，</a:t>
            </a:r>
            <a:r>
              <a:rPr lang="zh-TW" altLang="zh-TW" sz="3200" dirty="0" smtClean="0"/>
              <a:t>他</a:t>
            </a:r>
            <a:r>
              <a:rPr lang="zh-TW" altLang="zh-TW" sz="3200" dirty="0"/>
              <a:t>將計畫</a:t>
            </a:r>
            <a:r>
              <a:rPr lang="zh-TW" altLang="zh-TW" sz="3200" dirty="0" smtClean="0"/>
              <a:t>告訴</a:t>
            </a:r>
            <a:r>
              <a:rPr lang="zh-TW" altLang="en-US" sz="3200" dirty="0" smtClean="0"/>
              <a:t>了</a:t>
            </a:r>
            <a:r>
              <a:rPr lang="zh-TW" altLang="zh-TW" sz="3200" dirty="0" smtClean="0"/>
              <a:t>陶比</a:t>
            </a:r>
            <a:r>
              <a:rPr lang="zh-TW" altLang="en-US" sz="3200" dirty="0" smtClean="0"/>
              <a:t>，讓他</a:t>
            </a:r>
            <a:r>
              <a:rPr lang="zh-TW" altLang="zh-TW" sz="3200" dirty="0" smtClean="0"/>
              <a:t>猶豫</a:t>
            </a:r>
            <a:r>
              <a:rPr lang="zh-TW" altLang="zh-TW" sz="3200" dirty="0"/>
              <a:t>了很</a:t>
            </a:r>
            <a:r>
              <a:rPr lang="zh-TW" altLang="zh-TW" sz="3200" dirty="0" smtClean="0"/>
              <a:t>久</a:t>
            </a:r>
            <a:r>
              <a:rPr lang="zh-TW" altLang="en-US" sz="3200" dirty="0"/>
              <a:t>，</a:t>
            </a:r>
            <a:r>
              <a:rPr lang="zh-TW" altLang="zh-TW" sz="3200" dirty="0" smtClean="0"/>
              <a:t>雖然</a:t>
            </a:r>
            <a:r>
              <a:rPr lang="zh-TW" altLang="zh-TW" sz="3200" dirty="0"/>
              <a:t>陶比有著金錢上的困擾但又不願意冒著違反法律的風險賺這筆</a:t>
            </a:r>
            <a:r>
              <a:rPr lang="zh-TW" altLang="zh-TW" sz="3200" dirty="0" smtClean="0"/>
              <a:t>錢</a:t>
            </a:r>
            <a:r>
              <a:rPr lang="zh-TW" altLang="en-US" sz="3200" dirty="0" smtClean="0"/>
              <a:t>。</a:t>
            </a:r>
            <a:r>
              <a:rPr lang="zh-TW" altLang="zh-TW" sz="3200" dirty="0" smtClean="0"/>
              <a:t>陶</a:t>
            </a:r>
            <a:r>
              <a:rPr lang="zh-TW" altLang="zh-TW" sz="3200" dirty="0"/>
              <a:t>比內心無比掙扎的</a:t>
            </a:r>
            <a:r>
              <a:rPr lang="zh-TW" altLang="zh-TW" sz="3200" dirty="0" smtClean="0"/>
              <a:t>時候</a:t>
            </a:r>
            <a:r>
              <a:rPr lang="zh-TW" altLang="en-US" sz="3200" dirty="0"/>
              <a:t>，</a:t>
            </a:r>
            <a:r>
              <a:rPr lang="zh-TW" altLang="zh-TW" sz="3200" dirty="0" smtClean="0"/>
              <a:t>他</a:t>
            </a:r>
            <a:r>
              <a:rPr lang="zh-TW" altLang="zh-TW" sz="3200" dirty="0"/>
              <a:t>下定決心不再願意為</a:t>
            </a:r>
            <a:r>
              <a:rPr lang="zh-TW" altLang="zh-TW" sz="3200" dirty="0" smtClean="0"/>
              <a:t>金錢所困擾</a:t>
            </a:r>
            <a:r>
              <a:rPr lang="zh-TW" altLang="en-US" sz="3200" dirty="0"/>
              <a:t>，</a:t>
            </a:r>
            <a:r>
              <a:rPr lang="zh-TW" altLang="zh-TW" sz="3200" dirty="0" smtClean="0"/>
              <a:t>於是</a:t>
            </a:r>
            <a:r>
              <a:rPr lang="zh-TW" altLang="zh-TW" sz="3200" dirty="0"/>
              <a:t>接受了達叔的</a:t>
            </a:r>
            <a:r>
              <a:rPr lang="zh-TW" altLang="zh-TW" sz="3200" dirty="0" smtClean="0"/>
              <a:t>提議</a:t>
            </a:r>
            <a:r>
              <a:rPr lang="zh-TW" altLang="en-US" sz="3200" dirty="0" smtClean="0"/>
              <a:t>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75316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3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6393" y="2133522"/>
            <a:ext cx="3669101" cy="4351338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654156" y="558153"/>
            <a:ext cx="1057089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200" dirty="0"/>
              <a:t>而陶比本身為一個</a:t>
            </a:r>
            <a:r>
              <a:rPr lang="zh-TW" altLang="zh-TW" sz="3200" dirty="0" smtClean="0"/>
              <a:t>機器人</a:t>
            </a:r>
            <a:r>
              <a:rPr lang="zh-TW" altLang="en-US" sz="3200" dirty="0"/>
              <a:t>，</a:t>
            </a:r>
            <a:r>
              <a:rPr lang="zh-TW" altLang="zh-TW" sz="3200" dirty="0" smtClean="0"/>
              <a:t>達</a:t>
            </a:r>
            <a:r>
              <a:rPr lang="zh-TW" altLang="zh-TW" sz="3200" dirty="0"/>
              <a:t>叔將計畫所需要的任何資訊壓縮成了光碟片放入陶比的頭腦</a:t>
            </a:r>
            <a:r>
              <a:rPr lang="zh-TW" altLang="zh-TW" sz="3200" dirty="0" smtClean="0"/>
              <a:t>裡</a:t>
            </a:r>
            <a:r>
              <a:rPr lang="zh-TW" altLang="en-US" sz="3200" dirty="0" smtClean="0"/>
              <a:t>。</a:t>
            </a:r>
            <a:endParaRPr lang="zh-TW" altLang="zh-TW" sz="32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6623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3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5200" y="2705678"/>
            <a:ext cx="5181600" cy="3119131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551793" y="504496"/>
            <a:ext cx="112250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200" dirty="0"/>
              <a:t>到了地球，陶比抬起手微微遮在額前說：「這就是地球。」</a:t>
            </a:r>
          </a:p>
          <a:p>
            <a:r>
              <a:rPr lang="zh-TW" altLang="zh-TW" sz="3200" dirty="0"/>
              <a:t>達叔看著呆然狀的陶比後咳一下說：「走</a:t>
            </a:r>
            <a:r>
              <a:rPr lang="zh-TW" altLang="zh-TW" sz="3200" dirty="0" smtClean="0"/>
              <a:t>吧</a:t>
            </a:r>
            <a:r>
              <a:rPr lang="zh-TW" altLang="en-US" sz="3200" dirty="0" smtClean="0"/>
              <a:t>！</a:t>
            </a:r>
            <a:r>
              <a:rPr lang="zh-TW" altLang="zh-TW" sz="3200" dirty="0" smtClean="0"/>
              <a:t>就</a:t>
            </a:r>
            <a:r>
              <a:rPr lang="zh-TW" altLang="zh-TW" sz="3200" dirty="0"/>
              <a:t>按造我們說的計畫，我先帶你到店裡面。」</a:t>
            </a:r>
          </a:p>
          <a:p>
            <a:r>
              <a:rPr lang="zh-TW" altLang="zh-TW" sz="3200" dirty="0"/>
              <a:t>到了一家外表像歐洲建築式</a:t>
            </a:r>
            <a:r>
              <a:rPr lang="zh-TW" altLang="zh-TW" sz="3200" dirty="0" smtClean="0"/>
              <a:t>風格</a:t>
            </a:r>
            <a:r>
              <a:rPr lang="zh-TW" altLang="en-US" sz="3200" dirty="0" smtClean="0"/>
              <a:t>的店</a:t>
            </a:r>
            <a:r>
              <a:rPr lang="zh-TW" altLang="zh-TW" sz="3200" dirty="0" smtClean="0"/>
              <a:t>，</a:t>
            </a:r>
            <a:r>
              <a:rPr lang="zh-TW" altLang="zh-TW" sz="3200" dirty="0"/>
              <a:t>從櫥窗外還可以看到裡面擺著很多東西。</a:t>
            </a:r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99651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9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974915"/>
            <a:ext cx="4283239" cy="4883085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4398578" y="337107"/>
            <a:ext cx="779342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000" dirty="0"/>
              <a:t>達叔笑道：「來吧！進來這裡，我把你弄乾淨一點比較不會出紕漏。」接著就帶陶比進去店裡更身裡面一間小房間。</a:t>
            </a:r>
          </a:p>
          <a:p>
            <a:r>
              <a:rPr lang="zh-TW" altLang="zh-TW" sz="3000" dirty="0"/>
              <a:t>在出來房間的時候，店內的小店員對達叔說：「老闆這個商品要放哪裡？」</a:t>
            </a:r>
          </a:p>
          <a:p>
            <a:r>
              <a:rPr lang="zh-TW" altLang="zh-TW" sz="3000" dirty="0"/>
              <a:t>達叔看著面無表情的陶比說：「放在櫥窗上吧！照得到太陽的地方。」小店員</a:t>
            </a:r>
            <a:r>
              <a:rPr lang="zh-TW" altLang="zh-TW" sz="3000" dirty="0" smtClean="0"/>
              <a:t>遵旨</a:t>
            </a:r>
            <a:r>
              <a:rPr lang="zh-TW" altLang="en-US" sz="3000" dirty="0" smtClean="0"/>
              <a:t>，</a:t>
            </a:r>
            <a:r>
              <a:rPr lang="zh-TW" altLang="zh-TW" sz="3000" dirty="0" smtClean="0"/>
              <a:t>把</a:t>
            </a:r>
            <a:r>
              <a:rPr lang="zh-TW" altLang="zh-TW" sz="3000" dirty="0"/>
              <a:t>陶比放在櫥窗上最顯眼的位置</a:t>
            </a:r>
            <a:r>
              <a:rPr lang="zh-TW" altLang="zh-TW" sz="3000" dirty="0" smtClean="0"/>
              <a:t>。</a:t>
            </a:r>
            <a:endParaRPr lang="en-US" altLang="zh-TW" sz="3000" dirty="0" smtClean="0"/>
          </a:p>
          <a:p>
            <a:endParaRPr lang="zh-TW" altLang="zh-TW" sz="3000" dirty="0"/>
          </a:p>
          <a:p>
            <a:r>
              <a:rPr lang="zh-TW" altLang="zh-TW" sz="3000" dirty="0"/>
              <a:t>一</a:t>
            </a:r>
            <a:r>
              <a:rPr lang="zh-TW" altLang="zh-TW" sz="3000" dirty="0" smtClean="0"/>
              <a:t>直到</a:t>
            </a:r>
            <a:r>
              <a:rPr lang="zh-TW" altLang="zh-TW" sz="3000" dirty="0"/>
              <a:t>某一天</a:t>
            </a:r>
            <a:r>
              <a:rPr lang="zh-TW" altLang="zh-TW" sz="3000" dirty="0" smtClean="0"/>
              <a:t>店</a:t>
            </a:r>
            <a:r>
              <a:rPr lang="zh-TW" altLang="en-US" sz="3000" dirty="0" smtClean="0"/>
              <a:t>的</a:t>
            </a:r>
            <a:r>
              <a:rPr lang="zh-TW" altLang="zh-TW" sz="3000" dirty="0" smtClean="0"/>
              <a:t>門</a:t>
            </a:r>
            <a:r>
              <a:rPr lang="zh-TW" altLang="zh-TW" sz="3000" dirty="0"/>
              <a:t>被打開傳出一聲清脆的叮鈴</a:t>
            </a:r>
            <a:r>
              <a:rPr lang="zh-TW" altLang="zh-TW" sz="3000" dirty="0" smtClean="0"/>
              <a:t>鈴聲</a:t>
            </a:r>
            <a:r>
              <a:rPr lang="zh-TW" altLang="en-US" sz="3000" dirty="0" smtClean="0"/>
              <a:t>，進來了一位</a:t>
            </a:r>
            <a:r>
              <a:rPr lang="zh-TW" altLang="zh-TW" sz="3000" dirty="0"/>
              <a:t>最近</a:t>
            </a:r>
            <a:r>
              <a:rPr lang="zh-TW" altLang="zh-TW" sz="3000" dirty="0" smtClean="0"/>
              <a:t>常</a:t>
            </a:r>
            <a:r>
              <a:rPr lang="zh-TW" altLang="zh-TW" sz="3000" dirty="0" smtClean="0"/>
              <a:t>在</a:t>
            </a:r>
            <a:r>
              <a:rPr lang="zh-TW" altLang="zh-TW" sz="3000" dirty="0"/>
              <a:t>櫥窗外徘徊</a:t>
            </a:r>
            <a:r>
              <a:rPr lang="zh-TW" altLang="zh-TW" sz="3000" dirty="0" smtClean="0"/>
              <a:t>經過</a:t>
            </a:r>
            <a:r>
              <a:rPr lang="zh-TW" altLang="en-US" sz="3000" dirty="0" smtClean="0"/>
              <a:t>的</a:t>
            </a:r>
            <a:r>
              <a:rPr lang="zh-TW" altLang="zh-TW" sz="3000" dirty="0" smtClean="0"/>
              <a:t>女人</a:t>
            </a:r>
            <a:r>
              <a:rPr lang="zh-TW" altLang="zh-TW" sz="3000" dirty="0" smtClean="0"/>
              <a:t>。</a:t>
            </a: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184303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內容版面配置區 12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714" r="25248"/>
          <a:stretch/>
        </p:blipFill>
        <p:spPr bwMode="auto">
          <a:xfrm>
            <a:off x="8515324" y="2380467"/>
            <a:ext cx="3271234" cy="3780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2096814" y="2128345"/>
            <a:ext cx="63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331076" y="646385"/>
            <a:ext cx="112881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200" dirty="0"/>
              <a:t>陶比來到了胖女士的家中，</a:t>
            </a:r>
            <a:r>
              <a:rPr lang="zh-TW" altLang="zh-TW" sz="3200" dirty="0" smtClean="0"/>
              <a:t>照著</a:t>
            </a:r>
            <a:r>
              <a:rPr lang="zh-TW" altLang="en-US" sz="3200" dirty="0" smtClean="0"/>
              <a:t>達叔</a:t>
            </a:r>
            <a:r>
              <a:rPr lang="zh-TW" altLang="zh-TW" sz="3200" dirty="0" smtClean="0"/>
              <a:t>給</a:t>
            </a:r>
            <a:r>
              <a:rPr lang="zh-TW" altLang="zh-TW" sz="3200" dirty="0"/>
              <a:t>的光碟來獲取胖女士的信任，私底下思考著要如何拿走胖女士的所有貴重物品，而不被胖女士發現。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62843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/>
          <p:nvPr/>
        </p:nvPicPr>
        <p:blipFill rotWithShape="1">
          <a:blip r:embed="rId2"/>
          <a:srcRect b="9767"/>
          <a:stretch/>
        </p:blipFill>
        <p:spPr bwMode="auto">
          <a:xfrm>
            <a:off x="1" y="4250028"/>
            <a:ext cx="5829838" cy="26079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內容版面配置區 8"/>
          <p:cNvPicPr>
            <a:picLocks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r="921"/>
          <a:stretch/>
        </p:blipFill>
        <p:spPr bwMode="auto">
          <a:xfrm>
            <a:off x="6137045" y="141890"/>
            <a:ext cx="5829837" cy="19181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268013" y="2060045"/>
            <a:ext cx="113984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200" dirty="0"/>
              <a:t>然而就陶比的觀察</a:t>
            </a:r>
            <a:r>
              <a:rPr lang="zh-TW" altLang="zh-TW" sz="3200" dirty="0" smtClean="0"/>
              <a:t>發現</a:t>
            </a:r>
            <a:r>
              <a:rPr lang="zh-TW" altLang="en-US" sz="3200" dirty="0"/>
              <a:t>，</a:t>
            </a:r>
            <a:r>
              <a:rPr lang="zh-TW" altLang="zh-TW" sz="3200" dirty="0" smtClean="0"/>
              <a:t>胖</a:t>
            </a:r>
            <a:r>
              <a:rPr lang="zh-TW" altLang="zh-TW" sz="3200" dirty="0"/>
              <a:t>女士</a:t>
            </a:r>
            <a:r>
              <a:rPr lang="zh-TW" altLang="zh-TW" sz="3200" dirty="0" smtClean="0"/>
              <a:t>比</a:t>
            </a:r>
            <a:r>
              <a:rPr lang="zh-TW" altLang="en-US" sz="3200" dirty="0"/>
              <a:t>達叔</a:t>
            </a:r>
            <a:r>
              <a:rPr lang="zh-TW" altLang="zh-TW" sz="3200" dirty="0" smtClean="0"/>
              <a:t>講</a:t>
            </a:r>
            <a:r>
              <a:rPr lang="zh-TW" altLang="zh-TW" sz="3200" dirty="0"/>
              <a:t>得還要更有錢，陶比</a:t>
            </a:r>
            <a:r>
              <a:rPr lang="zh-TW" altLang="zh-TW" sz="3200" dirty="0" smtClean="0"/>
              <a:t>放棄拿走</a:t>
            </a:r>
            <a:r>
              <a:rPr lang="zh-TW" altLang="zh-TW" sz="3200" dirty="0"/>
              <a:t>她的貴重物品，但猶豫</a:t>
            </a:r>
            <a:r>
              <a:rPr lang="zh-TW" altLang="zh-TW" sz="3200" dirty="0" smtClean="0"/>
              <a:t>了</a:t>
            </a:r>
            <a:r>
              <a:rPr lang="zh-TW" altLang="en-US" sz="3200" dirty="0"/>
              <a:t>達叔</a:t>
            </a:r>
            <a:r>
              <a:rPr lang="zh-TW" altLang="zh-TW" sz="3200" dirty="0" smtClean="0"/>
              <a:t>跟</a:t>
            </a:r>
            <a:r>
              <a:rPr lang="zh-TW" altLang="zh-TW" sz="3200" dirty="0"/>
              <a:t>他說的交易，但一想到他只要能夠獲得胖女士的信任，讓胖女士的信任取代了陶比是機器人的事實，就可以讓他為所欲為。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80964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2"/>
          <p:cNvPicPr>
            <a:picLocks noGrp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t="924" b="4181"/>
          <a:stretch/>
        </p:blipFill>
        <p:spPr bwMode="auto">
          <a:xfrm>
            <a:off x="8708303" y="1956520"/>
            <a:ext cx="2788413" cy="44402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409903" y="1198179"/>
            <a:ext cx="71575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200" dirty="0"/>
              <a:t>機器人陶比</a:t>
            </a:r>
            <a:r>
              <a:rPr lang="zh-TW" altLang="zh-TW" sz="3200" dirty="0" smtClean="0"/>
              <a:t>讀取</a:t>
            </a:r>
            <a:r>
              <a:rPr lang="zh-TW" altLang="en-US" sz="3200" dirty="0"/>
              <a:t>達叔</a:t>
            </a:r>
            <a:r>
              <a:rPr lang="zh-TW" altLang="zh-TW" sz="3200" dirty="0" smtClean="0"/>
              <a:t>所</a:t>
            </a:r>
            <a:r>
              <a:rPr lang="zh-TW" altLang="zh-TW" sz="3200" dirty="0"/>
              <a:t>給他的光碟</a:t>
            </a:r>
            <a:r>
              <a:rPr lang="zh-TW" altLang="zh-TW" sz="3200" dirty="0" smtClean="0"/>
              <a:t>片，</a:t>
            </a:r>
            <a:r>
              <a:rPr lang="zh-TW" altLang="zh-TW" sz="3200" dirty="0"/>
              <a:t>光碟片裡的程式，驅使他去執行每天的例行公事。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35014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</TotalTime>
  <Words>685</Words>
  <Application>Microsoft Office PowerPoint</Application>
  <PresentationFormat>自訂</PresentationFormat>
  <Paragraphs>19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書名:扭曲的錢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替身機器人</dc:title>
  <dc:creator>user</dc:creator>
  <cp:lastModifiedBy>user</cp:lastModifiedBy>
  <cp:revision>91</cp:revision>
  <dcterms:created xsi:type="dcterms:W3CDTF">2018-03-10T15:56:57Z</dcterms:created>
  <dcterms:modified xsi:type="dcterms:W3CDTF">2018-04-09T03:31:41Z</dcterms:modified>
</cp:coreProperties>
</file>