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2" r:id="rId5"/>
    <p:sldId id="261" r:id="rId6"/>
    <p:sldId id="273" r:id="rId7"/>
    <p:sldId id="260" r:id="rId8"/>
    <p:sldId id="263" r:id="rId9"/>
    <p:sldId id="264" r:id="rId10"/>
    <p:sldId id="265" r:id="rId11"/>
    <p:sldId id="269" r:id="rId12"/>
    <p:sldId id="266" r:id="rId13"/>
    <p:sldId id="268" r:id="rId14"/>
    <p:sldId id="270" r:id="rId15"/>
    <p:sldId id="271" r:id="rId16"/>
    <p:sldId id="267" r:id="rId17"/>
    <p:sldId id="276" r:id="rId18"/>
    <p:sldId id="277" r:id="rId19"/>
    <p:sldId id="278" r:id="rId20"/>
    <p:sldId id="272" r:id="rId21"/>
    <p:sldId id="256" r:id="rId22"/>
    <p:sldId id="275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5104A-F017-4A04-A811-A9BB030EB290}" type="doc">
      <dgm:prSet loTypeId="urn:microsoft.com/office/officeart/2005/8/layout/balance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B7DD7E-7CB5-4A04-AD2C-CA283083976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人工</a:t>
          </a:r>
          <a:r>
            <a:rPr 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zh-TW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183E86C-56BF-49A9-9B49-F633CC1EAF8C}" type="parTrans" cxnId="{C3D17D17-BB08-48A5-AEB6-9F18D9B73F1B}">
      <dgm:prSet/>
      <dgm:spPr/>
      <dgm:t>
        <a:bodyPr/>
        <a:lstStyle/>
        <a:p>
          <a:endParaRPr lang="zh-TW" altLang="en-US"/>
        </a:p>
      </dgm:t>
    </dgm:pt>
    <dgm:pt modelId="{B696C806-FD99-4635-9B4C-396BE5059E91}" type="sibTrans" cxnId="{C3D17D17-BB08-48A5-AEB6-9F18D9B73F1B}">
      <dgm:prSet/>
      <dgm:spPr/>
      <dgm:t>
        <a:bodyPr/>
        <a:lstStyle/>
        <a:p>
          <a:endParaRPr lang="zh-TW" altLang="en-US"/>
        </a:p>
      </dgm:t>
    </dgm:pt>
    <dgm:pt modelId="{465AC230-08C6-4EEF-9311-418623F13DE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天然</a:t>
          </a:r>
          <a:r>
            <a:rPr 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en-US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2B00F39-5EC6-4CA7-9196-3D876F3B54B8}" type="parTrans" cxnId="{1D496DBF-9946-4715-AFB6-EDCD2713134B}">
      <dgm:prSet/>
      <dgm:spPr/>
      <dgm:t>
        <a:bodyPr/>
        <a:lstStyle/>
        <a:p>
          <a:endParaRPr lang="zh-TW" altLang="en-US"/>
        </a:p>
      </dgm:t>
    </dgm:pt>
    <dgm:pt modelId="{315DB591-A8E8-4BAE-BF6F-4F85EF4B97A6}" type="sibTrans" cxnId="{1D496DBF-9946-4715-AFB6-EDCD2713134B}">
      <dgm:prSet/>
      <dgm:spPr/>
      <dgm:t>
        <a:bodyPr/>
        <a:lstStyle/>
        <a:p>
          <a:endParaRPr lang="zh-TW" altLang="en-US"/>
        </a:p>
      </dgm:t>
    </dgm:pt>
    <dgm:pt modelId="{55E6F64A-F937-4794-A64F-CFE90B91BA5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/>
            <a:t>動物油</a:t>
          </a:r>
          <a:endParaRPr lang="zh-TW" altLang="en-US" sz="2800" b="1" dirty="0"/>
        </a:p>
      </dgm:t>
    </dgm:pt>
    <dgm:pt modelId="{698FDEBD-D43F-4A00-9713-662C868C39D9}" type="parTrans" cxnId="{61ECAD94-A460-4958-95F3-58D596925BAF}">
      <dgm:prSet/>
      <dgm:spPr/>
      <dgm:t>
        <a:bodyPr/>
        <a:lstStyle/>
        <a:p>
          <a:endParaRPr lang="zh-TW" altLang="en-US"/>
        </a:p>
      </dgm:t>
    </dgm:pt>
    <dgm:pt modelId="{07647100-9746-4FC2-A5B3-281CF0E14B47}" type="sibTrans" cxnId="{61ECAD94-A460-4958-95F3-58D596925BAF}">
      <dgm:prSet/>
      <dgm:spPr/>
      <dgm:t>
        <a:bodyPr/>
        <a:lstStyle/>
        <a:p>
          <a:endParaRPr lang="zh-TW" altLang="en-US"/>
        </a:p>
      </dgm:t>
    </dgm:pt>
    <dgm:pt modelId="{3507F3B4-DBCF-43E5-953F-8493C767AEE3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/>
            <a:t>植物油</a:t>
          </a:r>
          <a:endParaRPr lang="zh-TW" altLang="en-US" sz="2800" b="1" dirty="0"/>
        </a:p>
      </dgm:t>
    </dgm:pt>
    <dgm:pt modelId="{192B5E17-FD01-4DA9-B70F-AAAD4187C582}" type="parTrans" cxnId="{49E2DA50-71BE-4D6B-BD6A-5107DE697578}">
      <dgm:prSet/>
      <dgm:spPr/>
      <dgm:t>
        <a:bodyPr/>
        <a:lstStyle/>
        <a:p>
          <a:endParaRPr lang="zh-TW" altLang="en-US"/>
        </a:p>
      </dgm:t>
    </dgm:pt>
    <dgm:pt modelId="{48FC1EE9-D30C-420E-B8B0-24CAC12F11E7}" type="sibTrans" cxnId="{49E2DA50-71BE-4D6B-BD6A-5107DE697578}">
      <dgm:prSet/>
      <dgm:spPr/>
      <dgm:t>
        <a:bodyPr/>
        <a:lstStyle/>
        <a:p>
          <a:endParaRPr lang="zh-TW" altLang="en-US"/>
        </a:p>
      </dgm:t>
    </dgm:pt>
    <dgm:pt modelId="{B62AAB2D-2839-4F63-B3ED-3228FE03FAC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/>
            <a:t>氫化油</a:t>
          </a:r>
          <a:endParaRPr lang="zh-TW" altLang="en-US" b="1" dirty="0"/>
        </a:p>
      </dgm:t>
    </dgm:pt>
    <dgm:pt modelId="{F81B0940-D7F9-4B7A-9727-71D0DA7C8F46}" type="parTrans" cxnId="{C4C4F930-A77F-4FA1-A105-934171FB64A5}">
      <dgm:prSet/>
      <dgm:spPr/>
      <dgm:t>
        <a:bodyPr/>
        <a:lstStyle/>
        <a:p>
          <a:endParaRPr lang="zh-TW" altLang="en-US"/>
        </a:p>
      </dgm:t>
    </dgm:pt>
    <dgm:pt modelId="{C4A253F2-4267-4119-A0EE-F42D07C784D2}" type="sibTrans" cxnId="{C4C4F930-A77F-4FA1-A105-934171FB64A5}">
      <dgm:prSet/>
      <dgm:spPr/>
      <dgm:t>
        <a:bodyPr/>
        <a:lstStyle/>
        <a:p>
          <a:endParaRPr lang="zh-TW" altLang="en-US"/>
        </a:p>
      </dgm:t>
    </dgm:pt>
    <dgm:pt modelId="{A2FF63B1-BF9D-4917-A8F6-C8AAC14329A0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/>
            <a:t>精緻</a:t>
          </a:r>
          <a:r>
            <a:rPr lang="zh-TW" altLang="en-US" sz="3100" b="1" dirty="0" smtClean="0"/>
            <a:t>油</a:t>
          </a:r>
          <a:endParaRPr lang="zh-TW" altLang="en-US" sz="3100" b="1" dirty="0"/>
        </a:p>
      </dgm:t>
    </dgm:pt>
    <dgm:pt modelId="{E2CD8094-A14A-40A2-9431-8FD00A3295B3}" type="parTrans" cxnId="{5ECDDEC2-2496-4EAC-B7CD-B97CD0AE8829}">
      <dgm:prSet/>
      <dgm:spPr/>
      <dgm:t>
        <a:bodyPr/>
        <a:lstStyle/>
        <a:p>
          <a:endParaRPr lang="zh-TW" altLang="en-US"/>
        </a:p>
      </dgm:t>
    </dgm:pt>
    <dgm:pt modelId="{CD030E07-5CB9-4D66-8B54-3466BF8DCC74}" type="sibTrans" cxnId="{5ECDDEC2-2496-4EAC-B7CD-B97CD0AE8829}">
      <dgm:prSet/>
      <dgm:spPr/>
      <dgm:t>
        <a:bodyPr/>
        <a:lstStyle/>
        <a:p>
          <a:endParaRPr lang="zh-TW" altLang="en-US"/>
        </a:p>
      </dgm:t>
    </dgm:pt>
    <dgm:pt modelId="{56437142-5F6B-475F-B00B-8B91B7FD80C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調和油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3CD71A7-CB90-4047-8BB7-4E4EC366B243}" type="parTrans" cxnId="{82A4BAE0-AC98-4F99-8462-CBDA55872739}">
      <dgm:prSet/>
      <dgm:spPr/>
      <dgm:t>
        <a:bodyPr/>
        <a:lstStyle/>
        <a:p>
          <a:endParaRPr lang="zh-TW" altLang="en-US"/>
        </a:p>
      </dgm:t>
    </dgm:pt>
    <dgm:pt modelId="{6332F9CE-BFE4-495A-98C0-EE2296622595}" type="sibTrans" cxnId="{82A4BAE0-AC98-4F99-8462-CBDA55872739}">
      <dgm:prSet/>
      <dgm:spPr/>
      <dgm:t>
        <a:bodyPr/>
        <a:lstStyle/>
        <a:p>
          <a:endParaRPr lang="zh-TW" altLang="en-US"/>
        </a:p>
      </dgm:t>
    </dgm:pt>
    <dgm:pt modelId="{B3B4E40F-67BF-4B47-B5FE-42D6243E24D4}" type="pres">
      <dgm:prSet presAssocID="{3FD5104A-F017-4A04-A811-A9BB030EB29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9C6187-0EC0-4C57-84A6-B5D4CACDC979}" type="pres">
      <dgm:prSet presAssocID="{3FD5104A-F017-4A04-A811-A9BB030EB290}" presName="dummyMaxCanvas" presStyleCnt="0"/>
      <dgm:spPr/>
    </dgm:pt>
    <dgm:pt modelId="{DC0B54A6-8629-4EA2-A1C5-120F0AEC2768}" type="pres">
      <dgm:prSet presAssocID="{3FD5104A-F017-4A04-A811-A9BB030EB290}" presName="parentComposite" presStyleCnt="0"/>
      <dgm:spPr/>
    </dgm:pt>
    <dgm:pt modelId="{96420581-DD00-4587-AC08-8A7A15D41C42}" type="pres">
      <dgm:prSet presAssocID="{3FD5104A-F017-4A04-A811-A9BB030EB29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27469589-8BC8-4B02-9B90-80CCACAE33EC}" type="pres">
      <dgm:prSet presAssocID="{3FD5104A-F017-4A04-A811-A9BB030EB290}" presName="parent2" presStyleLbl="alignAccFollowNode1" presStyleIdx="1" presStyleCnt="4" custLinFactNeighborX="-1053" custLinFactNeighborY="3027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A544502C-C49B-458A-8771-6BE09C19F876}" type="pres">
      <dgm:prSet presAssocID="{3FD5104A-F017-4A04-A811-A9BB030EB290}" presName="childrenComposite" presStyleCnt="0"/>
      <dgm:spPr/>
    </dgm:pt>
    <dgm:pt modelId="{56BBAEE6-0FF7-4750-8727-B1149D21FF37}" type="pres">
      <dgm:prSet presAssocID="{3FD5104A-F017-4A04-A811-A9BB030EB290}" presName="dummyMaxCanvas_ChildArea" presStyleCnt="0"/>
      <dgm:spPr/>
    </dgm:pt>
    <dgm:pt modelId="{50AB9ECD-2F3E-41F0-BC7F-3F3F0C78E669}" type="pres">
      <dgm:prSet presAssocID="{3FD5104A-F017-4A04-A811-A9BB030EB290}" presName="fulcrum" presStyleLbl="alignAccFollowNode1" presStyleIdx="2" presStyleCnt="4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9ACBA345-4EA8-463E-9231-4BB90BF50DDF}" type="pres">
      <dgm:prSet presAssocID="{3FD5104A-F017-4A04-A811-A9BB030EB290}" presName="balance_32" presStyleLbl="alignAccFollowNode1" presStyleIdx="3" presStyleCnt="4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49D82CAC-4190-4D50-A049-56232DC4BD68}" type="pres">
      <dgm:prSet presAssocID="{3FD5104A-F017-4A04-A811-A9BB030EB290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2C024-98C1-4670-9BBB-217A152B9E0B}" type="pres">
      <dgm:prSet presAssocID="{3FD5104A-F017-4A04-A811-A9BB030EB290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692C1-6E65-47E7-8B17-1C8FFEB0AA29}" type="pres">
      <dgm:prSet presAssocID="{3FD5104A-F017-4A04-A811-A9BB030EB290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2603D2-E1EE-48B7-A308-4BCB4C407DA5}" type="pres">
      <dgm:prSet presAssocID="{3FD5104A-F017-4A04-A811-A9BB030EB290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1E660-D5F9-4C41-B64B-CE2A5FF0536A}" type="pres">
      <dgm:prSet presAssocID="{3FD5104A-F017-4A04-A811-A9BB030EB290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634629-7C14-4F46-B8F9-D6B23A9AC867}" type="presOf" srcId="{55E6F64A-F937-4794-A64F-CFE90B91BA54}" destId="{122603D2-E1EE-48B7-A308-4BCB4C407DA5}" srcOrd="0" destOrd="0" presId="urn:microsoft.com/office/officeart/2005/8/layout/balance1"/>
    <dgm:cxn modelId="{11F8B5BC-B06A-444D-8437-627177A6DB01}" type="presOf" srcId="{B62AAB2D-2839-4F63-B3ED-3228FE03FAC0}" destId="{49D82CAC-4190-4D50-A049-56232DC4BD68}" srcOrd="0" destOrd="0" presId="urn:microsoft.com/office/officeart/2005/8/layout/balance1"/>
    <dgm:cxn modelId="{61ECAD94-A460-4958-95F3-58D596925BAF}" srcId="{465AC230-08C6-4EEF-9311-418623F13DEB}" destId="{55E6F64A-F937-4794-A64F-CFE90B91BA54}" srcOrd="0" destOrd="0" parTransId="{698FDEBD-D43F-4A00-9713-662C868C39D9}" sibTransId="{07647100-9746-4FC2-A5B3-281CF0E14B47}"/>
    <dgm:cxn modelId="{069E7796-EFAB-4832-9E00-F567AAB08502}" type="presOf" srcId="{3507F3B4-DBCF-43E5-953F-8493C767AEE3}" destId="{9BE1E660-D5F9-4C41-B64B-CE2A5FF0536A}" srcOrd="0" destOrd="0" presId="urn:microsoft.com/office/officeart/2005/8/layout/balance1"/>
    <dgm:cxn modelId="{C4C4F930-A77F-4FA1-A105-934171FB64A5}" srcId="{C8B7DD7E-7CB5-4A04-AD2C-CA2830839760}" destId="{B62AAB2D-2839-4F63-B3ED-3228FE03FAC0}" srcOrd="0" destOrd="0" parTransId="{F81B0940-D7F9-4B7A-9727-71D0DA7C8F46}" sibTransId="{C4A253F2-4267-4119-A0EE-F42D07C784D2}"/>
    <dgm:cxn modelId="{82A4BAE0-AC98-4F99-8462-CBDA55872739}" srcId="{C8B7DD7E-7CB5-4A04-AD2C-CA2830839760}" destId="{56437142-5F6B-475F-B00B-8B91B7FD80CB}" srcOrd="2" destOrd="0" parTransId="{B3CD71A7-CB90-4047-8BB7-4E4EC366B243}" sibTransId="{6332F9CE-BFE4-495A-98C0-EE2296622595}"/>
    <dgm:cxn modelId="{5ECDDEC2-2496-4EAC-B7CD-B97CD0AE8829}" srcId="{C8B7DD7E-7CB5-4A04-AD2C-CA2830839760}" destId="{A2FF63B1-BF9D-4917-A8F6-C8AAC14329A0}" srcOrd="1" destOrd="0" parTransId="{E2CD8094-A14A-40A2-9431-8FD00A3295B3}" sibTransId="{CD030E07-5CB9-4D66-8B54-3466BF8DCC74}"/>
    <dgm:cxn modelId="{1D496DBF-9946-4715-AFB6-EDCD2713134B}" srcId="{3FD5104A-F017-4A04-A811-A9BB030EB290}" destId="{465AC230-08C6-4EEF-9311-418623F13DEB}" srcOrd="1" destOrd="0" parTransId="{E2B00F39-5EC6-4CA7-9196-3D876F3B54B8}" sibTransId="{315DB591-A8E8-4BAE-BF6F-4F85EF4B97A6}"/>
    <dgm:cxn modelId="{A1F45950-5C5B-44F6-8570-C570E2D33086}" type="presOf" srcId="{3FD5104A-F017-4A04-A811-A9BB030EB290}" destId="{B3B4E40F-67BF-4B47-B5FE-42D6243E24D4}" srcOrd="0" destOrd="0" presId="urn:microsoft.com/office/officeart/2005/8/layout/balance1"/>
    <dgm:cxn modelId="{12ECF654-D96B-4EE4-BEB5-2D869B40C679}" type="presOf" srcId="{A2FF63B1-BF9D-4917-A8F6-C8AAC14329A0}" destId="{5522C024-98C1-4670-9BBB-217A152B9E0B}" srcOrd="0" destOrd="0" presId="urn:microsoft.com/office/officeart/2005/8/layout/balance1"/>
    <dgm:cxn modelId="{3E282E47-BD91-488E-945D-06F1EB8F0B57}" type="presOf" srcId="{465AC230-08C6-4EEF-9311-418623F13DEB}" destId="{27469589-8BC8-4B02-9B90-80CCACAE33EC}" srcOrd="0" destOrd="0" presId="urn:microsoft.com/office/officeart/2005/8/layout/balance1"/>
    <dgm:cxn modelId="{49E2DA50-71BE-4D6B-BD6A-5107DE697578}" srcId="{465AC230-08C6-4EEF-9311-418623F13DEB}" destId="{3507F3B4-DBCF-43E5-953F-8493C767AEE3}" srcOrd="1" destOrd="0" parTransId="{192B5E17-FD01-4DA9-B70F-AAAD4187C582}" sibTransId="{48FC1EE9-D30C-420E-B8B0-24CAC12F11E7}"/>
    <dgm:cxn modelId="{C3D17D17-BB08-48A5-AEB6-9F18D9B73F1B}" srcId="{3FD5104A-F017-4A04-A811-A9BB030EB290}" destId="{C8B7DD7E-7CB5-4A04-AD2C-CA2830839760}" srcOrd="0" destOrd="0" parTransId="{3183E86C-56BF-49A9-9B49-F633CC1EAF8C}" sibTransId="{B696C806-FD99-4635-9B4C-396BE5059E91}"/>
    <dgm:cxn modelId="{C5F58BE6-7C08-488A-A17A-EF7A777DAF71}" type="presOf" srcId="{56437142-5F6B-475F-B00B-8B91B7FD80CB}" destId="{1C7692C1-6E65-47E7-8B17-1C8FFEB0AA29}" srcOrd="0" destOrd="0" presId="urn:microsoft.com/office/officeart/2005/8/layout/balance1"/>
    <dgm:cxn modelId="{57FA4726-80AD-4D0A-A9E0-BAB556EC6DC2}" type="presOf" srcId="{C8B7DD7E-7CB5-4A04-AD2C-CA2830839760}" destId="{96420581-DD00-4587-AC08-8A7A15D41C42}" srcOrd="0" destOrd="0" presId="urn:microsoft.com/office/officeart/2005/8/layout/balance1"/>
    <dgm:cxn modelId="{DBD65ECE-380D-4A5E-911B-11A56ADC16D8}" type="presParOf" srcId="{B3B4E40F-67BF-4B47-B5FE-42D6243E24D4}" destId="{3D9C6187-0EC0-4C57-84A6-B5D4CACDC979}" srcOrd="0" destOrd="0" presId="urn:microsoft.com/office/officeart/2005/8/layout/balance1"/>
    <dgm:cxn modelId="{39D80B9F-559E-4CB3-AF76-915AFAD88D4A}" type="presParOf" srcId="{B3B4E40F-67BF-4B47-B5FE-42D6243E24D4}" destId="{DC0B54A6-8629-4EA2-A1C5-120F0AEC2768}" srcOrd="1" destOrd="0" presId="urn:microsoft.com/office/officeart/2005/8/layout/balance1"/>
    <dgm:cxn modelId="{DCBABAC8-76A3-470D-AB20-46FFE1FEC7EA}" type="presParOf" srcId="{DC0B54A6-8629-4EA2-A1C5-120F0AEC2768}" destId="{96420581-DD00-4587-AC08-8A7A15D41C42}" srcOrd="0" destOrd="0" presId="urn:microsoft.com/office/officeart/2005/8/layout/balance1"/>
    <dgm:cxn modelId="{7AAB845E-9989-4DBF-9FB6-56830DE41CC8}" type="presParOf" srcId="{DC0B54A6-8629-4EA2-A1C5-120F0AEC2768}" destId="{27469589-8BC8-4B02-9B90-80CCACAE33EC}" srcOrd="1" destOrd="0" presId="urn:microsoft.com/office/officeart/2005/8/layout/balance1"/>
    <dgm:cxn modelId="{60CD394A-465B-4D0B-B6F6-89FCD942105F}" type="presParOf" srcId="{B3B4E40F-67BF-4B47-B5FE-42D6243E24D4}" destId="{A544502C-C49B-458A-8771-6BE09C19F876}" srcOrd="2" destOrd="0" presId="urn:microsoft.com/office/officeart/2005/8/layout/balance1"/>
    <dgm:cxn modelId="{13AE6EFE-9ADA-425A-91F9-77357979B03A}" type="presParOf" srcId="{A544502C-C49B-458A-8771-6BE09C19F876}" destId="{56BBAEE6-0FF7-4750-8727-B1149D21FF37}" srcOrd="0" destOrd="0" presId="urn:microsoft.com/office/officeart/2005/8/layout/balance1"/>
    <dgm:cxn modelId="{E848F7A7-0154-4513-B3A1-203CFC688B3C}" type="presParOf" srcId="{A544502C-C49B-458A-8771-6BE09C19F876}" destId="{50AB9ECD-2F3E-41F0-BC7F-3F3F0C78E669}" srcOrd="1" destOrd="0" presId="urn:microsoft.com/office/officeart/2005/8/layout/balance1"/>
    <dgm:cxn modelId="{42DEF7FC-E377-4DDF-BE8A-91B35FF8A2D4}" type="presParOf" srcId="{A544502C-C49B-458A-8771-6BE09C19F876}" destId="{9ACBA345-4EA8-463E-9231-4BB90BF50DDF}" srcOrd="2" destOrd="0" presId="urn:microsoft.com/office/officeart/2005/8/layout/balance1"/>
    <dgm:cxn modelId="{9A338743-1B17-4DC8-A207-86A717B7AC23}" type="presParOf" srcId="{A544502C-C49B-458A-8771-6BE09C19F876}" destId="{49D82CAC-4190-4D50-A049-56232DC4BD68}" srcOrd="3" destOrd="0" presId="urn:microsoft.com/office/officeart/2005/8/layout/balance1"/>
    <dgm:cxn modelId="{365EF852-EAEF-47F4-A8E8-342EA4490D91}" type="presParOf" srcId="{A544502C-C49B-458A-8771-6BE09C19F876}" destId="{5522C024-98C1-4670-9BBB-217A152B9E0B}" srcOrd="4" destOrd="0" presId="urn:microsoft.com/office/officeart/2005/8/layout/balance1"/>
    <dgm:cxn modelId="{568D0DD0-EFCA-4DD8-9211-DE2B114838CA}" type="presParOf" srcId="{A544502C-C49B-458A-8771-6BE09C19F876}" destId="{1C7692C1-6E65-47E7-8B17-1C8FFEB0AA29}" srcOrd="5" destOrd="0" presId="urn:microsoft.com/office/officeart/2005/8/layout/balance1"/>
    <dgm:cxn modelId="{A2C04DD1-A654-4038-A99B-3B99E9593CCB}" type="presParOf" srcId="{A544502C-C49B-458A-8771-6BE09C19F876}" destId="{122603D2-E1EE-48B7-A308-4BCB4C407DA5}" srcOrd="6" destOrd="0" presId="urn:microsoft.com/office/officeart/2005/8/layout/balance1"/>
    <dgm:cxn modelId="{2DCDEC10-FAC6-4254-8891-7A174A63692E}" type="presParOf" srcId="{A544502C-C49B-458A-8771-6BE09C19F876}" destId="{9BE1E660-D5F9-4C41-B64B-CE2A5FF0536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21DDE-2DE4-479C-AA98-D0CD976CD23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641D-5B62-41B5-A56E-BCF0E25EB506}">
      <dgm:prSet/>
      <dgm:spPr/>
      <dgm:t>
        <a:bodyPr/>
        <a:lstStyle/>
        <a:p>
          <a:endParaRPr lang="zh-TW" altLang="en-US"/>
        </a:p>
      </dgm:t>
    </dgm:pt>
    <dgm:pt modelId="{6935A119-CF5B-4C2F-AE03-64C3415985CA}" type="sibTrans" cxnId="{61388132-5271-4EC8-83F6-2ABC8DC58903}">
      <dgm:prSet/>
      <dgm:spPr/>
      <dgm:t>
        <a:bodyPr/>
        <a:lstStyle/>
        <a:p>
          <a:endParaRPr lang="zh-TW" altLang="en-US"/>
        </a:p>
      </dgm:t>
    </dgm:pt>
    <dgm:pt modelId="{A1EFEE67-1A6B-4595-8E28-465AD9C5FF28}" type="parTrans" cxnId="{61388132-5271-4EC8-83F6-2ABC8DC58903}">
      <dgm:prSet/>
      <dgm:spPr/>
      <dgm:t>
        <a:bodyPr/>
        <a:lstStyle/>
        <a:p>
          <a:endParaRPr lang="zh-TW" altLang="en-US"/>
        </a:p>
      </dgm:t>
    </dgm:pt>
    <dgm:pt modelId="{C6B7341F-1744-49DF-AA2B-93FB239ACA43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餿水油對人體可能會造成的危害</a:t>
          </a:r>
          <a:endParaRPr lang="zh-TW" altLang="en-US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3639E63-ACA2-44C7-8441-000D0E012978}" type="sibTrans" cxnId="{5C696B7B-56B6-4EA1-B58C-8FC347C4CD05}">
      <dgm:prSet/>
      <dgm:spPr/>
      <dgm:t>
        <a:bodyPr/>
        <a:lstStyle/>
        <a:p>
          <a:endParaRPr lang="zh-TW" altLang="en-US"/>
        </a:p>
      </dgm:t>
    </dgm:pt>
    <dgm:pt modelId="{FEE4A55D-06C2-4953-A470-E1CA78A6F4AD}" type="parTrans" cxnId="{5C696B7B-56B6-4EA1-B58C-8FC347C4CD05}">
      <dgm:prSet/>
      <dgm:spPr/>
      <dgm:t>
        <a:bodyPr/>
        <a:lstStyle/>
        <a:p>
          <a:endParaRPr lang="zh-TW" altLang="en-US"/>
        </a:p>
      </dgm:t>
    </dgm:pt>
    <dgm:pt modelId="{BF504BBA-FB6C-449A-A516-5414550DE93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黴菌或黃麴毒素污染造成肝臟傷害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76EB60EB-E73E-49C6-BE43-417AA968DABA}" type="parTrans" cxnId="{3AC94B91-A586-4E8F-B16A-76ED07BBE1C9}">
      <dgm:prSet/>
      <dgm:spPr/>
      <dgm:t>
        <a:bodyPr/>
        <a:lstStyle/>
        <a:p>
          <a:endParaRPr lang="zh-TW" altLang="en-US"/>
        </a:p>
      </dgm:t>
    </dgm:pt>
    <dgm:pt modelId="{D5B1498F-6968-48CF-BA85-75B9AC25968A}" type="sibTrans" cxnId="{3AC94B91-A586-4E8F-B16A-76ED07BBE1C9}">
      <dgm:prSet/>
      <dgm:spPr/>
      <dgm:t>
        <a:bodyPr/>
        <a:lstStyle/>
        <a:p>
          <a:endParaRPr lang="zh-TW" altLang="en-US"/>
        </a:p>
      </dgm:t>
    </dgm:pt>
    <dgm:pt modelId="{6A240811-5B4F-4C4D-A281-6B734C8DC5A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可能有重金屬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924ED7D2-9F4F-4061-95D2-165624503F87}" type="parTrans" cxnId="{FD4F5DF9-E57F-45D3-A124-74E4B4D3EC6E}">
      <dgm:prSet/>
      <dgm:spPr/>
      <dgm:t>
        <a:bodyPr/>
        <a:lstStyle/>
        <a:p>
          <a:endParaRPr lang="zh-TW" altLang="en-US"/>
        </a:p>
      </dgm:t>
    </dgm:pt>
    <dgm:pt modelId="{618DB1A0-D3B0-47C7-884D-33E7BA343F22}" type="sibTrans" cxnId="{FD4F5DF9-E57F-45D3-A124-74E4B4D3EC6E}">
      <dgm:prSet/>
      <dgm:spPr/>
      <dgm:t>
        <a:bodyPr/>
        <a:lstStyle/>
        <a:p>
          <a:endParaRPr lang="zh-TW" altLang="en-US"/>
        </a:p>
      </dgm:t>
    </dgm:pt>
    <dgm:pt modelId="{94299E7A-1767-41BE-AF86-BFD303BF287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高溫油炸油會產生致癌物質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DAFC70F9-C03C-44A8-8EF2-B429E988389E}" type="parTrans" cxnId="{EE7C5A76-8E60-4C7E-8EEB-7A47F15DC01A}">
      <dgm:prSet/>
      <dgm:spPr/>
      <dgm:t>
        <a:bodyPr/>
        <a:lstStyle/>
        <a:p>
          <a:endParaRPr lang="zh-TW" altLang="en-US"/>
        </a:p>
      </dgm:t>
    </dgm:pt>
    <dgm:pt modelId="{92A61E76-8DB3-4591-98B1-69B039AD5459}" type="sibTrans" cxnId="{EE7C5A76-8E60-4C7E-8EEB-7A47F15DC01A}">
      <dgm:prSet/>
      <dgm:spPr/>
      <dgm:t>
        <a:bodyPr/>
        <a:lstStyle/>
        <a:p>
          <a:endParaRPr lang="zh-TW" altLang="en-US"/>
        </a:p>
      </dgm:t>
    </dgm:pt>
    <dgm:pt modelId="{B6FE61AC-46F5-4D01-B787-FB49A6CB5C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可能含有較多的過氧化合物，可能會引發心血管疾病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2908E082-E369-4796-BDD3-F841FB5A7DC6}" type="parTrans" cxnId="{2B9845A2-9AFE-46DF-9EB3-6088AAD2DD25}">
      <dgm:prSet/>
      <dgm:spPr/>
      <dgm:t>
        <a:bodyPr/>
        <a:lstStyle/>
        <a:p>
          <a:endParaRPr lang="zh-TW" altLang="en-US"/>
        </a:p>
      </dgm:t>
    </dgm:pt>
    <dgm:pt modelId="{E3879524-F52D-45B6-B26B-7004357971A2}" type="sibTrans" cxnId="{2B9845A2-9AFE-46DF-9EB3-6088AAD2DD25}">
      <dgm:prSet/>
      <dgm:spPr/>
      <dgm:t>
        <a:bodyPr/>
        <a:lstStyle/>
        <a:p>
          <a:endParaRPr lang="zh-TW" altLang="en-US"/>
        </a:p>
      </dgm:t>
    </dgm:pt>
    <dgm:pt modelId="{3E9CD634-0919-4F08-862B-AD7F717492C7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細菌或微生物污染，成發燒、腸胃炎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07A9CAC7-AC42-40C2-91F3-7388FC484333}" type="sibTrans" cxnId="{E85D2AC2-5415-4C9B-A5AD-3A6B65D84732}">
      <dgm:prSet/>
      <dgm:spPr/>
      <dgm:t>
        <a:bodyPr/>
        <a:lstStyle/>
        <a:p>
          <a:endParaRPr lang="zh-TW" altLang="en-US"/>
        </a:p>
      </dgm:t>
    </dgm:pt>
    <dgm:pt modelId="{8CFB0AF5-6F5A-477A-9D1D-6172DDD68968}" type="parTrans" cxnId="{E85D2AC2-5415-4C9B-A5AD-3A6B65D84732}">
      <dgm:prSet/>
      <dgm:spPr/>
      <dgm:t>
        <a:bodyPr/>
        <a:lstStyle/>
        <a:p>
          <a:endParaRPr lang="zh-TW" altLang="en-US"/>
        </a:p>
      </dgm:t>
    </dgm:pt>
    <dgm:pt modelId="{D347D6AB-548D-4193-9CE5-494AF576289A}" type="pres">
      <dgm:prSet presAssocID="{42D21DDE-2DE4-479C-AA98-D0CD976CD2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E6548A-A0F9-4560-94B8-8B939C33D500}" type="pres">
      <dgm:prSet presAssocID="{C6B7341F-1744-49DF-AA2B-93FB239ACA43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4263E9DA-CF05-42A2-B5C4-4BC37F056A3E}" type="pres">
      <dgm:prSet presAssocID="{C6B7341F-1744-49DF-AA2B-93FB239ACA43}" presName="pillars" presStyleCnt="0"/>
      <dgm:spPr/>
    </dgm:pt>
    <dgm:pt modelId="{A593B41B-9AB3-494F-B03D-7EBD0C4C94DF}" type="pres">
      <dgm:prSet presAssocID="{C6B7341F-1744-49DF-AA2B-93FB239ACA43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13C88E-6493-437C-9B8C-6FC7BC2282CC}" type="pres">
      <dgm:prSet presAssocID="{BF504BBA-FB6C-449A-A516-5414550DE93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5E5870-EE53-4795-8111-A3B3522DF67A}" type="pres">
      <dgm:prSet presAssocID="{6A240811-5B4F-4C4D-A281-6B734C8DC5A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0CE527-71E3-49C9-9CA2-B2266F154EE9}" type="pres">
      <dgm:prSet presAssocID="{94299E7A-1767-41BE-AF86-BFD303BF287F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53F97-386A-4EB2-8547-B1BD50E317D0}" type="pres">
      <dgm:prSet presAssocID="{B6FE61AC-46F5-4D01-B787-FB49A6CB5CA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6841B-7195-4E97-9BAF-51169E710564}" type="pres">
      <dgm:prSet presAssocID="{C6B7341F-1744-49DF-AA2B-93FB239ACA43}" presName="base" presStyleLbl="dkBgShp" presStyleIdx="1" presStyleCnt="2" custFlipVert="1" custScaleY="13458" custLinFactY="100000" custLinFactNeighborX="1001" custLinFactNeighborY="14430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2B9845A2-9AFE-46DF-9EB3-6088AAD2DD25}" srcId="{C6B7341F-1744-49DF-AA2B-93FB239ACA43}" destId="{B6FE61AC-46F5-4D01-B787-FB49A6CB5CA7}" srcOrd="4" destOrd="0" parTransId="{2908E082-E369-4796-BDD3-F841FB5A7DC6}" sibTransId="{E3879524-F52D-45B6-B26B-7004357971A2}"/>
    <dgm:cxn modelId="{9137DF08-D490-4DC0-99C4-AA0BE08FF1BC}" type="presOf" srcId="{BF504BBA-FB6C-449A-A516-5414550DE93E}" destId="{2313C88E-6493-437C-9B8C-6FC7BC2282CC}" srcOrd="0" destOrd="0" presId="urn:microsoft.com/office/officeart/2005/8/layout/hList3"/>
    <dgm:cxn modelId="{09A4A207-6351-40E3-91C1-3EACB4B9164A}" type="presOf" srcId="{42D21DDE-2DE4-479C-AA98-D0CD976CD23B}" destId="{D347D6AB-548D-4193-9CE5-494AF576289A}" srcOrd="0" destOrd="0" presId="urn:microsoft.com/office/officeart/2005/8/layout/hList3"/>
    <dgm:cxn modelId="{8EA497F8-C215-4C3E-A975-6FB13CB8C122}" type="presOf" srcId="{6A240811-5B4F-4C4D-A281-6B734C8DC5A8}" destId="{B45E5870-EE53-4795-8111-A3B3522DF67A}" srcOrd="0" destOrd="0" presId="urn:microsoft.com/office/officeart/2005/8/layout/hList3"/>
    <dgm:cxn modelId="{5C696B7B-56B6-4EA1-B58C-8FC347C4CD05}" srcId="{42D21DDE-2DE4-479C-AA98-D0CD976CD23B}" destId="{C6B7341F-1744-49DF-AA2B-93FB239ACA43}" srcOrd="0" destOrd="0" parTransId="{FEE4A55D-06C2-4953-A470-E1CA78A6F4AD}" sibTransId="{E3639E63-ACA2-44C7-8441-000D0E012978}"/>
    <dgm:cxn modelId="{9D84498A-6610-4850-B587-EFC77A509ED7}" type="presOf" srcId="{C6B7341F-1744-49DF-AA2B-93FB239ACA43}" destId="{57E6548A-A0F9-4560-94B8-8B939C33D500}" srcOrd="0" destOrd="0" presId="urn:microsoft.com/office/officeart/2005/8/layout/hList3"/>
    <dgm:cxn modelId="{B4FDCC81-C9A5-4100-85D9-352A9726BFD8}" type="presOf" srcId="{B6FE61AC-46F5-4D01-B787-FB49A6CB5CA7}" destId="{42C53F97-386A-4EB2-8547-B1BD50E317D0}" srcOrd="0" destOrd="0" presId="urn:microsoft.com/office/officeart/2005/8/layout/hList3"/>
    <dgm:cxn modelId="{4969C392-D1DF-44B9-8FB1-AA5DA59EF37C}" type="presOf" srcId="{94299E7A-1767-41BE-AF86-BFD303BF287F}" destId="{E10CE527-71E3-49C9-9CA2-B2266F154EE9}" srcOrd="0" destOrd="0" presId="urn:microsoft.com/office/officeart/2005/8/layout/hList3"/>
    <dgm:cxn modelId="{E85D2AC2-5415-4C9B-A5AD-3A6B65D84732}" srcId="{C6B7341F-1744-49DF-AA2B-93FB239ACA43}" destId="{3E9CD634-0919-4F08-862B-AD7F717492C7}" srcOrd="0" destOrd="0" parTransId="{8CFB0AF5-6F5A-477A-9D1D-6172DDD68968}" sibTransId="{07A9CAC7-AC42-40C2-91F3-7388FC484333}"/>
    <dgm:cxn modelId="{EE7C5A76-8E60-4C7E-8EEB-7A47F15DC01A}" srcId="{C6B7341F-1744-49DF-AA2B-93FB239ACA43}" destId="{94299E7A-1767-41BE-AF86-BFD303BF287F}" srcOrd="3" destOrd="0" parTransId="{DAFC70F9-C03C-44A8-8EF2-B429E988389E}" sibTransId="{92A61E76-8DB3-4591-98B1-69B039AD5459}"/>
    <dgm:cxn modelId="{61388132-5271-4EC8-83F6-2ABC8DC58903}" srcId="{42D21DDE-2DE4-479C-AA98-D0CD976CD23B}" destId="{E3FD641D-5B62-41B5-A56E-BCF0E25EB506}" srcOrd="1" destOrd="0" parTransId="{A1EFEE67-1A6B-4595-8E28-465AD9C5FF28}" sibTransId="{6935A119-CF5B-4C2F-AE03-64C3415985CA}"/>
    <dgm:cxn modelId="{3AC94B91-A586-4E8F-B16A-76ED07BBE1C9}" srcId="{C6B7341F-1744-49DF-AA2B-93FB239ACA43}" destId="{BF504BBA-FB6C-449A-A516-5414550DE93E}" srcOrd="1" destOrd="0" parTransId="{76EB60EB-E73E-49C6-BE43-417AA968DABA}" sibTransId="{D5B1498F-6968-48CF-BA85-75B9AC25968A}"/>
    <dgm:cxn modelId="{98B05D20-5639-4F53-A94D-D6A839692AD1}" type="presOf" srcId="{3E9CD634-0919-4F08-862B-AD7F717492C7}" destId="{A593B41B-9AB3-494F-B03D-7EBD0C4C94DF}" srcOrd="0" destOrd="0" presId="urn:microsoft.com/office/officeart/2005/8/layout/hList3"/>
    <dgm:cxn modelId="{FD4F5DF9-E57F-45D3-A124-74E4B4D3EC6E}" srcId="{C6B7341F-1744-49DF-AA2B-93FB239ACA43}" destId="{6A240811-5B4F-4C4D-A281-6B734C8DC5A8}" srcOrd="2" destOrd="0" parTransId="{924ED7D2-9F4F-4061-95D2-165624503F87}" sibTransId="{618DB1A0-D3B0-47C7-884D-33E7BA343F22}"/>
    <dgm:cxn modelId="{B699A334-8A01-4975-9435-5EF628659D48}" type="presParOf" srcId="{D347D6AB-548D-4193-9CE5-494AF576289A}" destId="{57E6548A-A0F9-4560-94B8-8B939C33D500}" srcOrd="0" destOrd="0" presId="urn:microsoft.com/office/officeart/2005/8/layout/hList3"/>
    <dgm:cxn modelId="{89BFE5FE-7026-4F43-AFD4-8D55D81ADF80}" type="presParOf" srcId="{D347D6AB-548D-4193-9CE5-494AF576289A}" destId="{4263E9DA-CF05-42A2-B5C4-4BC37F056A3E}" srcOrd="1" destOrd="0" presId="urn:microsoft.com/office/officeart/2005/8/layout/hList3"/>
    <dgm:cxn modelId="{CAC1DCC5-FA8E-459F-8C47-8E9D84829219}" type="presParOf" srcId="{4263E9DA-CF05-42A2-B5C4-4BC37F056A3E}" destId="{A593B41B-9AB3-494F-B03D-7EBD0C4C94DF}" srcOrd="0" destOrd="0" presId="urn:microsoft.com/office/officeart/2005/8/layout/hList3"/>
    <dgm:cxn modelId="{683E527D-7417-4750-90AF-F2B1E1EBBBD8}" type="presParOf" srcId="{4263E9DA-CF05-42A2-B5C4-4BC37F056A3E}" destId="{2313C88E-6493-437C-9B8C-6FC7BC2282CC}" srcOrd="1" destOrd="0" presId="urn:microsoft.com/office/officeart/2005/8/layout/hList3"/>
    <dgm:cxn modelId="{8CF0896A-5ED4-4A28-926D-F9EF9C3BD6AF}" type="presParOf" srcId="{4263E9DA-CF05-42A2-B5C4-4BC37F056A3E}" destId="{B45E5870-EE53-4795-8111-A3B3522DF67A}" srcOrd="2" destOrd="0" presId="urn:microsoft.com/office/officeart/2005/8/layout/hList3"/>
    <dgm:cxn modelId="{79F5910F-06DC-4AE2-AFF2-F75303CF093E}" type="presParOf" srcId="{4263E9DA-CF05-42A2-B5C4-4BC37F056A3E}" destId="{E10CE527-71E3-49C9-9CA2-B2266F154EE9}" srcOrd="3" destOrd="0" presId="urn:microsoft.com/office/officeart/2005/8/layout/hList3"/>
    <dgm:cxn modelId="{D8083945-EABD-47B7-83DE-4B56A08330E1}" type="presParOf" srcId="{4263E9DA-CF05-42A2-B5C4-4BC37F056A3E}" destId="{42C53F97-386A-4EB2-8547-B1BD50E317D0}" srcOrd="4" destOrd="0" presId="urn:microsoft.com/office/officeart/2005/8/layout/hList3"/>
    <dgm:cxn modelId="{D6934382-D116-476F-AFAF-AA17B2C0580F}" type="presParOf" srcId="{D347D6AB-548D-4193-9CE5-494AF576289A}" destId="{2F96841B-7195-4E97-9BAF-51169E7105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87A05-891E-4B38-A7F6-C4849AA89C42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C69E68AB-833C-4AE4-B649-9A820B467D8E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棉籽油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5248F3D-B0EB-494E-AD11-4996A39CB929}" type="parTrans" cxnId="{8DCCA877-0E64-41C3-A67C-0DC85FEFC05A}">
      <dgm:prSet/>
      <dgm:spPr/>
      <dgm:t>
        <a:bodyPr/>
        <a:lstStyle/>
        <a:p>
          <a:endParaRPr lang="zh-TW" altLang="en-US"/>
        </a:p>
      </dgm:t>
    </dgm:pt>
    <dgm:pt modelId="{26873B78-6AE9-4AD3-A6DE-89136B07891F}" type="sibTrans" cxnId="{8DCCA877-0E64-41C3-A67C-0DC85FEFC05A}">
      <dgm:prSet/>
      <dgm:spPr/>
      <dgm:t>
        <a:bodyPr/>
        <a:lstStyle/>
        <a:p>
          <a:endParaRPr lang="zh-TW" altLang="en-US"/>
        </a:p>
      </dgm:t>
    </dgm:pt>
    <dgm:pt modelId="{0B5D348F-5CF9-438E-8360-A41C8C07DC53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內含的棉酚會減少精子數，因此在大陸、巴西、非洲還將其用為男性避孕藥</a:t>
          </a:r>
          <a:r>
            <a:rPr lang="zh-TW" altLang="en-US" sz="2400" dirty="0" smtClean="0"/>
            <a:t>。</a:t>
          </a:r>
          <a:endParaRPr lang="zh-TW" altLang="en-US" sz="2400" dirty="0"/>
        </a:p>
      </dgm:t>
    </dgm:pt>
    <dgm:pt modelId="{6FE4860B-356B-4EE4-94DE-BBF5D02CD2E5}" type="parTrans" cxnId="{0D49966E-D8BB-408E-B53B-3145252CBD70}">
      <dgm:prSet/>
      <dgm:spPr/>
      <dgm:t>
        <a:bodyPr/>
        <a:lstStyle/>
        <a:p>
          <a:endParaRPr lang="zh-TW" altLang="en-US"/>
        </a:p>
      </dgm:t>
    </dgm:pt>
    <dgm:pt modelId="{32B223A7-2677-4D4C-8EB8-A60249F325B1}" type="sibTrans" cxnId="{0D49966E-D8BB-408E-B53B-3145252CBD70}">
      <dgm:prSet/>
      <dgm:spPr/>
      <dgm:t>
        <a:bodyPr/>
        <a:lstStyle/>
        <a:p>
          <a:endParaRPr lang="zh-TW" altLang="en-US"/>
        </a:p>
      </dgm:t>
    </dgm:pt>
    <dgm:pt modelId="{C7A00897-2BD7-4EDD-89DD-217F8D9BDD7F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飼料油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DF9753E-9ECD-4A6E-988D-A3E67F8B6D52}" type="parTrans" cxnId="{2C16CCCE-4175-4A82-ACDF-168A7C9940B6}">
      <dgm:prSet/>
      <dgm:spPr/>
      <dgm:t>
        <a:bodyPr/>
        <a:lstStyle/>
        <a:p>
          <a:endParaRPr lang="zh-TW" altLang="en-US"/>
        </a:p>
      </dgm:t>
    </dgm:pt>
    <dgm:pt modelId="{D6A5AAB3-C8AF-47E0-8CB5-7266C87A276E}" type="sibTrans" cxnId="{2C16CCCE-4175-4A82-ACDF-168A7C9940B6}">
      <dgm:prSet/>
      <dgm:spPr/>
      <dgm:t>
        <a:bodyPr/>
        <a:lstStyle/>
        <a:p>
          <a:endParaRPr lang="zh-TW" altLang="en-US"/>
        </a:p>
      </dgm:t>
    </dgm:pt>
    <dgm:pt modelId="{0D30D2F9-1090-48BE-910E-090C785CB943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安全檢驗標準較低，細菌、黴菌、重金屬等，尤其重金屬具有負極性，器官。間接損壞身體功能、基因突變</a:t>
          </a:r>
          <a:r>
            <a:rPr lang="en-US" altLang="zh-TW" sz="2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致癌</a:t>
          </a:r>
          <a:r>
            <a:rPr lang="en-US" altLang="zh-TW" sz="2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，破壞細胞正常遺傳，產下畸胎。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F09AE953-353F-48FE-B9B5-1F0FE9DA267B}" type="parTrans" cxnId="{01312455-8172-4DB2-96E5-E451C7D2137A}">
      <dgm:prSet/>
      <dgm:spPr/>
      <dgm:t>
        <a:bodyPr/>
        <a:lstStyle/>
        <a:p>
          <a:endParaRPr lang="zh-TW" altLang="en-US"/>
        </a:p>
      </dgm:t>
    </dgm:pt>
    <dgm:pt modelId="{F81B536E-9B40-4F3B-88B7-FC959C59286A}" type="sibTrans" cxnId="{01312455-8172-4DB2-96E5-E451C7D2137A}">
      <dgm:prSet/>
      <dgm:spPr/>
      <dgm:t>
        <a:bodyPr/>
        <a:lstStyle/>
        <a:p>
          <a:endParaRPr lang="zh-TW" altLang="en-US"/>
        </a:p>
      </dgm:t>
    </dgm:pt>
    <dgm:pt modelId="{D5EE0FC3-1A4B-493B-AB2C-77A2CF5173BA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銅葉綠素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1106714-C864-46A7-9351-62F44F7D10AE}" type="parTrans" cxnId="{8D0F19F7-E2FC-414D-972E-3597DBB4BE4A}">
      <dgm:prSet/>
      <dgm:spPr/>
      <dgm:t>
        <a:bodyPr/>
        <a:lstStyle/>
        <a:p>
          <a:endParaRPr lang="zh-TW" altLang="en-US"/>
        </a:p>
      </dgm:t>
    </dgm:pt>
    <dgm:pt modelId="{4560F0CF-24DC-4D46-9A0F-78136EF1D50D}" type="sibTrans" cxnId="{8D0F19F7-E2FC-414D-972E-3597DBB4BE4A}">
      <dgm:prSet/>
      <dgm:spPr/>
      <dgm:t>
        <a:bodyPr/>
        <a:lstStyle/>
        <a:p>
          <a:endParaRPr lang="zh-TW" altLang="en-US"/>
        </a:p>
      </dgm:t>
    </dgm:pt>
    <dgm:pt modelId="{D447D374-1B6A-4BC6-A251-48B62C168973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食用油是不行添加銅葉綠素。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食用色素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2283992B-109D-4096-BFE2-FDD1FBEA52CD}" type="parTrans" cxnId="{6AA2A44F-7971-476C-83E6-4EF1E4256518}">
      <dgm:prSet/>
      <dgm:spPr/>
      <dgm:t>
        <a:bodyPr/>
        <a:lstStyle/>
        <a:p>
          <a:endParaRPr lang="zh-TW" altLang="en-US"/>
        </a:p>
      </dgm:t>
    </dgm:pt>
    <dgm:pt modelId="{5FA7B909-4AC6-4598-80B6-B95A35031713}" type="sibTrans" cxnId="{6AA2A44F-7971-476C-83E6-4EF1E4256518}">
      <dgm:prSet/>
      <dgm:spPr/>
      <dgm:t>
        <a:bodyPr/>
        <a:lstStyle/>
        <a:p>
          <a:endParaRPr lang="zh-TW" altLang="en-US"/>
        </a:p>
      </dgm:t>
    </dgm:pt>
    <dgm:pt modelId="{DE6EE9F2-DCEF-4909-B0B4-84E4875F4E0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改變油品顏色導致消費者難以辨認油品好壞。烹調過程中會釋放銅離子，長期食用導致慢性銅中毒。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116B69F0-8EE8-4D00-8915-C230F93236E7}" type="parTrans" cxnId="{F1234ED1-76EA-44B5-A3C0-A33A32C1CEBE}">
      <dgm:prSet/>
      <dgm:spPr/>
      <dgm:t>
        <a:bodyPr/>
        <a:lstStyle/>
        <a:p>
          <a:endParaRPr lang="zh-TW" altLang="en-US"/>
        </a:p>
      </dgm:t>
    </dgm:pt>
    <dgm:pt modelId="{BF18FAF1-5339-4196-B2C1-BC162CE40F53}" type="sibTrans" cxnId="{F1234ED1-76EA-44B5-A3C0-A33A32C1CEBE}">
      <dgm:prSet/>
      <dgm:spPr/>
      <dgm:t>
        <a:bodyPr/>
        <a:lstStyle/>
        <a:p>
          <a:endParaRPr lang="zh-TW" altLang="en-US"/>
        </a:p>
      </dgm:t>
    </dgm:pt>
    <dgm:pt modelId="{96088615-8BB8-4F9A-B27A-E755E7434B72}" type="pres">
      <dgm:prSet presAssocID="{0B187A05-891E-4B38-A7F6-C4849AA89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0CEC70-C35A-44D5-A26F-DE73E02D064D}" type="pres">
      <dgm:prSet presAssocID="{C69E68AB-833C-4AE4-B649-9A820B467D8E}" presName="linNode" presStyleCnt="0"/>
      <dgm:spPr/>
    </dgm:pt>
    <dgm:pt modelId="{32DB6DF2-C08E-4A6B-A3E9-884EE9991DDE}" type="pres">
      <dgm:prSet presAssocID="{C69E68AB-833C-4AE4-B649-9A820B467D8E}" presName="parentText" presStyleLbl="node1" presStyleIdx="0" presStyleCnt="3" custScaleX="85329" custScaleY="7981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4E596-60D8-472B-9BE9-E6E0697EBFF6}" type="pres">
      <dgm:prSet presAssocID="{C69E68AB-833C-4AE4-B649-9A820B467D8E}" presName="descendantText" presStyleLbl="alignAccFollowNode1" presStyleIdx="0" presStyleCnt="3" custScaleX="126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CB431-44D7-4D31-991C-FD33ED91A92C}" type="pres">
      <dgm:prSet presAssocID="{26873B78-6AE9-4AD3-A6DE-89136B07891F}" presName="sp" presStyleCnt="0"/>
      <dgm:spPr/>
    </dgm:pt>
    <dgm:pt modelId="{7C5E2074-910C-43EA-B407-5C8A029A4AD6}" type="pres">
      <dgm:prSet presAssocID="{C7A00897-2BD7-4EDD-89DD-217F8D9BDD7F}" presName="linNode" presStyleCnt="0"/>
      <dgm:spPr/>
    </dgm:pt>
    <dgm:pt modelId="{2E08C634-DDD9-4751-A8AF-F63414064838}" type="pres">
      <dgm:prSet presAssocID="{C7A00897-2BD7-4EDD-89DD-217F8D9BDD7F}" presName="parentText" presStyleLbl="node1" presStyleIdx="1" presStyleCnt="3" custScaleX="75686" custScaleY="83693" custLinFactNeighborX="-5" custLinFactNeighborY="-7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903C9-54F1-4019-8F0E-25540C61248F}" type="pres">
      <dgm:prSet presAssocID="{C7A00897-2BD7-4EDD-89DD-217F8D9BDD7F}" presName="descendantText" presStyleLbl="alignAccFollowNode1" presStyleIdx="1" presStyleCnt="3" custScaleX="1211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6C43A-4C7C-4160-ACCC-6C7BEC7DDD70}" type="pres">
      <dgm:prSet presAssocID="{D6A5AAB3-C8AF-47E0-8CB5-7266C87A276E}" presName="sp" presStyleCnt="0"/>
      <dgm:spPr/>
    </dgm:pt>
    <dgm:pt modelId="{245E20C6-9F5D-4A0F-B3D9-34BA3FF00989}" type="pres">
      <dgm:prSet presAssocID="{D5EE0FC3-1A4B-493B-AB2C-77A2CF5173BA}" presName="linNode" presStyleCnt="0"/>
      <dgm:spPr/>
    </dgm:pt>
    <dgm:pt modelId="{448A1BAA-7EDA-4CC7-BC21-35B7B52BA1FA}" type="pres">
      <dgm:prSet presAssocID="{D5EE0FC3-1A4B-493B-AB2C-77A2CF5173BA}" presName="parentText" presStyleLbl="node1" presStyleIdx="2" presStyleCnt="3" custScaleX="90799" custScaleY="8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419B9F-3BEB-4AD2-9630-CF631CC0F23E}" type="pres">
      <dgm:prSet presAssocID="{D5EE0FC3-1A4B-493B-AB2C-77A2CF5173BA}" presName="descendantText" presStyleLbl="alignAccFollowNode1" presStyleIdx="2" presStyleCnt="3" custScaleX="116218" custScaleY="117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8CBA87-B195-463E-8FAA-70159E916709}" type="presOf" srcId="{C69E68AB-833C-4AE4-B649-9A820B467D8E}" destId="{32DB6DF2-C08E-4A6B-A3E9-884EE9991DDE}" srcOrd="0" destOrd="0" presId="urn:microsoft.com/office/officeart/2005/8/layout/vList5"/>
    <dgm:cxn modelId="{FD64C9DF-8B76-450C-B38F-F6ABBAB5D44A}" type="presOf" srcId="{0B5D348F-5CF9-438E-8360-A41C8C07DC53}" destId="{31B4E596-60D8-472B-9BE9-E6E0697EBFF6}" srcOrd="0" destOrd="0" presId="urn:microsoft.com/office/officeart/2005/8/layout/vList5"/>
    <dgm:cxn modelId="{ED5487F0-76EA-4330-80BD-7EE2F69A5D54}" type="presOf" srcId="{DE6EE9F2-DCEF-4909-B0B4-84E4875F4E01}" destId="{5E419B9F-3BEB-4AD2-9630-CF631CC0F23E}" srcOrd="0" destOrd="1" presId="urn:microsoft.com/office/officeart/2005/8/layout/vList5"/>
    <dgm:cxn modelId="{0D49966E-D8BB-408E-B53B-3145252CBD70}" srcId="{C69E68AB-833C-4AE4-B649-9A820B467D8E}" destId="{0B5D348F-5CF9-438E-8360-A41C8C07DC53}" srcOrd="0" destOrd="0" parTransId="{6FE4860B-356B-4EE4-94DE-BBF5D02CD2E5}" sibTransId="{32B223A7-2677-4D4C-8EB8-A60249F325B1}"/>
    <dgm:cxn modelId="{3071C920-CFBB-4477-93CA-F1BBAE87D53A}" type="presOf" srcId="{D447D374-1B6A-4BC6-A251-48B62C168973}" destId="{5E419B9F-3BEB-4AD2-9630-CF631CC0F23E}" srcOrd="0" destOrd="0" presId="urn:microsoft.com/office/officeart/2005/8/layout/vList5"/>
    <dgm:cxn modelId="{54642FED-C2C5-44D8-A16C-570D4FB37F0B}" type="presOf" srcId="{0D30D2F9-1090-48BE-910E-090C785CB943}" destId="{564903C9-54F1-4019-8F0E-25540C61248F}" srcOrd="0" destOrd="0" presId="urn:microsoft.com/office/officeart/2005/8/layout/vList5"/>
    <dgm:cxn modelId="{27275127-B3EF-40ED-B6B2-18D56698A102}" type="presOf" srcId="{C7A00897-2BD7-4EDD-89DD-217F8D9BDD7F}" destId="{2E08C634-DDD9-4751-A8AF-F63414064838}" srcOrd="0" destOrd="0" presId="urn:microsoft.com/office/officeart/2005/8/layout/vList5"/>
    <dgm:cxn modelId="{8D0F19F7-E2FC-414D-972E-3597DBB4BE4A}" srcId="{0B187A05-891E-4B38-A7F6-C4849AA89C42}" destId="{D5EE0FC3-1A4B-493B-AB2C-77A2CF5173BA}" srcOrd="2" destOrd="0" parTransId="{F1106714-C864-46A7-9351-62F44F7D10AE}" sibTransId="{4560F0CF-24DC-4D46-9A0F-78136EF1D50D}"/>
    <dgm:cxn modelId="{A1BAEAFF-0B56-4F8A-AE4F-C1E3A4A2E6A6}" type="presOf" srcId="{D5EE0FC3-1A4B-493B-AB2C-77A2CF5173BA}" destId="{448A1BAA-7EDA-4CC7-BC21-35B7B52BA1FA}" srcOrd="0" destOrd="0" presId="urn:microsoft.com/office/officeart/2005/8/layout/vList5"/>
    <dgm:cxn modelId="{8DCCA877-0E64-41C3-A67C-0DC85FEFC05A}" srcId="{0B187A05-891E-4B38-A7F6-C4849AA89C42}" destId="{C69E68AB-833C-4AE4-B649-9A820B467D8E}" srcOrd="0" destOrd="0" parTransId="{25248F3D-B0EB-494E-AD11-4996A39CB929}" sibTransId="{26873B78-6AE9-4AD3-A6DE-89136B07891F}"/>
    <dgm:cxn modelId="{6AA2A44F-7971-476C-83E6-4EF1E4256518}" srcId="{D5EE0FC3-1A4B-493B-AB2C-77A2CF5173BA}" destId="{D447D374-1B6A-4BC6-A251-48B62C168973}" srcOrd="0" destOrd="0" parTransId="{2283992B-109D-4096-BFE2-FDD1FBEA52CD}" sibTransId="{5FA7B909-4AC6-4598-80B6-B95A35031713}"/>
    <dgm:cxn modelId="{01312455-8172-4DB2-96E5-E451C7D2137A}" srcId="{C7A00897-2BD7-4EDD-89DD-217F8D9BDD7F}" destId="{0D30D2F9-1090-48BE-910E-090C785CB943}" srcOrd="0" destOrd="0" parTransId="{F09AE953-353F-48FE-B9B5-1F0FE9DA267B}" sibTransId="{F81B536E-9B40-4F3B-88B7-FC959C59286A}"/>
    <dgm:cxn modelId="{2C16CCCE-4175-4A82-ACDF-168A7C9940B6}" srcId="{0B187A05-891E-4B38-A7F6-C4849AA89C42}" destId="{C7A00897-2BD7-4EDD-89DD-217F8D9BDD7F}" srcOrd="1" destOrd="0" parTransId="{0DF9753E-9ECD-4A6E-988D-A3E67F8B6D52}" sibTransId="{D6A5AAB3-C8AF-47E0-8CB5-7266C87A276E}"/>
    <dgm:cxn modelId="{F1234ED1-76EA-44B5-A3C0-A33A32C1CEBE}" srcId="{D5EE0FC3-1A4B-493B-AB2C-77A2CF5173BA}" destId="{DE6EE9F2-DCEF-4909-B0B4-84E4875F4E01}" srcOrd="1" destOrd="0" parTransId="{116B69F0-8EE8-4D00-8915-C230F93236E7}" sibTransId="{BF18FAF1-5339-4196-B2C1-BC162CE40F53}"/>
    <dgm:cxn modelId="{2A556E45-B7F8-49DA-AB32-3ED4395D32DF}" type="presOf" srcId="{0B187A05-891E-4B38-A7F6-C4849AA89C42}" destId="{96088615-8BB8-4F9A-B27A-E755E7434B72}" srcOrd="0" destOrd="0" presId="urn:microsoft.com/office/officeart/2005/8/layout/vList5"/>
    <dgm:cxn modelId="{FA7C8A46-79AE-4C35-A087-0781202B937B}" type="presParOf" srcId="{96088615-8BB8-4F9A-B27A-E755E7434B72}" destId="{0F0CEC70-C35A-44D5-A26F-DE73E02D064D}" srcOrd="0" destOrd="0" presId="urn:microsoft.com/office/officeart/2005/8/layout/vList5"/>
    <dgm:cxn modelId="{FB0DFB48-D087-4643-83EE-1466BD9EC3EE}" type="presParOf" srcId="{0F0CEC70-C35A-44D5-A26F-DE73E02D064D}" destId="{32DB6DF2-C08E-4A6B-A3E9-884EE9991DDE}" srcOrd="0" destOrd="0" presId="urn:microsoft.com/office/officeart/2005/8/layout/vList5"/>
    <dgm:cxn modelId="{4F318CA7-42DF-47EA-80E3-90C682B3FB0A}" type="presParOf" srcId="{0F0CEC70-C35A-44D5-A26F-DE73E02D064D}" destId="{31B4E596-60D8-472B-9BE9-E6E0697EBFF6}" srcOrd="1" destOrd="0" presId="urn:microsoft.com/office/officeart/2005/8/layout/vList5"/>
    <dgm:cxn modelId="{F146B188-73CA-4E3E-921C-309AF6F89A43}" type="presParOf" srcId="{96088615-8BB8-4F9A-B27A-E755E7434B72}" destId="{C1DCB431-44D7-4D31-991C-FD33ED91A92C}" srcOrd="1" destOrd="0" presId="urn:microsoft.com/office/officeart/2005/8/layout/vList5"/>
    <dgm:cxn modelId="{185D3B5C-98EE-469C-B63F-96526D7D95F2}" type="presParOf" srcId="{96088615-8BB8-4F9A-B27A-E755E7434B72}" destId="{7C5E2074-910C-43EA-B407-5C8A029A4AD6}" srcOrd="2" destOrd="0" presId="urn:microsoft.com/office/officeart/2005/8/layout/vList5"/>
    <dgm:cxn modelId="{7CA71AEA-9981-498B-BA4A-7C6950B1CBB6}" type="presParOf" srcId="{7C5E2074-910C-43EA-B407-5C8A029A4AD6}" destId="{2E08C634-DDD9-4751-A8AF-F63414064838}" srcOrd="0" destOrd="0" presId="urn:microsoft.com/office/officeart/2005/8/layout/vList5"/>
    <dgm:cxn modelId="{7DF4F9A3-8B49-4A40-B01E-14D1F94F7D15}" type="presParOf" srcId="{7C5E2074-910C-43EA-B407-5C8A029A4AD6}" destId="{564903C9-54F1-4019-8F0E-25540C61248F}" srcOrd="1" destOrd="0" presId="urn:microsoft.com/office/officeart/2005/8/layout/vList5"/>
    <dgm:cxn modelId="{D98B4819-EA06-43A2-A1FC-AC7806E5FBFF}" type="presParOf" srcId="{96088615-8BB8-4F9A-B27A-E755E7434B72}" destId="{2136C43A-4C7C-4160-ACCC-6C7BEC7DDD70}" srcOrd="3" destOrd="0" presId="urn:microsoft.com/office/officeart/2005/8/layout/vList5"/>
    <dgm:cxn modelId="{371CB7CF-6EE2-4024-9E80-4DB8541D511C}" type="presParOf" srcId="{96088615-8BB8-4F9A-B27A-E755E7434B72}" destId="{245E20C6-9F5D-4A0F-B3D9-34BA3FF00989}" srcOrd="4" destOrd="0" presId="urn:microsoft.com/office/officeart/2005/8/layout/vList5"/>
    <dgm:cxn modelId="{AA3954EA-7870-4AC7-A8C8-3DE2EE66AC75}" type="presParOf" srcId="{245E20C6-9F5D-4A0F-B3D9-34BA3FF00989}" destId="{448A1BAA-7EDA-4CC7-BC21-35B7B52BA1FA}" srcOrd="0" destOrd="0" presId="urn:microsoft.com/office/officeart/2005/8/layout/vList5"/>
    <dgm:cxn modelId="{84D57BA2-0402-49E7-8CC3-0E9C43CC4FCD}" type="presParOf" srcId="{245E20C6-9F5D-4A0F-B3D9-34BA3FF00989}" destId="{5E419B9F-3BEB-4AD2-9630-CF631CC0F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20581-DD00-4587-AC08-8A7A15D41C42}">
      <dsp:nvSpPr>
        <dsp:cNvPr id="0" name=""/>
        <dsp:cNvSpPr/>
      </dsp:nvSpPr>
      <dsp:spPr>
        <a:xfrm>
          <a:off x="1974248" y="0"/>
          <a:ext cx="1747128" cy="9706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人工</a:t>
          </a:r>
          <a:r>
            <a:rPr lang="zh-TW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zh-TW" sz="32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974248" y="0"/>
        <a:ext cx="1747128" cy="970627"/>
      </dsp:txXfrm>
    </dsp:sp>
    <dsp:sp modelId="{27469589-8BC8-4B02-9B90-80CCACAE33EC}">
      <dsp:nvSpPr>
        <dsp:cNvPr id="0" name=""/>
        <dsp:cNvSpPr/>
      </dsp:nvSpPr>
      <dsp:spPr>
        <a:xfrm>
          <a:off x="4479481" y="29380"/>
          <a:ext cx="1747128" cy="9706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天然</a:t>
          </a:r>
          <a:r>
            <a:rPr lang="zh-TW" sz="32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油</a:t>
          </a:r>
          <a:endParaRPr lang="en-US" sz="32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79481" y="29380"/>
        <a:ext cx="1747128" cy="970627"/>
      </dsp:txXfrm>
    </dsp:sp>
    <dsp:sp modelId="{50AB9ECD-2F3E-41F0-BC7F-3F3F0C78E669}">
      <dsp:nvSpPr>
        <dsp:cNvPr id="0" name=""/>
        <dsp:cNvSpPr/>
      </dsp:nvSpPr>
      <dsp:spPr>
        <a:xfrm>
          <a:off x="3745642" y="4125165"/>
          <a:ext cx="727970" cy="727970"/>
        </a:xfrm>
        <a:prstGeom prst="triangl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9ACBA345-4EA8-463E-9231-4BB90BF50DDF}">
      <dsp:nvSpPr>
        <dsp:cNvPr id="0" name=""/>
        <dsp:cNvSpPr/>
      </dsp:nvSpPr>
      <dsp:spPr>
        <a:xfrm rot="21360000">
          <a:off x="1925049" y="3813222"/>
          <a:ext cx="4369156" cy="30552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9D82CAC-4190-4D50-A049-56232DC4BD68}">
      <dsp:nvSpPr>
        <dsp:cNvPr id="0" name=""/>
        <dsp:cNvSpPr/>
      </dsp:nvSpPr>
      <dsp:spPr>
        <a:xfrm rot="21360000">
          <a:off x="1927655" y="3049344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氫化油</a:t>
          </a:r>
          <a:endParaRPr lang="zh-TW" altLang="en-US" sz="3100" b="1" kern="1200" dirty="0"/>
        </a:p>
      </dsp:txBody>
      <dsp:txXfrm rot="21360000">
        <a:off x="1927655" y="3049344"/>
        <a:ext cx="1743252" cy="812177"/>
      </dsp:txXfrm>
    </dsp:sp>
    <dsp:sp modelId="{5522C024-98C1-4670-9BBB-217A152B9E0B}">
      <dsp:nvSpPr>
        <dsp:cNvPr id="0" name=""/>
        <dsp:cNvSpPr/>
      </dsp:nvSpPr>
      <dsp:spPr>
        <a:xfrm rot="21360000">
          <a:off x="1864564" y="2175779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精緻</a:t>
          </a:r>
          <a:r>
            <a:rPr lang="zh-TW" altLang="en-US" sz="3100" b="1" kern="1200" dirty="0" smtClean="0"/>
            <a:t>油</a:t>
          </a:r>
          <a:endParaRPr lang="zh-TW" altLang="en-US" sz="3100" b="1" kern="1200" dirty="0"/>
        </a:p>
      </dsp:txBody>
      <dsp:txXfrm rot="21360000">
        <a:off x="1864564" y="2175779"/>
        <a:ext cx="1743252" cy="812177"/>
      </dsp:txXfrm>
    </dsp:sp>
    <dsp:sp modelId="{1C7692C1-6E65-47E7-8B17-1C8FFEB0AA29}">
      <dsp:nvSpPr>
        <dsp:cNvPr id="0" name=""/>
        <dsp:cNvSpPr/>
      </dsp:nvSpPr>
      <dsp:spPr>
        <a:xfrm rot="21360000">
          <a:off x="1801473" y="1321627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調和油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 rot="21360000">
        <a:off x="1801473" y="1321627"/>
        <a:ext cx="1743252" cy="812177"/>
      </dsp:txXfrm>
    </dsp:sp>
    <dsp:sp modelId="{122603D2-E1EE-48B7-A308-4BCB4C407DA5}">
      <dsp:nvSpPr>
        <dsp:cNvPr id="0" name=""/>
        <dsp:cNvSpPr/>
      </dsp:nvSpPr>
      <dsp:spPr>
        <a:xfrm rot="21360000">
          <a:off x="4427020" y="2874631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動物油</a:t>
          </a:r>
          <a:endParaRPr lang="zh-TW" altLang="en-US" sz="2800" b="1" kern="1200" dirty="0"/>
        </a:p>
      </dsp:txBody>
      <dsp:txXfrm rot="21360000">
        <a:off x="4427020" y="2874631"/>
        <a:ext cx="1743252" cy="812177"/>
      </dsp:txXfrm>
    </dsp:sp>
    <dsp:sp modelId="{9BE1E660-D5F9-4C41-B64B-CE2A5FF0536A}">
      <dsp:nvSpPr>
        <dsp:cNvPr id="0" name=""/>
        <dsp:cNvSpPr/>
      </dsp:nvSpPr>
      <dsp:spPr>
        <a:xfrm rot="21360000">
          <a:off x="4363929" y="2001066"/>
          <a:ext cx="1743252" cy="8121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植物油</a:t>
          </a:r>
          <a:endParaRPr lang="zh-TW" altLang="en-US" sz="2800" b="1" kern="1200" dirty="0"/>
        </a:p>
      </dsp:txBody>
      <dsp:txXfrm rot="21360000">
        <a:off x="4363929" y="2001066"/>
        <a:ext cx="1743252" cy="8121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6548A-A0F9-4560-94B8-8B939C33D500}">
      <dsp:nvSpPr>
        <dsp:cNvPr id="0" name=""/>
        <dsp:cNvSpPr/>
      </dsp:nvSpPr>
      <dsp:spPr>
        <a:xfrm>
          <a:off x="0" y="77429"/>
          <a:ext cx="8640960" cy="153377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餿水油對人體可能會造成的危害</a:t>
          </a:r>
          <a:endParaRPr lang="zh-TW" altLang="en-US" sz="46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77429"/>
        <a:ext cx="8640960" cy="1533770"/>
      </dsp:txXfrm>
    </dsp:sp>
    <dsp:sp modelId="{A593B41B-9AB3-494F-B03D-7EBD0C4C94DF}">
      <dsp:nvSpPr>
        <dsp:cNvPr id="0" name=""/>
        <dsp:cNvSpPr/>
      </dsp:nvSpPr>
      <dsp:spPr>
        <a:xfrm>
          <a:off x="1054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細菌或微生物污染，成發燒、腸胃炎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54" y="1611199"/>
        <a:ext cx="1727770" cy="3220917"/>
      </dsp:txXfrm>
    </dsp:sp>
    <dsp:sp modelId="{2313C88E-6493-437C-9B8C-6FC7BC2282CC}">
      <dsp:nvSpPr>
        <dsp:cNvPr id="0" name=""/>
        <dsp:cNvSpPr/>
      </dsp:nvSpPr>
      <dsp:spPr>
        <a:xfrm>
          <a:off x="1728824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黴菌或黃麴毒素污染造成肝臟傷害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28824" y="1611199"/>
        <a:ext cx="1727770" cy="3220917"/>
      </dsp:txXfrm>
    </dsp:sp>
    <dsp:sp modelId="{B45E5870-EE53-4795-8111-A3B3522DF67A}">
      <dsp:nvSpPr>
        <dsp:cNvPr id="0" name=""/>
        <dsp:cNvSpPr/>
      </dsp:nvSpPr>
      <dsp:spPr>
        <a:xfrm>
          <a:off x="3456594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可能有重金屬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56594" y="1611199"/>
        <a:ext cx="1727770" cy="3220917"/>
      </dsp:txXfrm>
    </dsp:sp>
    <dsp:sp modelId="{E10CE527-71E3-49C9-9CA2-B2266F154EE9}">
      <dsp:nvSpPr>
        <dsp:cNvPr id="0" name=""/>
        <dsp:cNvSpPr/>
      </dsp:nvSpPr>
      <dsp:spPr>
        <a:xfrm>
          <a:off x="5184365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高溫油炸油會產生致癌物質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184365" y="1611199"/>
        <a:ext cx="1727770" cy="3220917"/>
      </dsp:txXfrm>
    </dsp:sp>
    <dsp:sp modelId="{42C53F97-386A-4EB2-8547-B1BD50E317D0}">
      <dsp:nvSpPr>
        <dsp:cNvPr id="0" name=""/>
        <dsp:cNvSpPr/>
      </dsp:nvSpPr>
      <dsp:spPr>
        <a:xfrm>
          <a:off x="6912135" y="1611199"/>
          <a:ext cx="1727770" cy="32209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可能含有較多的過氧化合物，可能會引發心血管疾病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912135" y="1611199"/>
        <a:ext cx="1727770" cy="3220917"/>
      </dsp:txXfrm>
    </dsp:sp>
    <dsp:sp modelId="{2F96841B-7195-4E97-9BAF-51169E710564}">
      <dsp:nvSpPr>
        <dsp:cNvPr id="0" name=""/>
        <dsp:cNvSpPr/>
      </dsp:nvSpPr>
      <dsp:spPr>
        <a:xfrm flipV="1">
          <a:off x="0" y="5064404"/>
          <a:ext cx="8640960" cy="4816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4E596-60D8-472B-9BE9-E6E0697EBFF6}">
      <dsp:nvSpPr>
        <dsp:cNvPr id="0" name=""/>
        <dsp:cNvSpPr/>
      </dsp:nvSpPr>
      <dsp:spPr>
        <a:xfrm rot="5400000">
          <a:off x="4497115" y="-2220791"/>
          <a:ext cx="1572868" cy="601496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內含的棉酚會減少精子數，因此在大陸、巴西、非洲還將其用為男性避孕藥</a:t>
          </a:r>
          <a:r>
            <a:rPr lang="zh-TW" altLang="en-US" sz="2400" kern="1200" dirty="0" smtClean="0"/>
            <a:t>。</a:t>
          </a:r>
          <a:endParaRPr lang="zh-TW" altLang="en-US" sz="2400" kern="1200" dirty="0"/>
        </a:p>
      </dsp:txBody>
      <dsp:txXfrm rot="5400000">
        <a:off x="4497115" y="-2220791"/>
        <a:ext cx="1572868" cy="6014961"/>
      </dsp:txXfrm>
    </dsp:sp>
    <dsp:sp modelId="{32DB6DF2-C08E-4A6B-A3E9-884EE9991DDE}">
      <dsp:nvSpPr>
        <dsp:cNvPr id="0" name=""/>
        <dsp:cNvSpPr/>
      </dsp:nvSpPr>
      <dsp:spPr>
        <a:xfrm>
          <a:off x="232" y="2083"/>
          <a:ext cx="2275836" cy="1569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itchFamily="34" charset="-120"/>
              <a:ea typeface="微軟正黑體" pitchFamily="34" charset="-120"/>
            </a:rPr>
            <a:t>棉籽油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2" y="2083"/>
        <a:ext cx="2275836" cy="1569211"/>
      </dsp:txXfrm>
    </dsp:sp>
    <dsp:sp modelId="{564903C9-54F1-4019-8F0E-25540C61248F}">
      <dsp:nvSpPr>
        <dsp:cNvPr id="0" name=""/>
        <dsp:cNvSpPr/>
      </dsp:nvSpPr>
      <dsp:spPr>
        <a:xfrm rot="5400000">
          <a:off x="4436682" y="-573290"/>
          <a:ext cx="1572868" cy="61349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安全檢驗標準較低，細菌、黴菌、重金屬等，尤其重金屬具有負極性，器官。間接損壞身體功能、基因突變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致癌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，破壞細胞正常遺傳，產下畸胎。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436682" y="-573290"/>
        <a:ext cx="1572868" cy="6134912"/>
      </dsp:txXfrm>
    </dsp:sp>
    <dsp:sp modelId="{2E08C634-DDD9-4751-A8AF-F63414064838}">
      <dsp:nvSpPr>
        <dsp:cNvPr id="0" name=""/>
        <dsp:cNvSpPr/>
      </dsp:nvSpPr>
      <dsp:spPr>
        <a:xfrm>
          <a:off x="0" y="1656190"/>
          <a:ext cx="2155427" cy="16454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itchFamily="34" charset="-120"/>
              <a:ea typeface="微軟正黑體" pitchFamily="34" charset="-120"/>
            </a:rPr>
            <a:t>飼料油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656190"/>
        <a:ext cx="2155427" cy="1645476"/>
      </dsp:txXfrm>
    </dsp:sp>
    <dsp:sp modelId="{5E419B9F-3BEB-4AD2-9630-CF631CC0F23E}">
      <dsp:nvSpPr>
        <dsp:cNvPr id="0" name=""/>
        <dsp:cNvSpPr/>
      </dsp:nvSpPr>
      <dsp:spPr>
        <a:xfrm rot="5400000">
          <a:off x="4488652" y="1457031"/>
          <a:ext cx="1841121" cy="575747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食用油是不行添加銅葉綠素。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食用色素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改變油品顏色導致消費者難以辨認油品好壞。烹調過程中會釋放銅離子，長期食用導致慢性銅中毒。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488652" y="1457031"/>
        <a:ext cx="1841121" cy="5757474"/>
      </dsp:txXfrm>
    </dsp:sp>
    <dsp:sp modelId="{448A1BAA-7EDA-4CC7-BC21-35B7B52BA1FA}">
      <dsp:nvSpPr>
        <dsp:cNvPr id="0" name=""/>
        <dsp:cNvSpPr/>
      </dsp:nvSpPr>
      <dsp:spPr>
        <a:xfrm>
          <a:off x="232" y="3456387"/>
          <a:ext cx="2530243" cy="17587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itchFamily="34" charset="-120"/>
              <a:ea typeface="微軟正黑體" pitchFamily="34" charset="-120"/>
            </a:rPr>
            <a:t>銅葉綠素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2" y="3456387"/>
        <a:ext cx="2530243" cy="175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86AF-00B1-4E4C-8A69-95137E583458}" type="datetimeFigureOut">
              <a:rPr lang="zh-TW" altLang="en-US" smtClean="0"/>
              <a:pPr/>
              <a:t>2015/11/23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2AB0-9872-4AE7-9EE1-CD1559604C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台灣食安風暴－黑心油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4482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組員：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4A2H0072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沈小裐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4A2H0064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陳蕙心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4A2H0069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楊筠瑄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4A2H0086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邱妤安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4A2H0093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吳念慈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正確回收油流程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廢食用油流向（環保署提供）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22123" cy="566124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食品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黑心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油的爆發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853136"/>
          </a:xfrm>
        </p:spPr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台灣近十年食品安全事件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棉籽油、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銅葉綠素事件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餿水油混充食用油事件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4114224" y="2492896"/>
            <a:ext cx="502977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餿水油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對人體有害物質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餿水油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的有害物質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29878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食用健康油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油脂種類及對健康的影響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飽和、不飽和脂肪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油的「冒煙點」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不同的烹調方法，使用不同的油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購買原則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保存方法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如何吃得健康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日常飲食中的脂肪來源：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可見脂肪：肉類中的肥肉</a:t>
            </a:r>
          </a:p>
          <a:p>
            <a:pPr lvl="1"/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不可見脂肪：食物中含有磷脂質，藉由磷脂質的保護傘而隱藏於其中</a:t>
            </a:r>
          </a:p>
          <a:p>
            <a:pPr lvl="0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如何辨別高脂肪食物？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1929056" cy="152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157192"/>
            <a:ext cx="1800200" cy="151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29200"/>
            <a:ext cx="20445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157192"/>
            <a:ext cx="1916923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913078"/>
            <a:ext cx="1368152" cy="19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asyread.ph.126.net/g2I8IdeU_p2ANgQOjPiKww==/7916853155895439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3205714"/>
            <a:ext cx="3707904" cy="36522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如何吃得健康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辨別劣質油的方法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顏色較混濁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滴油在手上，是否有難聞的味道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可能具有水分，下鍋易噴濺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可能較黏稠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如何吃得健康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解毒方法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解黃麴毒素：深綠色蔬菜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解氧化膽固醇：洋蔥，五穀高纖維食物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解重金屬：多吃富含高維生素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的水果芭樂，蕃茄，奇異果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並建議多喝水（增加身體代謝）、少吃重口味以及高油脂飲食以減少風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le.com.hk/var/ellehk/storage/images/diet_and_health/diet/beauty-function-of-olive-oil/8389253-1-chi-HK/%E6%9C%80%E6%84%9B%E6%A9%84%E6%AC%96%E6%B2%B9%EF%BC%81%E5%85%AC%E9%96%8B%E6%A9%84%E6%AC%96%E6%B2%B9%E7%9A%84%E7%A5%9E%E5%A5%87%E7%BE%8E%E8%82%8C%E6%B8%9B%E8%82%A5%E5%8A%9F%E6%95%88_new_celeb_img_665_400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3284984"/>
            <a:ext cx="6334125" cy="35730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如何吃得健康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一少 （少用油）、三不（不調和、不氫化、不精製）、三要（要多品牌、要小包裝、要多種油）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心得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近十年來，人民一直擔心食品安全，相對檢驗分析就尤為重要。而一開始黑心油驗出來時，法律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規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是無法罰業者，這代表了政府不重視食安問題，另有沒有想過，這些食安問題是因甚麼才會發生的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，是政府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業者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???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那為何那麼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多年才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被檢驗出來呢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??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這些都是值得我們深思的方面。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img.jdzj.com/UserDocument/2014c/fargo123/Picture/201471810535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63688" y="-171400"/>
            <a:ext cx="7596336" cy="34563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目錄</a:t>
            </a:r>
          </a:p>
        </p:txBody>
      </p:sp>
      <p:sp>
        <p:nvSpPr>
          <p:cNvPr id="1028" name="AutoShape 4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" name="AutoShape 10" descr="data:image/jpeg;base64,/9j/4AAQSkZJRgABAQAAAQABAAD/2wCEAAkGBxQTEhQUEBQUFhQVGBYZGBYXFxUVEhgUFRUWFxcYGhYYHCggGBomHBQVITEhJikrLi4uGB8zODQtNygtLisBCgoKDg0OGhAQGywkICQvNzQuLC0sLCw0Ky8sLCwsKywsLCw3LCw0LC00LCwsLCwsOCwsLCwsLCwsLCwsLCwsLP/AABEIAPwAyAMBIgACEQEDEQH/xAAcAAEAAgMBAQEAAAAAAAAAAAAABQYDBAcCAQj/xABEEAABAgMFBAYHBgQEBwAAAAABAAIDBBEFEiExQQZRYXETIjKBkaEHFEJSscHRI2Jy4fDxJDOSshUWQ6I1U2OCg7PC/8QAGwEBAAIDAQEAAAAAAAAAAAAAAAMEAQIFBgf/xAAsEQACAgEEAQIFBAMBAAAAAAAAAQIRAwQSITFBIoEFE1FhkTLB0eEjcaEU/9oADAMBAAIRAxEAPwDuKIiAIiIAiIgCIiAIiIAiIgCIhKAIsJmme+z+oLK1wORB5ID6iIgCIiAIiIAiIgCIiAIiIAiIgCIiAIiIAiIgC156aEKG6I4OIaKkNFXdwWwiAgou08KhoWh9K3IhdDeeQLcVFbYvjGFCcQHAk1bDBIHZoT1utqO9bO1GyLI4L4IDYtMj/Ld3eycMwq3aEmWQ6S8aJCe0Uu0vYjMAHq1wyUOSTSJcaVlVtDaDoiQ+A+o3gsNORGS8Sm1bi4dEx7HZA3jmThuUNaU/GiYRIoe6rus+E0uwoCOAqN2vJbNiuIDmEX7xbR7W3Awa5Z5KFZZPyWHGK8HaIFtvgvZBm2i8QwCI11Q4mjcW51rn4qxKhbNbP33NiYtaw9Z14GI8imB1G41oQNMVfVai7RTkqYREWxgIiIAiIgCIiAIiIAiIgCIiAIiIAiIgCIiAKhy0O86MXXsXu1LdThgQr244FVTZ97XRY5N2l/WlK4KLLj31ySY57TmO0s2yES18N5NTgMGjXMmv7rd2BgtmH1u3ScGtH91aVXRLRZZkR38QJZ7vvAHFb9kPkYeEt6uzgy4007lFDAovlkss9qkV3Ya2HQXOkpwPEYPeWPuuc17Bd1AwoCM8MVd2TDSaBwruyPgqnGnXevH1W4+I5hFXVuNY0h1atrq4Du4LPaFvvgYT8v8AZn/Vh1iQx+LCrVZiV2WpFGSkwHMESXeIkM+zWuH3XaHgVvwIweKty8wdxGhWTBkREQBERAEREAREQBERAEREAREQBERAEREBr2jEuwojtzHnwaSuXeiuG4yYN5wvF24ntU1XQ9rY1yRmnboMX+wqoeiaB/Aw+X/25VtVJxxtrs3gZp7YxxJImM8cYQJ8nBR8pYroEX+c51c6MY36lX6YCrU+PtQvKP4jqlq1jc3XsWIxTiavorNXTdcXB0MVO6jyfMuPer+5oIIIqDmDiCFzv0ZxKTc8z8BHc+K0/JdFXr8LuCK0+yhW3KvsyM2ZlAfVojg2NAHZaTk5g0ru30GuFqZHaHMiMP2cYDlVwq0/Ad68bVwg6Tj1FaMc7vZ1h5hR9nx78hCdSl0CmnZyp5KS/BgsyL401C+rJgIiIAiIgCIiAIiIAiIgCIiAIiIAiIgKp6T5/obOjHCr7rBXEdZwr5Arz6PpTo5KCDmWNrzpX5rU2stSHFnIUmSCWC+4HIufUNHO6Cf+5YrY2gElSreoNB8lytTnlKcscY8pfn7FiMPQn9S3TGSrdqUEQKGPpLlnDtgfiqCqtau3rHxGiFVxLgK6Ymi8x/58+bVqag0l9SaK2x5LTstGEO2XsB/nQX4ffa5kT4OcumLis7a7ZeNAm3N67SDTIuoCHtHEsc7+kLpNm7bSUe70Uarnf6d14iA7i2ma9np5VHa/BWyR5s2drI12ViNGLoguNaMy5+FB3VWu+T6GVhQR2jcbzdQAqQhwLzxGiil0G40+yDm4/ePkteUPTxuk/wBOHUM+87U8gp0ubIyXAX1EWxgIiIAiIgCIiAIiIAiIgCIiAIiIAo+3rWZKwHxomTRgNXO0aOa3YsQNBc40AxJXMNuZsTTh9qGtZ2WZ4nCrhvKqavVw06V9vpEuLE5v7FDsWPEjTkSajVvlxdX7zsgOAGCybZ246IAxxqApGfitl4d1udMTvrmqJaU4XF2tVrjl8yCk0SNU6NItBxX0xKULRQjXUrD1uKzwIwaHXhUkUHA70a9zYttov9YlbxJJaA4HdTPyJXrYi3BITkOMRehRGlrqYnGlSDvDh4ErS2Xmw5lx2NMDyP6KzQWCVigOZ0kNxvXadZu5wrwU0pRVeCNJs7ux750NLXXJYgE0P2jz7p9zjqp2DCDWhrQA0CgAyoqt6MrQbGkgW5tiRQ4airy5v+0tHcrYpYdEL4YREWxgIiIAiIgCIiAIiIAiIgCIiAIi0LbtAQID4p9kYczksNpK2ZSvgpPpK2lu/wAPCOVC8j4Lncqx8Vxea557zvXqIXzMembnuqT5k9wVwl7HDWgAYALjpfMm8rLvEIqKKvGlC8XX9YBIdkMHsDwCtsGysaleZqSpouLqde97gmTwiqsrXqbRoFgjSbTm0eCnokstSNBUcMzfk3ohZaTY14Ia0VwNBRbNr2Y5zb0M9ZumpH1XqPDUvJG80Hguto8zlcXyQZI1yiP2R2tMvFYSKCtIjR7TTrzGY/NdygxQ5oc0gtcAQRkQRUFcF2jsnHpGChO7fmR8/FX70TW90sF0u89eFi3fcJxHcf7gunpWo3BFfMrW4v6IivFYIiIAiIgCIiAIiIAi8RYzW0vECppjvXtAEREAXOvS1at0QoAOdXu5DALoq4L6UbQv2k9ujA1veB9VBqOcbRJi/US+wNl3g+M4Zm63kM/PDuV59VwWDZiz+jgQmahorzIqfMlTRhKrlSx4qJU7lZFOgUWlHgcFNPhLXiwF89z5f8rLsWivx4CjJmCrHMQFFTUFT4chuVuZhrYsk4U3HyK9zcNYbNNIhG8fBdvRZKmiPIuCciygiMLd+XA6FVqwZkyk7DiZNvXXj7rsHeHyVykgqztTLgRCdHUPjn5jzXdm9jU0VY82jtCKO2cm+llYETV0NhPOgB8wVIrpp2VAiIsgIiIAiIgCIoTaC0YkIjo91cRUHHJazkoq2Gz3tP8Ay2/i+RUIy3YzId1l0kUoXAnq7it+UtiHNsMJ1GRT2QciRq0/JQkeXcw0cKY+aglK+YsLlG7LbdNa67NQyz77KubzLcwOVVbJSbZFaHwnNe05FpqP3XMLXlQ5p/WNCq7Z9rxpKJehOI95pxhvHEfPNaRzyi6kabqdM7uvzXta6/aj6+1GaO4vAXddldqoU63q9WK0daGTjzafaauDbSm7aTT/ANZh8Iv5Ky2pRtE0Hyd/kGdULbc1R9jzFWgcFJFcj4hJpNEkWajwsbmrYeFicF4TU46k2WIs0piGoebhKwRGqKnWKLDKmTxdlYnIajpcUiN7/gpqeaocDrt5ru6SXqRtLosEpEooXbJ32V7cCPhRScJyhNtn/wAPzPyJXqa3RopdM6F6M416zYBOl8eERwVoVU9Fv/DJf/yf+x6ta6UP0oqy7YREWxgIiIAiIgCjbelL8Oozbj3aqSXwhayjuVA5dbEke0wkEY4YEOGRG7RSFhbQiPSBN0EXJkQ4CJ9125246/GZtqQuHAdU1p9FTrZsv2m/sudcsboi5iycnZUtJaRvHHvVTtqzyCa4g+VVZ9nrS9YAgR3UigfZRDm6nsO3mmIPPv3RLNvGFMCgOB3tOjhy+BKkaU1aN36kcqgTD5aI18Nxa5pq1w/WI4KN2lil8Zkf3nVNMg69e+qum1OzroLi14wPZcBgRvHzCqjmlhuvaHNOhxBCxGcocGIS2s7FYExi3iPkrFeXKIc8YrAQ6gGF0YAU0XqHasaF2IncfyNVy9bleZ9VRus1cUdTcsTlW7A2n6SjY1Ad6shXl9ZFxfJbxzUlwY3qNnApJ6jZxc7H+otYyvzwUITR45qbnyoCadQ13FdzSPlEj6JhjslA7bRPsQOJ+FFNtOAVY2uiXyxnH51+RXsMKtFCXZ1r0dQblmyw+4T/AFOcfmrItCwJfo5aAz3YbB33RVb66CVIrPsIiLJgIiIAiIgCIiAxTMAPaWu/Yqp2jJ3SWuGB8CN6uK152UbEbQ56HUKHNi3q12Yas5da1nFlHM31BGBBFNdCFa7DmxOwLsQgTELAnIuGjuR8jXevloSJYS14q066HiOKgWh0rHbGh5A4j3mkgFvh50VOHolT68ka4ZaoEFsZhlpgYjsn2hTceHwXN7bsUsc5jtCcdxruXWo0FsdjIsI40Dmu+qru0MgYlYjRSI0faN5e0BqFJnUlG0r/AHX8m0vqcplIroLy1/Zdnu4FS4h1cBoSPArYn5APBBHLgeH0WjKMeOqQbzMuLdCOH5LlaqCmlkj7mqLYWhhECExhIoXVc0RCSK1AJqRyVvl31a2udBXnRVCx5N8d4dEAwADnU03DiVcIgFDXDDPcvP8AxLLilJRd+1ce39lnTRfLD1GTpWjae1svBq28YrwQAyF13GvEYLTMWYi1MUCC05NHWiUpq7IFUoaHJF7p0l4b8/6XZehNeDBPuVdnXKZnDQUxw34lV+deunp4/QnfRNQ4vVB4VUHZ8t6zPQmZi8AeVau8qrZmJq7AHEDwpip70SWWXRYkw4dkUH4nflXxXsNNH0o52R0zqYC+oiulcIiIAiIgC07TtFsFt5wca4ANGvPILcXxzQRQio3HJYd1wClzm2cUVuQQOdXHyoouJt3HBxaP6cFdJrZ+A/Nl072mnll5KGm9hmO7EVzeYDvgQqsoZvqRtSIaH6R3jtw2EcLw+akJf0kQD22OHEEHywWjNej6J7L4bud4H4EKMjbATI7LGO5OaPiQsXmRi5F5l9p5OOLpiNFfZeC3zOHmsM9YxpVn2kM6ZuHLeqKdhZr/AJR7okP6lSVjWFaUuawbzRq1zobmHm0v8xijbl+qP4M232i0bMRjDJguJukksJ0dq07t/ipyclL1HNN17ey75HeFogRXBrokFoeBjR4rUagg5cDkvDrUewlr7gI1c7HvAzPJSKSitsiRLg5ltxKxIEcltQx+NNGk9poO7dwotHZO13PimFGhOcBgIjWmgriCa4UV12ltuE+JDgxXMc95Aa24boJOFa6V30KodoR5mNEEKHF6Nofde2H1AGg0fiMcKHAlQZVHJFqvc3jGK7R0yVnKNusZ8A1R1oWTFmA71iO8Q8aQodGgjS86mKgNl7eixYkRtx4Y0hsMU6wa0UF5x9rCpJriVboYfmQacTU+K8blj8jU7caS5XPb/L69i9t9NswWRY0GWZSExodjV1OuamtK7vovk4VuOhv5/rcoaedFJIrQcMPhn3qlNTlmlvfNk0Eq4Ie0n5qtTjypW1pd5rQ05HDwpifBV2YlzjUnnqu3pMadcibpG5NMdEMOE3cBxJwwpzXb9l7JErLMhe1SrvxnP6dy45sTPwoEyx8RpiOJo0bnHXHQb13WBFDmhwyIB8V6vA4r0p8o5uS3yZERFYIgiIgCIiAIiIDxFihoxr3LAZ0bj5fVbD2AihWpEk9xw4rSW7wD0Z9u53l9VgiWsNGRD3D6qPnJ+HDNHPBP3et40yWhEt5nstcfAKGWdLizFomXWs7SC88ywfNa8zbZaOuGM4F953gAq/NWrFdkQwHdn4/RRkSNj7x3lQT1TXRq5E1NW7EeOq663fkSPMrQlHOixLkOu9zz7I5/AKOD3uNAKny8VN2begsu5gmpIAGeZ4qusylP1s1uyt7Sy7YU0+Ye37GXDHMFevEjNYBDht43usXaUWvFlqRIz4TTEMQh5DcCGvo4t5gk+AWbayAYkWE+Jh0eLBm0/ogV5KSsGOwQHBrqxHOo/eCTQD9cVLNRVtddkzydV4NiRbchhjBcGvvY40r+a34FaUafFac6ejo3U/BebMiVfmuLj2xy7F2+yOUpS9TJ6DOVNHZ5EU13qJm51lT1X87j6eJFFqbQzIo4AhtW3a5gE4AkA45jwWOWl2vd0jmNcbrQHua0uw9rgVW1Gkwzld1XHHn2LGHU7VyRFp2lCqRex3AtJ8GknyUe2BfzbdGl7tHjdz8VdJ6xWRWFtMxm3qu7iMlS4tlPlXXXuLmaOOfI8fiup8P0sFKr/s3ep38ERNfw0dkUdYDE1+Fch3Lruz+0BMpBN3rubeodA4kjyIXLrWmREAhjs1Bdy18VbbBtMP7OXworeq/wSU4dvi/sRZJtraW8TcZ+N+7wC+GamGY3rwUQ+0CMs1ml7Ypg7yVFa/E5bXOSf1t1/BFTJ+zrbDzdf1XeRUsHKkzr2EX4dOIVgsSc6SGDqMCutpNRKbcJ8vw15QTJgFF4a5FfNjIiL45tQQdUBBWltG1lRCF8+97Ffmq9OTkWL/Mf3ZN8ApuY2aJPUdQcSVpTOz8UbiMMuHNUMsc0uzR2QTgBhnTwXgxwCAO/fvzUkbEfXGo7tV7bs+d2PFRLTZH4o12sgI8xqdNSaDkvVnQukocacqVAwy5qXmdmnHE4qKM06XiENpVopjllX5qLVwjggnLyxsN6LEDMAMlnkJntF3ZCgPWq1JOJzWzGiEMDRmcTwHFcrTTlPK5PpGWqPAgOmYxxoDUNHGhPkASvUfZ4yjTEFesWA7sL1D5rLYMekW8MmAgcXHAnwr48FdGhkxDdDiCrXCh38CDoQcV2cOJ5tPJdX1+xmK4OdRJ8udVxqeKzSc/QkjPRZ7S9H821xMGJBiM0Li5j+8BpHeD3LX/y3GgAmK5pdubUgd5Aqudj+HZ45Lf5EiEt60SYrIINSSC47gMgrpJwyyXY/flyrRU2Ys9naugPDgS4AXjoanXOvcpaXtJ7mhr3GjaADdTBY1eGOn91/wBNX9Cz2dN4gHVNpbJbHYYbqgRBmDRwc0gtIPPDkSomRj4jmrBaMSpZTT6qHRZpfKd9xaoy+GVH/KlGUGFRTjlmd6hLEnjBiOhPFCw0IXXpqT6nFc82nsLpHXwC2IPbGo3OGq9BqsDyw4dM2JubhsMIRmuzw3Y6g8VCxJmmqhYXTNF1wJG9uXMtKziViP0d4EfFcHPoMs5p7K+teTKaRlj2oRkV0TYxhbABfm7GnCmCoshY11wc4VI34q5WS9+q6/w/RfI9UuxdstTXIsMsi6hk3UREAREQHksCXAvSIDG+GCqFtvs3Ge7ppVt80AeyoDjTJza4HDAjgF0BYZh1ATSvDeoc+GGWG2fQOM2TJxb5MeG9gZo9paXOOQAOY/JSwgPiOwrz1VudZDnuLonaOmjRuG9SUjZDWaBVcGihE022VuzrGIAwVis+TuqSbAAWQNV9Kjc8FuCh7Tk7wKnCFhfCqsg5taNhG9UKInLKeMWZrq8aTB0Wo+ymnRV82nhljUjVxs5VKTbmuo5rgeRVzsm89zXOG7BWBtjs1aPBbcCRa3IKnh+GQxz3Xf2MbX5NmGyoxWvHsxrswt5jV7C6huQTrAh+6F5/wZoyCnyF5LVigQsOzANFuQZQDRbt1fQFmgeWMoiyAIgMUSZANDX9159bbuPgvcSXBxNV49Ubx8kB7hzAIrlzw/WS9dM33h4hePVm0pjpqTkvPqbd37oDKYzRqPFBFadR4rEZNvHxK+iUbx8SgMnSt3jxC+nisPqbN3mf1os7m1QHkAL0CvIhhfbv6qUAqvtV8uD9EoWYaoD6vJXpEBiK+FZEogMYavYC+r0gAC+oiAIsExKMfQvFaZYkaEaHiV4NnQ87upPadmc9UBs0X1abbMhDJueeLsaYjVfP8Lhe7/ucPmgN1FrwZNjTVoOntOOQI1O4l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食用油分類與介紹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影響食用油的因素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食品油的爆發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餿水油、飼料油混和食用油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其中黑心油對人體有害物質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家用油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如何選用正確的油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8000" dirty="0" smtClean="0"/>
              <a:t>Q&amp;A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  </a:t>
            </a:r>
            <a:r>
              <a:rPr lang="en-US" altLang="zh-TW" b="1" dirty="0" smtClean="0"/>
              <a:t>1. </a:t>
            </a:r>
            <a:r>
              <a:rPr lang="zh-TW" altLang="en-US" b="1" dirty="0" smtClean="0"/>
              <a:t>飽和與不飽和脂肪酸對人體有危害嗎</a:t>
            </a:r>
            <a:r>
              <a:rPr lang="en-US" altLang="zh-TW" b="1" dirty="0" smtClean="0"/>
              <a:t>?</a:t>
            </a:r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r>
              <a:rPr lang="zh-TW" altLang="en-US" b="1" dirty="0" smtClean="0"/>
              <a:t>  </a:t>
            </a:r>
            <a:r>
              <a:rPr lang="en-US" altLang="zh-TW" b="1" dirty="0" smtClean="0"/>
              <a:t>2. </a:t>
            </a:r>
            <a:r>
              <a:rPr lang="zh-TW" altLang="en-US" b="1" dirty="0" smtClean="0"/>
              <a:t>植物油比較好還是動物油</a:t>
            </a:r>
            <a:r>
              <a:rPr lang="en-US" altLang="zh-TW" b="1" dirty="0" smtClean="0"/>
              <a:t>?</a:t>
            </a:r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r>
              <a:rPr lang="zh-TW" altLang="en-US" b="1" dirty="0" smtClean="0"/>
              <a:t>  </a:t>
            </a:r>
            <a:r>
              <a:rPr lang="en-US" altLang="zh-TW" b="1" dirty="0" smtClean="0"/>
              <a:t>3. </a:t>
            </a:r>
            <a:r>
              <a:rPr lang="zh-TW" altLang="en-US" b="1" dirty="0" smtClean="0"/>
              <a:t>黑心油是怎麼檢驗出來的</a:t>
            </a:r>
            <a:r>
              <a:rPr lang="en-US" altLang="zh-TW" b="1" dirty="0" smtClean="0"/>
              <a:t>?</a:t>
            </a:r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r>
              <a:rPr lang="zh-TW" altLang="en-US" b="1" dirty="0" smtClean="0"/>
              <a:t>  </a:t>
            </a:r>
            <a:r>
              <a:rPr lang="en-US" altLang="zh-TW" b="1" dirty="0" smtClean="0"/>
              <a:t>4. </a:t>
            </a:r>
            <a:r>
              <a:rPr lang="zh-TW" altLang="en-US" b="1" dirty="0" smtClean="0"/>
              <a:t>健康油品對人體有何幫助</a:t>
            </a:r>
            <a:r>
              <a:rPr lang="en-US" altLang="zh-TW" b="1" dirty="0" smtClean="0"/>
              <a:t>?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參考資料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72808" cy="4464496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>
                <a:solidFill>
                  <a:schemeClr val="tx1"/>
                </a:solidFill>
              </a:rPr>
              <a:t>http://www.thenewslens.com/post/71370/</a:t>
            </a:r>
            <a:endPara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b="1" dirty="0">
                <a:solidFill>
                  <a:schemeClr val="tx1"/>
                </a:solidFill>
              </a:rPr>
              <a:t>http://</a:t>
            </a:r>
            <a:r>
              <a:rPr lang="en-US" altLang="zh-TW" b="1" dirty="0" smtClean="0">
                <a:solidFill>
                  <a:schemeClr val="tx1"/>
                </a:solidFill>
              </a:rPr>
              <a:t>www.everydayhealth.com.tw/article/5190</a:t>
            </a:r>
            <a:endParaRPr lang="zh-TW" altLang="zh-TW" dirty="0">
              <a:solidFill>
                <a:schemeClr val="tx1"/>
              </a:solidFill>
            </a:endParaRPr>
          </a:p>
          <a:p>
            <a:pPr algn="l"/>
            <a:r>
              <a:rPr lang="en-US" altLang="zh-TW" b="1" dirty="0">
                <a:solidFill>
                  <a:schemeClr val="tx1"/>
                </a:solidFill>
              </a:rPr>
              <a:t>http://www.coriginlife.com.tw/article.php?Num=70</a:t>
            </a:r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canada1.com/data/upload/2014/1106/03/545a7a2dcff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95232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zh-TW" sz="8000" b="1" dirty="0" smtClean="0">
                <a:latin typeface="微軟正黑體" pitchFamily="34" charset="-120"/>
                <a:ea typeface="微軟正黑體" pitchFamily="34" charset="-120"/>
              </a:rPr>
              <a:t>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.epochtimes.com/i6/1411091453482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05626"/>
            <a:ext cx="3347864" cy="25523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近五年來的食安問題不斷，從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年到今年的食安問題一直層出不窮，這突顯了一個現象「廠商黑心、政府無為、媒體炒作、民眾盲從」。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 這麼多年的經驗歴歴在目，台灣並沒有學到教訓，五年前，我們還在說大陸的黑心食品，但近年來，大陸人來台，都在問台灣的黑心食品是怎麼回事。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食用油分類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食用油介紹（影響的因素）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323528" y="1484782"/>
          <a:ext cx="8496944" cy="51125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439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名 稱 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(100g)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主要脂肪酸 種類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名 稱 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(100g)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主要脂肪酸 種類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75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椰子油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芥花油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439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植物性奶油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大豆沙拉油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75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棕櫚油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純芝麻油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439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橄欖油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動物性奶油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 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75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優質葵花油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牛油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75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油菜籽油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豬油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  <a:tr h="75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花生油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雞油 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不飽 和脂肪酸</a:t>
                      </a:r>
                      <a:r>
                        <a:rPr lang="en-US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飽和 脂肪酸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飽和、不飽和脂肪酸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19256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2516"/>
                <a:gridCol w="3092452"/>
                <a:gridCol w="3534288"/>
              </a:tblGrid>
              <a:tr h="73187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飽和脂肪酸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不飽和脂肪酸</a:t>
                      </a:r>
                    </a:p>
                    <a:p>
                      <a:endParaRPr lang="zh-TW" altLang="en-US" sz="2400" b="1" dirty="0"/>
                    </a:p>
                  </a:txBody>
                  <a:tcPr/>
                </a:tc>
              </a:tr>
              <a:tr h="73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室溫下的狀態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白色固體狀態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液體</a:t>
                      </a:r>
                    </a:p>
                  </a:txBody>
                  <a:tcPr/>
                </a:tc>
              </a:tr>
              <a:tr h="73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冷藏的狀態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白色固體狀態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液體</a:t>
                      </a:r>
                    </a:p>
                  </a:txBody>
                  <a:tcPr/>
                </a:tc>
              </a:tr>
              <a:tr h="805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化學性質性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十分穩定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不穩定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易被氧化，因此化學性質並不穩定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1707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對健康的影響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升高血液中的膽固醇、導致心血管性疾病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有助於降低心臟疾病的危險。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攝取過多不飽和脂肪酸，會降低好的膽固醇，可能與某些癌症的發生有關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食用油介紹（影響的因素）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23335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黑心油來源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80" y="1916832"/>
            <a:ext cx="854878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7345728-0f5c-40dc-aba2-8beb3fb30b0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133136"/>
            <a:ext cx="5769137" cy="6464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856</Words>
  <Application>Microsoft Office PowerPoint</Application>
  <PresentationFormat>如螢幕大小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台灣食安風暴－黑心油</vt:lpstr>
      <vt:lpstr>目錄</vt:lpstr>
      <vt:lpstr>前言</vt:lpstr>
      <vt:lpstr>食用油分類</vt:lpstr>
      <vt:lpstr>食用油介紹（影響的因素）</vt:lpstr>
      <vt:lpstr>飽和、不飽和脂肪酸</vt:lpstr>
      <vt:lpstr>食用油介紹（影響的因素）</vt:lpstr>
      <vt:lpstr>黑心油來源</vt:lpstr>
      <vt:lpstr>投影片 9</vt:lpstr>
      <vt:lpstr>正確回收油流程</vt:lpstr>
      <vt:lpstr>食品(黑心)油的爆發</vt:lpstr>
      <vt:lpstr>餿水油對人體有害物質</vt:lpstr>
      <vt:lpstr>餿水油的有害物質</vt:lpstr>
      <vt:lpstr>食用健康油</vt:lpstr>
      <vt:lpstr>如何吃得健康</vt:lpstr>
      <vt:lpstr>如何吃得健康</vt:lpstr>
      <vt:lpstr>如何吃得健康</vt:lpstr>
      <vt:lpstr>如何吃得健康</vt:lpstr>
      <vt:lpstr>心得</vt:lpstr>
      <vt:lpstr>Q&amp;A</vt:lpstr>
      <vt:lpstr>參考資料</vt:lpstr>
      <vt:lpstr>投影片 22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ivy</dc:creator>
  <cp:lastModifiedBy>ivy</cp:lastModifiedBy>
  <cp:revision>42</cp:revision>
  <dcterms:created xsi:type="dcterms:W3CDTF">2015-11-22T06:17:59Z</dcterms:created>
  <dcterms:modified xsi:type="dcterms:W3CDTF">2015-11-23T12:55:45Z</dcterms:modified>
</cp:coreProperties>
</file>